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80" r:id="rId2"/>
    <p:sldId id="491" r:id="rId3"/>
    <p:sldId id="519" r:id="rId4"/>
    <p:sldId id="520" r:id="rId5"/>
    <p:sldId id="521" r:id="rId6"/>
    <p:sldId id="523" r:id="rId7"/>
    <p:sldId id="524" r:id="rId8"/>
    <p:sldId id="528" r:id="rId9"/>
    <p:sldId id="529" r:id="rId10"/>
    <p:sldId id="530" r:id="rId11"/>
    <p:sldId id="533" r:id="rId12"/>
    <p:sldId id="525" r:id="rId13"/>
    <p:sldId id="526" r:id="rId14"/>
    <p:sldId id="527" r:id="rId15"/>
    <p:sldId id="493" r:id="rId16"/>
    <p:sldId id="494" r:id="rId17"/>
    <p:sldId id="534" r:id="rId18"/>
    <p:sldId id="495" r:id="rId19"/>
    <p:sldId id="496" r:id="rId20"/>
    <p:sldId id="510" r:id="rId21"/>
    <p:sldId id="511" r:id="rId22"/>
    <p:sldId id="512" r:id="rId23"/>
    <p:sldId id="513" r:id="rId24"/>
    <p:sldId id="516" r:id="rId25"/>
    <p:sldId id="515" r:id="rId26"/>
    <p:sldId id="517" r:id="rId27"/>
    <p:sldId id="518" r:id="rId28"/>
    <p:sldId id="3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11:41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20241 3150 0,'-25'0'157,"0"0"-142,0 0 17,0 0-32,1 0 15,24 25-15,-25-25 0,25 25 16,-25-25-16,25 25 15,0-1-15,-25-24 0,25 25 16,0 0 0,0 0-16,0 0 15,0-1-15,25 1 16,0-25 0,0 25-1,-1-25-15,1 0 16,0 0-1,-25-25 17,25 25-1,-25-25-31</inkml:trace>
  <inkml:trace contextRef="#ctx0" brushRef="#br0" timeOffset="364.0324">20340 2952 0,'0'25'32,"0"-1"-17,0 1-15,0 0 0,0 25 16,0-26-16,0 1 16,0 0-16,-25 25 15,25-26-15,0 1 0,0 0 16,0 0-16,0 0 0,0-1 15,0 1-15,0 0 16,0-50 15</inkml:trace>
  <inkml:trace contextRef="#ctx0" brushRef="#br0" timeOffset="579.0147">20489 3200 0,'0'25'15,"0"-1"-15,-25 1 16,25 0 0,0 0-16,0 0 0,0-1 15,0 1-15,-25-25 16,25-25 15</inkml:trace>
  <inkml:trace contextRef="#ctx0" brushRef="#br0" timeOffset="710.0148">20538 3101 0,'0'-25'16,"-25"25"-16,50 0 31</inkml:trace>
  <inkml:trace contextRef="#ctx0" brushRef="#br0" timeOffset="1536.273">20613 3299 0,'24'-25'16,"1"25"-1,0-25 1,-25 1-16,25 24 0,-25-25 16,0 0-16,0 0 15,-25 25 16,0 0-15,25 25-16,-25-25 16,25 25-16,-24 0 0,24-1 15,0 1-15,0 0 16,24 0-16,1-25 16,0 0-16,0-25 15,0 25-15,-25-25 16,25 0-16,-1 1 0,-24-1 15,25 25-15,-25-25 0,0 0 16,0 50 15,0 0-15,0 0 0,0-1-16,0 1 0,0 0 15,25-25 1,0 0-1,0-25-15,-25 0 16,24 25-16,-24-24 16,25-1-16,-25 50 47,0-1-32,25-24 1,0 0-1,0 0-15,-25-24 16,24-1-16,1 0 0,-25 0 16,0 0-16,25 25 0,-25-24 15,25-1-15,-25-25 0,0 25 16,25 25-16,-25-24 0,0-1 16,0 50 15,0 24-31,0-24 15,0 0-15,0 24 16,0-24-16,0 0 0,0 0 16,0 0-16,0-1 15,0 1-15,0 0 0,0 0 16,0-50 15,0 0-31</inkml:trace>
  <inkml:trace contextRef="#ctx0" brushRef="#br0" timeOffset="1680.1511">21010 3150 0,'0'0'0,"0"-25"0,24 1 32,26 24-17,-25 0-15,0 0 0,24-25 16,1 25-16,-25 0 15</inkml:trace>
  <inkml:trace contextRef="#ctx0" brushRef="#br0" timeOffset="3160.0923">4812 12601 0,'0'-25'16,"0"0"15,-50 25 0,26 0-15,-1 25-16,0-25 16,0 25-16,25 0 15,0-1 1,0 1-16,25 0 16,0 0-16,0-25 15,-1 49-15,-24-24 16,0 0-16,0 0 15,0 0-15,-24-25 16,24 24-16,-25-24 0,0 0 16,25 25-16,-25-25 0,0 0 15,25-49-15,-24 49 16,24-25-16,0 0 16,0 0-16,24 0 15,1 1-15</inkml:trace>
  <inkml:trace contextRef="#ctx0" brushRef="#br0" timeOffset="3467.5175">4986 12700 0,'0'0'0,"25"0"31,-1-25-15,1 0-16,-25 1 15,0-1-15,0 0 16,-25 25 0,1 0-1,-1 0 1,0 25-16,25 24 0,0-24 16,0 0-16,0 0 15,0 0-15,25-25 0,-25 24 16,25-24-1,-1 0-15,1 0 0,0-24 16,0-1-16,0 0 16</inkml:trace>
  <inkml:trace contextRef="#ctx0" brushRef="#br0" timeOffset="3739.2116">5259 12502 0,'0'0'0,"0"-25"15,0 50 1,0-1-1,0 1-15,0 0 0,0 0 16,0 0-16,0-1 0,0 1 16,0 0-16,0 0 0,0 0 15,0-1-15,0-48 32,24 24-32,-24-25 15,0 0-15,25 0 0,-25 0 16,0 1-16,25-1 0,-25 0 15,25 0-15,-25 0 0,25 25 32</inkml:trace>
  <inkml:trace contextRef="#ctx0" brushRef="#br0" timeOffset="3995.3614">5432 12526 0,'25'0'16,"-25"25"15,0 0-31,0 0 16,0 0-16,0-1 15,25 1-15,-25 0 0,0 0 16,25-25 0,-25-25 15,24 0-31,-24 0 0,0 1 15,25-1-15,-25-25 16,25 25-16,-25 1 16,0-1-16</inkml:trace>
  <inkml:trace contextRef="#ctx0" brushRef="#br0" timeOffset="4493.1623">5680 12650 0,'25'0'15,"-25"-24"-15,0-1 16,0 0 0,25 25-16,-25-25 0,0 0 15,-25 25 1,0 0-1,25 25-15,-25 0 16,25 0-16,0 0 16,0-1-1,25-24-15,-25 25 0,25-25 16,0-25 0,-25 1-1,25-1-15,-25 0 0,24 0 16,-24 0-16,25 25 0,-25-24 15,0-1 1,25 50 0,-25-1-16,0 1 15,0 0-15,25 0 16,-25 0-16,25-1 0,-25 1 16,25-25-16,-25-25 31,24 25-31,-24-24 0,0-1 15,0 0-15,25 0 0,-25 0 0,25 1 16,-25-1-16,50 0 16,-50 0-16,24 25 0,-24-25 15,25 25-15,0 0 16</inkml:trace>
  <inkml:trace contextRef="#ctx0" brushRef="#br0" timeOffset="60060.6313">14039 15677 0,'0'-25'62,"-24"25"-15,-1 0-31,25 25-16,-25 24 15,25-24 1,0 0-1,0 0-15,0-1 0,0 1 16,0 0-16,0 0 0,0 0 16,0 24-16,25-49 15,-25 25-15,25 0 0,-1 0 16,1-25 0,0 0-1,0 0-15,-25-25 0,25 25 16,-25-25-1,24 0-15</inkml:trace>
  <inkml:trace contextRef="#ctx0" brushRef="#br0" timeOffset="60372.0136">14362 15701 0,'0'-24'0,"25"24"16,-25-25 0,0 50 15,0 24-15,0-24-16,0 0 15,-25 0-15,25-1 0,0 1 16,0 0-16,0 0 0,0 0 15,0-1-15,0 26 0,0-25 32,25-50-1</inkml:trace>
  <inkml:trace contextRef="#ctx0" brushRef="#br0" timeOffset="60800.0983">14660 15875 0,'24'0'16,"-24"-25"-16,25 25 15,-50 0 16,1 0-15,-1 0-16,0 25 16,0 0-1,25 0-15,-25-25 16,25 24-16,0 1 0,0 0 16,0 0-1,25-25-15,0 0 0,0 0 16,0-25-1,-1 0-15,-24 0 16,25 25-16,0-24 16,-25 48 15,0 1-31,0 0 16,0 0-1,25-25 1</inkml:trace>
  <inkml:trace contextRef="#ctx0" brushRef="#br0" timeOffset="61208.2873">14883 15875 0,'0'25'16,"0"0"-1,-25-1-15,25 1 16,0 0-16,0 0 31,25-25-31,0 0 0,-1 0 16,1-25-16,0 0 15,0 0-15,0 25 16,-1-24-16,-24-1 0,25 25 16,-25-25-16,0 50 31,0 0-16,0-1-15,0 26 16,-25-25-16,25 0 16,0-1-16,0 1 0,0 25 15,0-25-15,0-1 0,0 1 16,-24 25-16,24-25 16,-25-1-1,0-24-15,0 0 0,0 0 16,1-24-1,24-1-15,0 0 16,0 0-16</inkml:trace>
  <inkml:trace contextRef="#ctx0" brushRef="#br0" timeOffset="61788.6116">15230 16073 0,'25'0'15,"0"-24"1,-1-1 0,-24 0-16,25 25 0,-25-25 15,0 0 1,-25 1-1,1 24 1,-1 24-16,0 1 16,25 0-16,0 0 15,0 0 1,0-1-16,25-24 16,0 0-16,-1 0 15,1 0 1,-25-24-16,25 24 15,0-25-15,0 25 0,-25-25 16,25 0-16,-25 0 16,24 25-16,-24-24 15,0 48 17,0 1-32,0 0 15,0 0-15,0 0 16,0-1-16,25-24 47,-25-24-47,0-1 0,0-25 15,25 25-15,-25 1 16,0-1-16,25 25 0,-25-25 16,25 25-1,-1 0 1</inkml:trace>
  <inkml:trace contextRef="#ctx0" brushRef="#br0" timeOffset="61991.7513">15677 15974 0,'24'0'15,"-24"-25"1,25 25-16,0-24 0,0 24 31,0-25-15</inkml:trace>
  <inkml:trace contextRef="#ctx0" brushRef="#br0" timeOffset="62381.6579">16049 15776 0,'24'0'47,"1"0"-47,-25 25 0,25-1 15,-25 1 1,0 0-16,0 0 16,-25-25-16,0 25 15,25-1-15,-24 1 16,-1-25-16,25 25 16,25-25 15,-25-25-16,24 25 1,1-25-16,0 25 16,0 0-16,0 0 15,-1 0-15,-24-24 0,25 24 16,-25-25-16</inkml:trace>
  <inkml:trace contextRef="#ctx0" brushRef="#br0" timeOffset="62665.7966">16371 15577 0,'25'0'16,"-25"25"-16,25 25 15,-25-25-15,0-1 16,25-24-16,-25 50 0,24 0 16,-24-26-16,0 1 0,25 0 15,-25 0-15,0 0 0,0 24 16,0-24-16,-25 0 16,1 0-16,-1-1 15,0-24-15</inkml:trace>
  <inkml:trace contextRef="#ctx0" brushRef="#br0" timeOffset="68714.0275">20538 15701 0,'-25'0'31,"25"-24"-31,-24 24 63,24 24-63,-25-24 0,25 25 15,-25 0-15,0-25 16,25 25-16,-25-25 0,25 25 16,-24 24-16,24-24 15,-25 0-15,25 0 16,0-1-16,0 26 0,0-25 0,25 0 16,-25-1-16,24 1 0,26 0 15,-25-25-15,0 25 16,-1-25-16,26 0 15,-25 0-15,-25-25 16,25 0-16,-25 0 16</inkml:trace>
  <inkml:trace contextRef="#ctx0" brushRef="#br0" timeOffset="69036.9414">20861 15677 0,'0'0'0,"0"24"31,0 1-15,0 0-16,-25 0 15,25 0-15,0-1 0,0 1 16,0 0-16,-25 0 0,25 0 16,0 24-16,0-24 0,0 0 15,0 0-15,0-1 16,0 1-16,25 0 31,0-25-31</inkml:trace>
  <inkml:trace contextRef="#ctx0" brushRef="#br0" timeOffset="69442.0119">21208 15900 0,'0'0'0,"25"-25"16,-25 0-1,-25 25 17,0 0-32,0 25 15,1-25-15,24 25 0,-25 0 16,-25-1-16,50 1 16,-25 0-16,25 0 15,0 0-15,0-1 16,25-24-1,0 0-15,0 0 16,0 0-16,-25-24 0,24 24 16,1-25-16,0 0 15,0 25-15,0 0 78</inkml:trace>
  <inkml:trace contextRef="#ctx0" brushRef="#br0" timeOffset="69864.3289">21382 15925 0,'0'0'0,"0"24"31,0 1-16,0 0-15,0 0 16,0 0 0,24-25-1,1-25 1,0 25-16,-25-25 0,25 25 16,-25-25-16,25 0 15,-1 1-15,1 24 0,-25-25 0,25 25 16,-25-25-16,0 50 31,0 0-15,0-1-16,0 1 15,-25 0-15,0 25 0,25-26 16,0 1-16,0 0 0,0 0 16,-24 0-16,24 24 15,-25-24-15,25 0 16,-25-25-16,0 0 15,0 0 1,25-25-16,-24 25 16,24-25-16,0 0 15</inkml:trace>
  <inkml:trace contextRef="#ctx0" brushRef="#br0" timeOffset="70377.0967">21654 16098 0,'0'0'0,"25"0"0,-25-25 16,25 25-1,-25-24-15,25 24 16,-25-25-16,25 25 16,-25-25-16,0 0 15,-25 25 1,0 0-1,0 25 1,25 0 0,-25 0-16,25-1 0,0 1 31,0 0-31,25-25 0,25 0 31,-25-25-15,0 25-16,-25-25 0,24 25 0,1-49 15,0 49-15,0-25 0,0 0 16,-1 25 0,-24-25-16,0 50 15,0 0 1,0 0 0,0 0-16,0-1 0,0 1 15,0-50 16,0-24-15,25 49-16,0-25 0,-25 0 16,25 0-16,0 1 15,-1-1 1,1 25-16</inkml:trace>
  <inkml:trace contextRef="#ctx0" brushRef="#br0" timeOffset="70689.9128">22275 15949 0,'-25'0'0,"50"0"47,-1 0-47,1 0 15,0 0-15,0 0 0,0 0 16,-1 0-16,-24-24 0,25 24 15</inkml:trace>
  <inkml:trace contextRef="#ctx0" brushRef="#br0" timeOffset="71045.1227">22721 15776 0,'0'0'0,"0"-25"16,25 25 0,0 0-1,0 25-15,-1 0 16,1-1-16,-25 1 16,-25 0-16,-24-25 15,49 25-15,-25-25 16,25 25-16,-25-25 0,25 24 15,0 1-15,0 0 16,25-25-16,0 25 16,0 0-1,-25-1-15,-25 1 32,0-25-32,25 25 0,-25-25 15,0 0-15,0 0 0,1 0 16,-1 0-16</inkml:trace>
  <inkml:trace contextRef="#ctx0" brushRef="#br0" timeOffset="71352.5768">23118 15677 0,'0'24'31,"25"1"-31,-25 0 16,0 25-16,25-26 15,-1 1-15,-24 0 0,25 0 16,-25 24-16,25 1 0,-25-25 15,0 0-15,0-1 0,0 1 0,-25 0 16,-24 0-16,24 0 0,0-25 16,0 24-16,-24-24 0,-1 0 15</inkml:trace>
  <inkml:trace contextRef="#ctx0" brushRef="#br0" timeOffset="140945.2324">7441 5308 0,'0'25'109,"0"0"-109,0 0 16,0-1-16,0 1 15,0 0-15,0 0 16,0 0-16,0-1 16,-24 1-1,24 0-15,0 0 16,0-50 15,0 0-15,0 0-16,24 1 0,-24-1 15,0 0-15,25-25 16,0 26-16,-25-1 0,25 0 16,0 0-1,-1 50 1,-24 0 0,0 0-16,0-1 15,0 1-15,0 0 0,0 0 16,0 0-16,0-1 0,0 1 15,0 0-15,0 0 0,0 0 16,25-25 0,0 0-1,-25-50-15,25 25 16,-25 0-16,0 1 0,25-1 16,-25 0-16,24 0 0,-24 0 15,25 1-15,-25-1 16,25 25-1,-25 25 1,0-1-16,0 1 16,0 0-16,25-25 0,-25 25 15,0 0-15,0-1 0,0 1 16,0 0-16,25 0 16,-25 0-1,0-1 1</inkml:trace>
  <inkml:trace contextRef="#ctx0" brushRef="#br0" timeOffset="141628.2948">7888 5606 0,'25'0'15,"-25"-25"-15,24 25 0,-24-25 16,25 25-16,0-25 15,-25 1-15,0-1 16,0 0-16,0 0 16,0 0-1,-25 25-15,25-24 16,-25 24 0,25 24-1,-24 1-15,24 0 16,0 0-16,-25 0 15,25-1-15,0 1 16,0 0-16,25-25 16,-1 25-16,1-25 15,0 0-15,0 0 16,-25-25-16,50 25 16,-50-25-16,24 25 0,-24-25 15,25 25-15,0 0 0,-25-24 16,25 24-16,-25-25 0,25 25 15,-1-25-15,-24 0 16,25 25-16,-25-25 16,0 1-16,25-1 15,-25 0 1,-25 25 0,0 0-1,1 25 1,24 0-16,-25-1 15,25 1-15,0 0 16,0 0-16,0 0 16,25-25-16,-25 24 15,24-24-15,1 0 16,-25 25-16,25-25 16,-25 25-1,-25 0 1,0-25-16,1 25 15,-1-25 1,25-25 15,0 0-31,25 0 16</inkml:trace>
  <inkml:trace contextRef="#ctx0" brushRef="#br0" timeOffset="141996.5491">8508 5383 0,'0'0'0,"25"0"16,-25-25-16,-25 0 15,0 25 1,0 0 0,1 25-16,-1 0 15,0-25 1,25 24-16,0 1 15,0 0 1,25-25-16,0 0 0,-1 25 16,1 0-1,-25-1 1,25-24-16,-25 25 0,0 0 16,-25-25-1,25 25-15,-25-25 16,1 25-16,-1-25 15,25-25 1,0 0 0,0 0-16,0 0 15,25 25 1</inkml:trace>
  <inkml:trace contextRef="#ctx0" brushRef="#br0" timeOffset="142416.1499">8855 5383 0,'0'0'0,"0"-25"15,-25 0 1,1 25 0,-1 0-1,0 0-15,25 25 16,-25 0-16,0-1 0,25 1 15,-24-25-15,24 25 16,0 0-16,0 0 0,24-25 16,1 0-1,0-25 1,0 0-16,0 0 16,-25 0-16,24 25 15,-24-24-15,0 48 31,0 1-31,0 0 16,0 0 0,0 0-16,0-1 15,25-24 1,0 0 0,0-24-16,0-1 15,-1 25-15,-24-25 0</inkml:trace>
  <inkml:trace contextRef="#ctx0" brushRef="#br0" timeOffset="143093.4526">9128 5358 0,'0'0'0,"0"-25"0,-25 25 31,1 0-15,24 25-1,-25-25-15,0 0 16,25 25-16,-25-1 0,25 1 15,0 0 1,0 0 0,25-25-16,0 0 15,0 0 1,-25-25 0,24 25-16,-24 25 15,25-25 1,-25 49-16,0-24 15,0 0-15,0 0 0,0 0 0,25 49 16,-25-49-16,0 0 0,0-1 16,0 1-16,-25 0 0,0 0 15,25 0-15,-24-25 0,-1 25 16,0-25-16,0-25 16,25 0-1,0-25-15,0 25 16,0 1-16,0-1 15,25 0-15,0 25 0,-25-25 16,25 25-16,-25-25 0,24 25 16,26-24-16,-25-1 0,-25 0 0,25 25 15,-1 0-15,26-25 0,-25 0 16,0 25-16,-25-24 0,24 24 16,1-25-16,0 0 0,0 0 15,0 25-15,-25-25 16,24 1-16,-48 24 15,-1-25 1,0 25-16,0 0 16,0 25-1,1-1-15,24 1 16,-25 0-16,25 0 0,0 0 16,0-1-16,0 1 15,25-25-15,-1 0 0,1 25 16,0-25-16,0 0 0,0 0 15,24 0 1,-24-25-16,0 25 0,0-25 0</inkml:trace>
  <inkml:trace contextRef="#ctx0" brushRef="#br0" timeOffset="144840.7869">9153 5209 0,'0'-25'16,"0"0"31,-25 25-32,25-24-15,-25 24 16,1-25-16,-1 25 0,0-25 15,0 25-15,-25-25 16,1 0-16,24 25 0,0-24 0,-24 24 16,24-25-16,-50 25 15,26-25-15,-1 25 0,25 0 16,-24 0-16,-26-25 0,26 25 16,24 0-16,-25 0 0,26 0 15,-26 0-15,-24 0 0,49 0 0,-25 25 16,25-25-16,-24 0 0,24 25 15,-50-25-15,51 0 0,-26 25 16,25-25-16,-24 0 0,-1 24 16,0-24-16,26 0 0,-1 0 15,-25 25-15,25-25 0,-24 0 16,24 25-16,0-25 0,0 0 0,1 25 16,-1-25-16,-25 25 15,25-25-15,1 24 0,-1-24 0,25 25 16,-50 0-16,25 0 0,1 0 15,-1-25-15,25 24 16,-50 1-16,50 0 0,-25-25 16,25 25-16,-24 0 15,24-1-15,-25-24 16,25 25-16,0 0 16,0 0-16,0 0 15,0-1-15,25 1 0,-25 0 16,24 0-16,1 0 15,0-25-15,0 49 0,0-49 16,-1 25-16,1-25 0,0 25 16,25 0-16,-26-1 15,1-24-15,0 25 0,0-25 0,24 0 16,26 25-16,-50 0 0,24-25 16,1 0-16,-1 25 0,26-25 15,-26 25-15,-24-25 0,25 0 16,-1 0-16,-24 0 0,75 24 15,-76-24-15,26 0 0,0 0 0,-26 0 16,26 0-16,49 0 0,-74 0 16,25 0-16,-1 0 15,1 0-15,49-24 0,-49 24 16,-1 0-16,1 0 0,-1 0 16,-24-25-16,74 25 0,-49-25 0,0 25 15,-1 0-15,-24-25 0,74 25 16,-74-25-16,25 25 0,-1 0 15,-24-25-15,25 25 0,-1-24 16,-24-1-16,25 25 0,-25-25 16,-1 25-16,1-25 0,25-24 15,-25 24-15,-1 0 0,1 0 0,0 0 16,25-24-16,-50 24 16,24 0-16,1 0 0,-25 1 0,25-1 15,-25-25-15,25 25 16,-25 1-16,0-1 0,0 0 0,0 0 15,0 0-15,-25 25 0,25-24 16,-25 24-16,0 0 0,-24 0 16</inkml:trace>
  <inkml:trace contextRef="#ctx0" brushRef="#br0" timeOffset="148160.0763">6995 5606 0,'-25'0'16,"25"-25"30,-25 25 17,25 25-47,-24-25-1,24 25-15,-25-25 0,0 24 16,0 1 15,0 0-15,0 0-16,1 0 15,-1-1 1,25 1-16,-25-25 16,25 25-1,-25 0 1,0 0-1,1 0 1,-1-1 0,25 1-1,-25 0-15,25 0 16,-25-25 0,25 25-16,-25-1 15,25 1-15,-24-25 16,24 25-16,0 0 15,-25-25 1,25 25-16,0-1 16,-25-24-16,25 25 15,0 0-15,0 0 0,-25-25 16,25 25-16,0-1 0,0 1 16,-25 0-1,25 0 1,0 0-16,-24-1 15,24 1 1,0 0 0,0 0-1,-25-25-15,25 25 0,0-1 16,0 1 0,0 0-16,-25-25 15,25 25-15,0 0 16,0-1-1,0 1-15,-25 0 16,25 0 0,0 0-1,0-1-15,0 1 16,-25 0-16,25 0 31,0 0-31,0 0 16,-24-25-16,24 24 15,0 1-15,0 0 16,0 0-16,0 0 16,0-1-16,-25 1 15,25 0 1,0 0-16,0 0 16,0-1-1,-25 1-15,25 0 0,0 0 16,-25 0-1,25-1-15,0 1 0,0 0 16,0 0 0,0 0-16,-25-25 0,25 24 0,0 1 15,0 0 1,0 0-16,0 0 16,-24-25-16,24 24 0,0 1 15,0 0 1,0 0-16,0 0 0,0-1 15,-25 26 1,25-25-16,0 0 0,0-1 16,0 1-1,0 0-15,0 0 0,0 0 16,0-1 0,-25 1-16,25 0 0,0 0 15,0 0-15,0 0 16,0-1-16,-25 1 15,25 0-15,0 0 0,0 0 16,0-1-16,0 1 16,0 0-16,-25 0 0,25 0 15,0 24 1,0-24-16,-24 0 16,24 0-16,0-1 15,0 1-15,0 0 16,0 0-16,0 0 0,0-1 15,0 1-15,0 25 16,-25-25 0,25-1-16,0 1 15,0 0-15,0 0 0,0 0 16,0-1 0,0 1-16,0 0 0,0 0 15,0 0-15,0-1 0,0 1 16,0 0-16,0 0 15,0 0 1,0 0-16,0-1 16,0 1-16,0 0 0,0 0 15,0 0 1,0-1-16,0 1 16,0 0-16,0 0 15,0 0-15,0-1 16,25-24-16,-25 25 0,0 0 15,0 0-15,0 0 16,0-1-16,0 1 16,0 0-16,0 0 15,0 0-15,0-1 16,0 1-16,0 0 0,0 0 16,0 0-16,-25-1 15,25 1-15,0 0 16,0 0-16,0 0 15,0-1-15,0 1 16,25 0-16,-25 0 0,0 0 16,0-1-16,0 1 15,0 0-15,0 0 16,0 0-16,0 0 16,0-1-16,0 1 15,0 0-15,0 0 0,0 0 16,0-1-16,0 1 0,0 0 15,0 0-15,0 0 16,0-1-16,0 1 16,0 0-16,0 0 15,0 0-15,0-1 16,0 1-16,0 0 0,0 0 16,24-25-16,-24 25 0,0-1 15,0 1-15,0 0 16,0 25-1,0-26-15,0 1 16,0 0-16,0 0 16,0 0-16,0-1 15,0 1 1,0 0-16,0 0 16,0 0-1,25-25 1,-25 24-16,0 1 0,25 0 15,-25 0 1,0 0 0,0-1-1,25 1-15,-25 0 0,0 0 16,0 0 0,0 0-16,0-1 15,0 1 1,0 0-1,25 0 1,-25 0 0,0-1-1,-25-48 32</inkml:trace>
  <inkml:trace contextRef="#ctx0" brushRef="#br0" timeOffset="148528.9327">6003 11187 0,'0'25'31,"25"-25"-15,-25 25-1,24-1 1,1-24 0,-25 25-16,25-25 15,-25 25-15,25-25 0,0 0 31,-25-25-15,24 25-16,-24-25 0,25 25 16,-25-24-1,0-1-15,25 25 0,-25-50 0,25 25 16,-25-24-16,0 24 16,25 0-16,-1-49 0,-24 24 15</inkml:trace>
  <inkml:trace contextRef="#ctx0" brushRef="#br0" timeOffset="169689.6353">11857 13692 0,'0'-25'0,"-25"25"16,50 0 140,-1 0-140,1 0 15,0 0-31,-25 25 0,25-25 16,0 0-16,-1 0 15,1 0 1,0 0-16,0 0 0,0 0 16,-1 0-1,1 0-15,0 0 16,0 0 0,0 0-16,0 0 15,-1 0-15,1 0 16,0 0-1,0 0-15,0 0 16,-1 0-16,1 0 16,0 0-16,0 0 15,0 0-15,-1 0 16,1 0-16,0 0 16,0 0-16,0 0 15,-1 0-15,1 0 0,0 0 16,0 0-16,0 0 31,-1 0-31,1 0 16,0 0-1,0 0-15,0 0 0,-1 0 16,1 0 0,0 0-16,0 0 0,0 0 15,-1 0 1,26 0-16,-25 0 15,0 0-15,-1 0 16,1 0-16,-25 25 16,25-25-1,0 0 1,0 0 0,0 0-16,-1 0 15,1 0-15,0 0 16,25 0-1,-26 0 1,1 0-16,0 0 0,25-25 16,-26 25-1,1 0-15,0 0 16,0 0 62,-25-25 0,0 1 63,0-1-110,25 25-15,-25-25-1,0 0 32,0 0-31,0 1 15,0-1-15,0 0 15,0 0 0,0 0-15,0 1-1,-25 24 1,25-25-16,0 0 16,0 0-1,-25 0 1,25 1 0,0-1-1,-25 0 1,25 0-1,-25 0 1,25 0-16,0 1 16,-24-1-1,24 0-15,-25 25 16,25-25-16,0 0 16,-25 25-16,25-24 0,-25-1 15,25 0 1,0 0-16,-25 25 15,25-25-15,0 1 0,0-1 16,-24 25-16,24-25 0,0 0 16,0 0-16,-25 1 0,25-1 15,0 0-15,-25 0 16,25 0-16,0 1 0,-25-1 0,25 0 16,0 0-16,-25 0 15,25 1-15,0-26 16,0 25-16,-24 0 15,24-24-15,0 24 16,0 0-16,0 0 16,0-24-16,0 24 0,0 0 15,0 0-15,0 0 16,0-24-16,0 24 0,0 0 16,0 0-16,0 1 15,0-26-15,0 25 0,0 0 16,0 1-16,0-1 0,0 0 15,0 0-15,0 0 16,0 1-16,0-26 0,0 25 16,0 0-16,0 1 15,0-1-15,0 0 16,0 0-16,0 0 0,24 1 16,-24-1-16,0 0 0,0 0 15,0 0-15,0-24 16,25 24-1,-25 0-15,0 0 0,0-24 16,0 24-16,0 0 16,0 0-16,0-24 15,0 24-15,0 0 16,0 0-16,25 0 0,-25 1 16,0-1-16,25 0 0,-25 0 15,25-24-15,-25 24 16,24 0-16,-24 0 15,0 0-15,0 1 0,0-1 16,25 25-16,-25-25 0,0 0 16,0 0-16,25 25 0,-25-24 15,0-1-15,0-25 0,25 50 16,-25-25-16,0 1 0,0-1 16,0 0-16,25 25 15,-25-25-15,0 0 0,24 1 16,-24-1-16,0 0 15,25 0 1,-25 0-16,0 1 0,25-1 16,-25 0-16,0 0 15,0 0-15,25 25 0,-25-24 16,25-1-16,-25 0 16,24 25-1,-24-25-15,25 25 0,-25-25 0,25 25 16,-25-25-16,25 25 15,-25-24-15,25 24 0,-25-25 16,24 25-16,-24-25 16,25 25-16,0-25 15,0 0 1,0 25-16,-1-24 16,1 24-1,-25-25-15,25 25 0,0 0 16,-25-25-1,25 25-15,-1-25 0,1 25 16,-25-25-16,25 25 16,0 0-1,-25-24-15,25 24 0,-1 0 16,-24-25 0,25 25-16,0 0 0,0 0 15,0-25 1,-1 25-1,1 0 1,0 0-16,0-25 16,0 25-1,0 0-15,-1 0 0,-24-25 16,25 25-16,25 0 0,-25 0 16,-25-24-16,24 24 15,1 0-15,0 0 16,0 0-1,0 0-15,-1 0 0,1-25 0,0 25 16,0 0 0,0 0-16,-1 0 0,1 0 0,0 0 15,0-25-15,0 25 16,-1 0-16,1 0 16,0 0-16,0 0 15,0 0-15,-25-25 0,24 25 0,1 0 16,0 0-16,25 0 0,-26 0 15,1 0-15,0 0 16,0 0-16,24 0 0,-24 0 16,0-25-16,0 25 15,25 0-15,-26 0 0,1 0 16,0 0-16,0-24 16,0 24-16,-1 0 0,1 0 15,0 0-15,25 0 16,-26 0-16,1 0 15,0 0-15,25 0 0,-26 0 16,1 0-16,0 0 16,25 0-16,-26 0 15,1 0-15,0 0 16,0 0-16,0 0 0,-1 0 16,1 0-16,0 0 0,0 0 15,24 24-15,-24-24 0,0 0 0,0 0 16,0 0-16,24 25 15,-24-25-15,0 0 16,0 0-16,0 0 0,-1 0 0,1 0 16,0 0-16,0 0 0,-25 25 15,25-25-15,24 0 0,-24 0 16,0 0-16,0 25 16,-1-25-16,1 0 15,0 0-15,0 25 0,0-25 16,-1 24-16,1-24 0,0 0 15,0 25 1,0-25-16,-1 0 16,1 25-16,0-25 15,0 25-15,0-25 0,-1 0 16,1 25-16,0-1 16,0-24-1,0 25-15,-1-25 16,-24 25-16,25-25 0,0 25 15,0 0-15,0-25 16,-25 24-16,24-24 16,1 25-16,0 0 0,-25 0 15,25-25-15,-25 25 16,25-25-16,-25 24 16,24-24-16,1 25 15,-25 0-15,25-25 0,-25 25 16,25-25-16,-25 25 15,0 0 1,25-1-16,-25 1 16,0 0-16,0 0 15,0 0-15,0-1 16,0 1-16,-25-25 0,25 50 16,0-25-16,0-1 15,0 1 1,0 0-16,-25 0 15,25 0-15,0 24 16,0-24-16,0 0 16,0 0-16,0-1 15,0 1-15,0 0 16,-25 0-16,25 0 16,0-1-16,0 1 15,0 25-15,0-25 16,0-1-16,-25 26 15,25-25-15,0 0 16,0-1-16,0 1 0,0 0 16,0 0-16,0 0 15,0-1-15,-24 26 16,24-25-16,0 0 16,0 0-16,0 24 0,-25-49 15,25 25-15,0 0 0,0 0 16,0-1-16,-25 26 0,25-25 15,0 0-15,0-1 0,0 1 16,0 0-16,0 25 0,0-26 16,0 1-16,0 0 0,0 0 0,0 24 15,0-24-15,0 0 16,0 0-16,0 0 0,-25-1 16,25 1-16,0 0 0,0 0 15,0 24-15,0 1 16,0 0-16,0-26 15,0 1-15,25 0 16,-25 0-16,0 25 0,0-26 16,0 1-16,0 0 15,25-25-15,-25 50 0,0-26 16,25 1 0,-25 0-16,0 0 15,0 0 1,24-1-16,-24 1 15,0 0 1,0 0-16,0 0 0,0-1 16,0 1-16,25-25 15,-25 25-15,0 0 16,25 0-16,-25-1 16,0 1-16,25 0 15,-25 0-15,25 0 16,-25-1-1,0 1-15,25-25 0,-25 25 16,0 0 0,24-25-1,1 0 17,0 0-17,-25-25 1,0 0-16</inkml:trace>
  <inkml:trace contextRef="#ctx0" brushRef="#br0" timeOffset="170021.6711">17438 12874 0,'0'0'0,"-25"0"16,25 24-1,0 1 1,25-25-16,-25 25 16,24-25-16,1 25 15,0 0-15,0-25 16,0 0 0,-25 24-16,25-24 15,-1 0 1,1 0-1,0-24-15,0-1 0,0 25 16,-1-25-16,1 0 16,-25 0-16,25 1 0,-25-1 15,25 25-15,-25-50 0,0 25 16,25 25-16,-25-24 0,0-1 16,-50 0-16</inkml:trace>
  <inkml:trace contextRef="#ctx0" brushRef="#br0" timeOffset="180057.8114">12824 14560 0,'-25'0'0,"0"0"31,50 0 16,-25 25 0,0 0-32,0 0-15,25 0 16,-25-1-16,25 26 15,-25-25 1,0 0-16,25-1 0,-25 1 16,0 0-16,24 0 15,-24-50 32,-24 25-47,24-25 16,0 0-16,-25 1 0,25-1 0</inkml:trace>
  <inkml:trace contextRef="#ctx0" brushRef="#br0" timeOffset="180413.6967">12824 14536 0,'-25'0'16,"0"0"-1,25 24-15,-24 1 16,-1-25-16,0 25 16,25 0-16,-25 0 0,0-25 31,50-25 0,0 0-31,-25 0 16,25 25-16,-25-25 0,25 25 15,-25-24-15,24 24 16,1 0-16,0-25 16,0 25-16,0 0 15,24 25 1,-24-1-16,0-24 16,0 0-16,-25 25 15</inkml:trace>
  <inkml:trace contextRef="#ctx0" brushRef="#br0" timeOffset="195286.2602">17661 13543 0,'25'0'125,"0"0"-110,-1 0 16,1 0-15,-25 25 0,25-25-1,0 0 17,0 0-17,-1 0-15,1 0 16,0 0-1,0 0-15,0 0 16,-1 0-16,1 0 31,0 0-15,0 0-16,0 0 0,-25 25 16,24-25-16,1 0 15,0 0-15,0 0 16,0 0-16,-1 0 15,1 0 1,0 0-16,0 0 16,0 0-16,-1 0 15,1 0-15,0 0 16,25 0-16,-26 0 16,1 0-16,0 0 15,0 0-15,0 0 16,0 0-1,-1 0-15,1 0 16,0 0-16,0 0 16,0 0-16,-1 0 0,1 25 15,0-25-15,0 0 0,24 0 16,-24 0 0,0 0-16,0 0 15,0 0-15,-1 0 0,1 0 0,0 0 16,25 0-16,-26 0 15,1 0-15,0 0 16,0 0-16,0 0 16,-1 0-16,1 0 15,0 0-15,0 0 0,0 0 16,-1 0-16,1 0 0,25 0 16,-25 0-16,-1 0 15,1 0-15,25 0 16,-25 0-16,0 0 15,-1 0-15,26 0 0,-25 0 16,0 0-16,-1-25 16,1 25-16,0 0 15,0 0-15,0 0 0,-1 0 16,1 0 0,0 0-16,0 0 15,0 0-15,-1 0 16,1 0-1,0 0-15,0 0 16,0 0 0,-25-25 31,-25 25-32</inkml:trace>
  <inkml:trace contextRef="#ctx0" brushRef="#br0" timeOffset="195624.3092">19993 13444 0,'0'0'0,"24"0"16,-24 25 0,25-25-16,0 0 0,0 25 15,0-25-15,-1 0 16,-24 25-16,25-25 0,-25 24 16,25-24-16,0 25 15,-25 0-15,0 0 16,-25-25-16,25 25 15,-25-25-15,25 24 16,-25-24-16,1 25 16,-1 0-16,0 0 15,0-25 1</inkml:trace>
  <inkml:trace contextRef="#ctx0" brushRef="#br0" timeOffset="199596.2147">19745 13171 0,'0'-25'93,"24"25"-77,-24-24-16,0-1 16,0 0-1,0 0-15,0 0 0,0 1 16,0-1-1,0 0-15,0 0 16,0 0-16,0 1 16,-24-26-16,24 25 15,-25 0-15,25 1 16,0-1-16,0 0 16,-25 0-16,25-24 15,0 24-15,0 0 16,0 0-16,0 0 15,0 1-15,0-1 0,-25 0 0,25-25 16,0 26 0,0-1-16,0 0 15,0-25-15,0 1 16,0 24 0,0 0-16,0 0 0,0 0 15,0-24-15,0 24 0,0 0 16,0 0-16,0 1 0,0-1 15,0 0-15,0 0 0,-25-24 16,25 24-16,0 0 0,0-25 16,-24 26-16,24-1 0,0 0 15,0 0-15,-25 0 0,25-24 0,-25 24 16,25 0-16,0 0 16,-25-24-16,25 24 15,0 0-15,0 0 0,0 1 16,0-1-16,0-25 0,0 25 15,0 1-15,0-1 0,0 0 16,25 0-16,-25 0 16,0 0-16,0 1 0,25-1 15,-25 0-15,0 0 16,0 0-16,0 1 16,0-1-16,0 0 15,0-25-15,0 26 0,0-1 16,0 0-16,0 0 15,0 0-15,25 25 16,-25-24-16,0-1 0,0 0 16,24 0-16,-24 0 0,0 1 15,0-1-15,0 0 16,0 0-16,0 0 0,0 1 16,0-1-16,25 0 0,-25 0 15,0 0-15,0 1 16,0-1-16,0 0 0,0 0 0,0 0 15,-25 1-15,25-26 16,0 25-16,0 0 0,25 1 16,-25-1-1,25-25-15,0 25 0,-25 0 16,0 1-16,25-1 0,-25 0 16,24 25-16,-24-25 0,25 0 15,-25 1-15,0-1 16,25 0-16,-25 0 15,0 0-15,0 1 0,25-1 16,-25 0-16,0 0 16,0 0-16,25 1 0,-25-1 15,24 25-15,-24-25 0,0 0 16,25 0-16,0 1 16,-25-1-16,25 25 0,0-25 15,-1 0-15,1 0 16,0 1-16,0 24 0,0-25 15,-1 0-15,1 25 0,0-25 16,25 0-16,-26 25 16,-24-24-16,25 24 0,0 0 15,0-25-15,0 25 16,-25-25-16,49 25 0,-24-25 16,25 25-16,-50-25 0,24 25 15,1 0-15,-25-24 0,25 24 16,0 0-16,0-25 0,-1 25 15,1 0 1,25-25-16,-25 25 0,0 0 0,-1 0 16,1-25-16,25 25 0,-25 0 15,-1-25-15,1 25 0,0 0 16,0 0-16,0-25 0,-1 25 16,1 0-16,0 0 0,0-24 15,24 24-15,-24 0 0,25 0 16,-25-25-16,-1 25 0,1 0 0,50 0 15,-51 0-15,1 0 0,25 0 16,-25-25-16,-1 25 0,26 0 16,-25 0-16,0 0 15,-1 0-15,1 0 0,0-25 16,0 25-16,0 0 0,0 0 0,-1 0 16,1 0-16,25 0 0,-1 0 15,-24 0-15,0 0 0,25 0 16,-26 0-16,51 25 0,-26-25 15,-24 0-15,0 0 0,25 0 16,-1 0-16,1 25 0,-25-25 0,-1 0 16,26 0-16,-25 25 15,49-25-15,-49 0 0,49 24 16,-49-24-16,0 0 16,50 0-16,-51 25 0,1-25 15,0 0-15,0 0 0,24 25 0,-24-25 16,0 0-16,0 25 0,49 0 15,-49 0 1,0-25-16,0 24 16,-1-24-16,-24 25 15,25-25-15,0 25 0,0 0 16,0-25-16,-1 25 16,1-1-16,0 1 15,0 0 1,0 0-16,-1-25 0,-24 25 15,25-25-15,0 49 16,0-24-16,0-25 0,-25 25 16,24-25-16,-24 25 0,25-1 15,-25 1-15,25-25 16,-25 25-16,25 0 0,0 0 16,-25-1-1,24 1-15,-24 0 0,0 0 16,25-25-16,-25 25 0,0-1 15,0 1-15,0 0 16,0 25-16,25-50 16,-25 24-16,0 1 15,0 0-15,0 0 0,0 0 16,25-1-16,-25 1 16,0 25-16,0-25 15,25 0-15,-25-1 16,0 1-16,0 0 0,0 0 15,24 0-15,-24-1 0,0 1 16,0 0-16,0 0 0,0 0 16,0-1-1,0 1-15,0 0 0,0 0 16,0 0-16,0 24 16,0-24-16,0 0 0,0 0 15,0-1-15,0 1 16,0 0-16,0 0 15,0 0-15,0-1 16,0 1-16,0 0 16,0 0-16,0 0 0,0-1 15,0 1-15,0 0 0,0 0 16,0 0-16,0-1 0,0 1 16,0 25-16,-24-25 15,24-1-15,0 1 16,0 25-16,0-25 15,0 0-15,0-1 16,0 1-16,0 0 0,0 0 16,0 0-16,0 24 15,0-24 1,0 0-16,0 24 16,0-24-16,0 0 0,0 0 15,0 24-15,0-24 16,0 0-16,0 25 15,0-26 1,0 1-16,0 0 16,0 0-16,0 0 0,-25-25 15,25 24-15,0 26 16,0-25-16,0 0 16,0-1-16,0 1 0,0 0 15,0 0-15,0 0 0,0-1 16,0 26-16,0-25 15,0 0-15,25 0 0,-25-1 16,0 1-16,0 0 0,0 0 16,0 0-1,0-1-15,0 1 0,0 0 16,0 0-16,0 0 16,0-1-16,0 1 15,0 0-15,0 0 0,0 0 16,0-1-1,0 1-15,24-25 0,-24 25 16,25 0-16,-25 0 16,0-1-1,25-24-15,-25-24 32,0-1-17,-25 0-15,0 25 16,1-25-16,24 0 15,-25 25-15,0 0 0,25-24 16,-25 24-16,0 0 0,25-25 16,-24 25-1,-1 0 1,25 25 0,0-1-16,0 1 15,-25 25-15,25-25 16,0-1-1,0 1-15,25 0 16,-25 0-16,0 0 0,25-25 0,-25 24 16,24-24-16,-24 25 0,25-25 15,0 0-15,25 0 16,-26-25-16,1 25 16,0-24-16,0 24 0,-25-25 15,50 0-15,-26 0 0,-24 0 16,25 1-16,0-1 0,0 0 0,-25 0 15,0 0-15,0 1 16,0-1-16,-25 0 16</inkml:trace>
  <inkml:trace contextRef="#ctx0" brushRef="#br0" timeOffset="200822.2995">23986 13221 0,'25'0'125,"0"0"-109,0 25-1,-1-25-15,1 0 16,0 0-16,0 0 16,0 0-16,-1 0 0,1 0 15,0 0-15,25 0 16,-26 0-16,1 0 16,0 0-16,0 0 0,0 0 15,-1 0-15,1 0 0,0 0 16,0 0-16,0 0 15,-1 0-15,-24 25 16,25-25-16,0 0 0,0 0 16,0 0-16,-1 0 15,26 0-15,-25 0 16,0 0-16,24 0 16,-49 24-16,25-24 0,0 0 15,0 0 1,0 0-16,-1 0 0,1 0 15,0 0-15,0 0 0,0 0 16,-1 0-16,1 0 16,0 0-1,0 0-15,0 0 16,-1 0 0,1 0-16,0 0 0,0 0 15,0 0-15,-1 0 16,1 0-16,0 0 15,0 0-15,0 0 16,-1 0-16,1 0 0,0 0 16,0 0-16,24 0 15,-24 0-15,0 0 16,0 0-16,24 0 0,-49 25 16,25-25-16,0 0 0,0 0 15,24 25-15,-24-25 16,0 0-1,0 0-15,0 0 0,0 0 16,-1 0-16,1 0 16,0 0-1,0 0 1,0 0-16,-1 0 16</inkml:trace>
  <inkml:trace contextRef="#ctx0" brushRef="#br0" timeOffset="201106.6452">26020 13196 0,'25'0'32,"0"25"-32,0 0 15,-1-25-15,1 0 16,-25 25-16,50-1 0,-25 1 16,-1 0-16,-24 0 0,0 0 15,0-1-15,0 1 16,-24-25-16,-1 25 15,25 0-15,-25-25 0,0 0 16,0 25-16,1-25 16,-1 0-16,25 24 0</inkml:trace>
  <inkml:trace contextRef="#ctx0" brushRef="#br0" timeOffset="204080.4294">26095 12973 0,'24'0'47,"-24"-25"-31,25 25-16,0 0 0,-25-25 15,25 25-15,-25-25 16,25 25-16,-25-24 0,24 24 16,-24-50-16,25 25 15,-25 0-15,25 1 16,0-26-16,0 25 15,-25-24-15,0 24 0,24 0 16,1-25-16,-25 26 0,0-1 0,25-25 16,-25 25-16,0 1 15,25-26-15,-25 25 0,25 0 0,-25 1 16,0-1-16,0 0 16,0-25-16,0 25 0,0-24 0,0 24 15,0 0-15,0-24 0,0 24 16,0 0-16,0 0 0,0 0 15,0 1-15,0-26 0,0 25 16,0 0-16,0 1 0,0-1 16,-25-25-16,25 25 0,0 1 15,0-1-15,0 0 0,0 0 16,0-24-16,0 24 0,-25 0 0,25-25 16,0 26-16,0-26 0,0 25 15,0 0-15,0 1 0,0-1 16,0 0-16,25 0 0,-25 0 15,0 0-15,0 1 0,0-1 16,25-25-16,-25 25 0,0 1 16,0-1-16,0 0 0,0 0 15,24-24-15,-24 24 0,0 0 16,0 0-16,0 0 0,0 1 16,25-1-16,-25 0 0,0 0 15,0 0-15,25 1 0,-25-1 16,0 0-16,25-25 15,-25 26-15,25-26 0,-25 25 0,0 0 16,24 1-16,1-26 16,-25 25-16,25 25 0,-25-25 15,25 1-15,0-26 16,-25 25-16,24 25 0,-24-25 16,25 1-16,0-26 0,-25 25 15,25 25-15,0-25 0,-25 0 16,24 25-16,1-24 0,-25-1 15,25 25-15,0-25 0,24 0 16,-24 25-16,0-25 16,0 25-16,0-24 0,0-1 15,24 25-15,-49-25 16,25 25-16,0-25 0,24 0 16,-24 25-16,-25-24 0,25 24 0,0-25 15,24 0-15,-24 0 16,0 25-1,0-25-15,24 25 0,-24-24 0,0 24 16,0 0-16,0 0 16,24-25-16,-24 25 0,0-25 15,0 25-15,-1 0 0,26 0 0,0-25 16,-26 25-16,1 0 0,0 0 16,0 0-16,49 0 0,-49 0 15,0 0-15,25 0 16,-26 0-16,51 0 0,-50 0 0,24 0 15,-24 0-15,25 0 0,-26 0 16,51 0-16,-50 0 0,24 0 16,-24 0-16,0 0 0,24 25 15,-24-25-15,0 0 0,0 0 16,0 0-16,-1 25 0,51-25 16,-50 25-16,24-25 0,-24 24 0,0-24 15,49 25-15,-49 0 0,0-25 16,0 25-16,0-25 0,-1 25 15,1-1-15,0-24 16,-25 25-16,25-25 0,0 25 16,-1 0-16,1 0 0,0-1 15,0 1-15,0 0 16,-1 0-16,-24 0 0,25-25 16,-25 24-16,25 1 0,0 0 15,-25 0-15,25-25 0,-25 25 16,24 0-16,-24-1 0,25 1 0,-25 0 15,0 0-15,0 0 16,0-1-16,0 1 0,0 0 16,25-25-16,-25 25 0,0 0 15,0-1-15,25 1 0,-25 0 16,0 0-16,0 0 16,0-1-16,25 1 0,-25 0 0,0 0 15,24 0-15,-24 24 0,25-24 16,-25 0-16,0 0 0,0-1 15,25 26-15,-25-25 0,25 0 16,-25-1-16,0 1 0,25 25 16,-25-1-16,0-24 0,0 0 0,0 0 15,0 0-15,0 24 0,0-24 16,0 0-16,0 0 0,0 0 16,0-1-16,0 26 0,0-25 15,0 0-15,0-1 0,0 1 16,0 25-16,0-25 0,0-1 15,0 1-15,0 0 0,0 0 16,0 24-16,0-24 0,0 0 0,0 0 16,0 0-16,0 24 15,0-24-15,0 0 0,0 0 16,0-1-16,0 1 0,0 25 0,0-25 16,0-1-16,0 1 0,0 0 15,0 0-15,0 0 0,0-1 16,0 1-16,0 0 15,0 0-15,0 0 0,0 0 16,0-1-16,0 1 16,0 0-16,0 0 15,24 0-15,1-1 16,-25 1-16,0 0 0,25-25 16,-25 25-16,25 0 15,-25-1 1,25-24-16,-25 25 0,24-25 15,-24 25-15,25 0 16,0-25-16,-25 25 16,25-1-1,-25 1-15,25-25 16,-25 25-16,24-25 16,-24 25-1,25-25-15,-25 25 16,25-25-16,0 0 15,-25 24-15,25-24 16,-25 25-16,24-25 0,1 0 16,0 0-16,0 25 15,0-25 1,0 0-16,-1 0 16,1 0-1,0 0 1,0 0-1,0 0 1,-1-25 15,-24 0-31,0 1 16,0-1-16,0 0 0,0 0 16,-24 25-16,24-25 15,-25 1 1,0 24-1,50 0 17,-25 24-17,25 1 1,-25 0-16,24-25 0,-24 25 16,25-25-16,-25 25 0,0-1 15,0 1-15,-25-25 16,25 25-1,-24-25-15,-1 0 16</inkml:trace>
  <inkml:trace contextRef="#ctx0" brushRef="#br0" timeOffset="206179.1063">30931 12973 0,'25'0'0,"0"0"31,-25-25-15,25 25-16,0 0 15,-1-25 1,1 25-16,0 0 16,0-25-16,0 1 15,-1 24 1,-24-25-16,25 0 0,0 25 15,0-25-15,0 25 16,-25-25-16,25 1 0,-1-1 16,-24 0-16,25 0 15,0 25-15,0-25 0,0 1 16,-1-1-16,1 0 16,0 0-16,-25 0 0,25 1 0,0-26 15,-1 25-15,1 0 16,-25 1-16,25-26 15,0 50-15,-25-25 16,0 0-16,25 25 0,-25-49 16,24 49-16,-24-25 0,25 0 15,0 0-15,0 0 0,-25 1 16,25-1-16,-25 0 16,24 0-16,1 0 0,0 1 15,-25-1-15,25 0 0,0 0 16,-25 0-16,49-24 0,-49 24 15,25 0-15,0-24 0,0 24 0,-1-25 16,1 25-16,0 1 0,-25-1 16,25 0-16,-25-25 0,25 1 15,-1 24-15,-24 0 0,0 0 16,25 1-16,0-26 0,-25 25 16,0-24-16,25 24 0,-25 0 0,0 0 15,25-25-15,-25 26 0,25 24 16,-25-25-16,24 0 0,-24 0 15,25 0-15,-25 1 16,25 24-16,-25-25 0,0 0 16,0 0-16,0 0 0,25 1 15,-25-1-15,0 0 0,0 0 16,0 0-16,0 1 16,0-1-16,0 0 15,25 0 1,-25 0-16,0 1 0,0-1 15,0 0-15,0 0 16,0 0-16,0 1 0,0-1 16,0 0-16,-25 25 0,25-50 15,0 26-15,0-1 0,0 0 16,-25 0-16,25-24 16,0 24-16,0 0 0,0 0 0,0 0 15,0-24-15,0 24 0,0 0 16,0 0-16,0 0 0,0 1 15,0-26-15,0 25 0,0 0 16,0 1-16,0-1 0,0-50 16,0 51-16,0-1 0,-25-25 0,25 25 15,0 1-15,0-51 16,-25 26-16,25 24 0,0-25 16,0 25-16,0-49 0,-24 49 15,24-24-15,0 24 0,0 0 16,0-25-16,0 1 0,-25 24 0,25-25 15,0 25-15,0-24 0,0-1 16,0 1-16,0 24 0,0 0 16,-25-25-16,25 26 0,0-26 15,0 0-15,0 26 0,0-1 16,0-25-16,0 1 0,0 24 16,0 0-16,0-25 0,0 26 15,0-1-15,-25-25 0,25 25 16,0 1-16,-25-26 0,25 25 0,-25-24 15,25 24-15,0 0 16,0 0-16,-24 0 0,24 0 0,0-24 16,0 24-16,-25 0 0,25 0 15,-25-24-15,25 24 16,0 0 0,0 0-16,0 1 93,-25 24-93,25-25 16,0 0-16,-25 0 0,25 0 16,-24 25-16,24-24 0,0-1 15,-25 0-15,25 0 0,-25 0 16,0 1-16,25-1 15,0 0-15,-25 0 0,25 0 16,-24 1-16,24-26 16,-25 25-16,0 0 0,25 1 15,0-1-15,-25 0 0,25 0 16,-25 25-16,25-25 16,-24 1-16,24-1 15,0 0 1,-25 25-16,25-25 0,-25 0 31,0 25-15,25-24-16,-25-1 15,25 0-15,-24 0 16,-1 0-16,25 0 16,-25 25-16,0-24 0,25-1 15,-25 0-15,1 0 0,-1 25 16,25-25-16,-25 1 15,0-1 1,25 0-16,-25 0 16,25 0 15,-24 25-31,24-24 16,-25-1-1,25 0-15,-25 0 16,25 0-16,-25 25 15,25-24-15,-25-1 16,25 0-16,0 0 16,-24 0-1,24 1-15,-25-1 16,50 25 125</inkml:trace>
  <inkml:trace contextRef="#ctx0" brushRef="#br0" timeOffset="211116.7856">31328 6350 0,'0'-25'31,"-24"25"31,-1 0-15,25-25-31,-25 25-1,25-24 32,-25 24-31,0 0 0,25-25-16,-25 25 15,1 0 1,-1 0-1,25-25 1,-25 25-16,0 0 16,0 0-1,1 0-15,-1 0 16,0-25 0,0 25-16,0 0 15,1 0-15,-1 0 16,0 0-16,25-25 0,-25 25 15,0 0-15,1 0 16,-1 0-16,0-24 16,0 24-1,0 0-15,1 0 16,-1 0-16,0 0 16,0 0-1,0 0 1,1 0-1,-1 0-15,0 0 16,0 0 31,0 0-31,1 0-1,-1 0 16,0 0-15,0 0 0,0 0-1,1 0 1,-1 0 0,0 0-1,0 0 1,0 0-16,0 0 15,1 0-15,-1 0 16,0 0 0,0 0-16,0 0 15,1-25 1,-1 25 0,0 0-16,0 0 15,0-25-15,1 25 16,-1 0-16,0 0 15,0 0 1,0 0-16,1 0 16,-1 0-1,0 0-15,25-25 0,-25 25 16,0 0 0,1 0-16,-1 0 15,0 0 1,0 0-1,25-25-15,-25 25 16,1 0-16,-1 0 16,0 0-1,0 0-15,0 0 16,1 0-16,-1-24 16,0 24-16,0 0 15,0 0-15,1 0 0,-1 0 16,0-25-1,0 25-15,0 0 0,1 0 16,-1 0-16,0 0 16,0 0-16,0 0 15,0 0-15,1 0 0,-1-25 16,0 25-16,0 0 0,0 0 16,1 0-16,-1 0 15,0 0-15,0 0 16,0 0-16,1 0 15,-1 0-15,0-25 16,-25 25-16,26 0 0,-1 0 16,0 0-1,-25 0-15,26 0 0,-1 0 16,0 0 0,0 0-16,0 0 0,1 0 0,-1 0 15,0 0-15,0 0 16,0 0-16,1 0 15,-1 0-15,0-25 0,0 25 16,0 0-16,1 0 0,-1 0 16,0 0-16,0 0 0,0 0 15,0 0-15,1 0 0,-26 0 16,25 0-16,0 0 16,1 0-1,-1 0-15,0 0 0,0 0 16,0 0-16,1 0 15,-1 0-15,0 0 0,-25 0 16,26 0 0,-1 0-16,0 0 15,0 0-15,25-24 0,-25 24 16,1 0-16,-1 0 16,0 0-16,0 0 15,0 0-15,1 0 0,-1 0 16,0 0-16,0 0 15,0 0-15,1 0 0,-1 0 16,0 0-16,0 0 16,0 0-16,1 0 15,-1 0 1,0 0-16,0 0 16,0 0-16,0 0 15,1 0-15,-1 0 16,0 0-16,0 0 15,0 0-15,1 0 0,-1 0 16,0 0-16,0 0 16,0 0-1,1 0-15,-1 0 0,0 0 16,0 0-16,0 0 16,1 0-16,-1 0 15,0 0-15,0 24 16,0-24-16,1 0 15,-1 0-15,0 0 0,0 0 16,0 0-16,1 0 16,-26 0-16,25 25 0,0-25 15,1 0-15,-1 0 16,0 0 0,0 0-16,0 0 15,1 0 1,-1 0-1,0 0 1,25-25 15,25 25-31,0-24 16,-1-1 0,1 25-16,0-25 0,0 25 15,-25-25 1,25 25-16,-50 0 31,0 25-15,0-25-16,0 0 15,1 0-15,-1 25 16,0 0-16,0-25 16,25 24-16,-25-24 0,1 25 15,24 0-15,0 0 16,24 0-16,1-25 15,0 24-15,0-24 16,0 0-16,74 25 16,-74-25-16,-1 0 0,26 0 15</inkml:trace>
  <inkml:trace contextRef="#ctx0" brushRef="#br0" timeOffset="212331.8114">23068 5804 0,'0'0'0,"-24"0"15,24-25 1,0 1 0,0-1-1,24 25-15,-24-25 0,25 25 16,-25 25 15,0 0-15,0-1-16,0 1 15,0 0-15,0 0 16,0 25-16,0-26 16,0 1-16,0 0 15,0-50 16,0 0-15,25-24-16,-25 24 0,25 0 16,-25 0-16,25 0 15,-25 1-15,24-26 0,1 50 16,-25-25-16,25 0 0,0 25 16,-25-24-16,25 24 0,-1 0 15,-24 24 1,25 1-16,-25 0 0,0 0 15,0 24 1,0-24-16,0 0 0,25-25 16,-25 25-16,0 0 0,25-25 31,0 0-15,-25-25-16,24 25 15,26-25-15,-25 0 0,-25 0 16,25 1-16,-1 24 0,1-50 15,0 50-15,-25-25 0,25 25 16,-25 25 0,0 0-1,0 0-15,0-1 16,0 1-16,0 0 16,0 0-16,0 0 15,0 0 1,25-25-1,-1 0 1,1 0-16</inkml:trace>
  <inkml:trace contextRef="#ctx0" brushRef="#br0" timeOffset="213277.6905">23837 5829 0,'25'0'31,"0"-25"-15,0 25-16,0 0 16,-25-25-1,24 1-15,1-1 16,-25 0 0,0 0-1,-25 25-15,1 0 16,-1 25-1,0 0 1,25 0-16,0-1 16,-25-24-16,25 25 0,0 0 15,0 0-15,50-25 16,-25 0 0,-1 0-16,1 0 15,0-25-15,0 25 0,0-25 16,-1 0-16,1 25 0,-25-24 0,25-1 15,0 0-15,0 25 0,-25-25 16,0 0-16,24 25 16,-24-24-1,0 48 17,0 1-32,0 0 15,0 0-15,0 0 16,0-1-1,25-24-15,-25 25 16,0 0-16,0 0 16,-25-25-1,1 25-15,-1-25 32,25-25-17,0 0 1,0 0-16,49 0 15,-24 25 1,0-24-16,0 24 0,0 0 16,-1 0-16,26-25 15,-25 25-15,0-25 0,-1 25 16,1 0-16,0 0 0,0-25 0,-25 0 31,-25 25-31,0 0 0,0 0 16,1 0-16,-1 0 15,0 0-15,0 25 0,0 0 16,25 0 0,25-25-1,-25 25-15,50-25 16,-25 24-16,-1-24 0,1 25 16,0 0-1,-25 0-15,0 0 16,-25-25-1,0 0 1,1 0-16,-1 0 16,0 0-1,25-25 1,25 0 0</inkml:trace>
  <inkml:trace contextRef="#ctx0" brushRef="#br0" timeOffset="214128.1614">24780 5779 0,'0'0'16,"0"-24"-16,25 24 0,-25-25 0,0 0 15,-25 25 1,0 0-16,0 0 16,0 0-16,1 0 15,-26 25-15,25-25 0,0 0 16,25 25-16,-24-1 0,24 1 15,24-25 1,1 25-16,0-25 16,0 0-16,0 0 15,-1 0-15,1 0 0,25-25 0,-25 0 16,-1 1-16,1 24 16,-25-25-16,-49 25 31,49 25-31,-25-25 15,25 24-15,-25-24 0,25 25 16,0 0-16,25-25 16,0 0-1,-1 0-15,1 0 0,0 0 16,0 0-16,0-25 16,0 25-16,24-25 15,-49 1-15,0-1 16,0 0-16,-25 25 15,1 0-15,-1 0 16,0 0 0,25 25-16,0 0 15,0-1 1,0 1-16,25 0 0,-25 0 16,0 0-16,0 0 15,25-1-15,-25 1 16,0 0-16,0 0 0,0 0 15,0-1-15,-25-24 16,25 25-16,0-50 31,0 1-15,0-1-16,25 25 0,-25-25 16,24 25-16,1-25 0,25-24 15,-25 49-15,-1-25 0,1 0 16,0 25-16,25-25 0,-50 0 15,24 0-15,1 25 16,0-24-16,-25-1 0,25 0 16,-25 0-1,-50 25-15,25 0 16,1 0-16,-1 0 16,0 25-16,0 0 0,25 0 15,0-1-15,0 26 16,25-25-1,-25 0-15,25-25 0,24 25 16,-24-25-16,-25 24 0,25-24 0,0 0 16,0 0-16,-1 0 15,-24-24-15,0-1 16</inkml:trace>
  <inkml:trace contextRef="#ctx0" brushRef="#br0" timeOffset="215227.6677">25400 5581 0,'0'0'0,"25"-25"16,-25 0 15,-50 1-15,50-1-16,-25 25 15,1-25-15,-1 0 0,0 0 16,0 25-16,0-24 0,1-1 16,-26 0-16,0 0 0,26 25 15,-1-25-15,-25 25 0,25-24 0,-49-1 16,24 25-16,1 0 0,-1-25 15,25 25-15,-74 0 0,49 0 16,1-25-16,-1 25 0,1 0 16,-1 0-16,-24 0 0,24 0 15,25 0-15,-24 0 0,-1 0 16,-24 0-16,49 0 0,-25 0 16,25 25-16,-24-25 0,-1 0 15,-49 0-15,49 0 0,1 0 16,-1 0-16,0 0 0,-24 25 15,24-25-15,1 0 0,24 25 0,-25-25 16,26 0-16,-51 24 16,50-24-16,1 25 0,-1-25 0,0 25 15,-25 0-15,26-25 0,-1 25 16,-25-25-16,25 24 0,1 1 16,-26 0-16,25 0 0,0 0 15,1-25-15,24 24 0,-50 1 16,25 0-16,25 0 0,-25 0 15,0-25-15,25 24 0,-24 26 16,-1-25-16,25 0 16,0 24-16,0-24 0,25 0 15,-25 0-15,24 0 16,1 24-16,0-49 0,0 25 16,-25 0-16,25 0 0,24-1 15,-24 1-15,0-25 0,-25 25 16,25-25-16,0 25 0,24 0 15,-24-25-15,25 24 0,-26 1 16,1-25-16,25 25 0,-25 0 16,-1-25-16,26 0 0,-25 25 15,24-25-15,26 24 0,-50 1 16,24-25-16,1 0 0,-25 25 16,74-25-16,-50 25 0,-24-25 0,25 25 15,-1-25-15,-24 0 0,75 24 16,-76-24-16,26 0 0,-25 0 15,24 0-15,1 0 0,-25 0 16,24 25-16,-24-25 0,0 0 16,0 0-16,49 0 0,-49-25 15,25 25-15,-26 0 0,26-24 16,24 24-16,-49 0 0,25 0 16,-1-25-16,-24 25 0,25 0 15,-1 0-15,-24 0 0,0-25 16,0 25-16,0 0 0,0 0 0,-1 0 15,1-25-15,0 25 0,0 0 16,0-25-16,24 1 16,-24 24-16,0-25 0,0 25 15,-1-25-15,51 0 0,-50 0 0,-1 25 16,1-24-16,0-1 16,25-25-16,-26 50 0,-24-25 15,25 1-15,0-1 0,0 0 16,-25 0-16,0 0 0,25 25 15,-25-24-15,0-1 16,-25 0-16,-25 25 16</inkml:trace>
  <inkml:trace contextRef="#ctx0" brushRef="#br0" timeOffset="224951.7923">5779 9723 0,'0'-24'16,"0"-1"15,-24 25 1,-1 25-17,0-25-15,25 24 16,-25-24-16,0 25 0,1-25 15,-1 25-15,0-25 0,-25 25 16,26-25-16,-1 25 0,0-25 0,-49 24 16,24 1-16,0 0 0,26-25 15,-26 25-15,-24 0 0,24-1 16,25-24-16,-24 25 0,24-25 16,0 25-16,-25-25 0,26 0 15,24 25-15,-25-25 0,0 0 16,25-25-1</inkml:trace>
  <inkml:trace contextRef="#ctx0" brushRef="#br0" timeOffset="225182.3655">5035 9823 0,'0'0'0,"0"-25"15,-24 25 1,-26 0-16,25 25 15,0-1-15,-24 26 0,24-25 16,0 0-16,0-1 0,25 1 0,-25 0 16,1 25-16,24-25 0,0-1 15,0 1-15,0 0 0,0 0 16,24 0-16,1-1 0,0-24 16,0 25-16,0-25 15,49 25-15,-49-25 0,0 0 0,0 0 16,-1 0-16</inkml:trace>
  <inkml:trace contextRef="#ctx0" brushRef="#br0" timeOffset="226200.0679">1191 9996 0,'-25'0'0,"0"25"16,25 0-1,0 0-15,-25 24 16,25-24-16,0 0 16,0 0-16,0 24 0,0 1 15,0-25-15,-25 0 0,25 24 0,0-24 16,0 0-16,0 0 0,-24-1 15,24 1-15,0-50 32,0 1-17,0-26-15,0 25 0,0 0 16,0-24-16,0-1 0,0 25 16,0-49-16,0 24 0,0 26 15,24-1-15,-24 0 0,50 0 16,-25 0-16,0 25 15,24 0-15,-24 25 0,-25 0 16,25 0-16,-25 0 16,0-1-16,0 1 0,-25 0 15,0 25-15,0-50 16,1 24-16,24 1 0,-25-25 16,0 25-16,0-25 15,25-25 1,-25 0-16,25 1 0,25-1 15,-25 0-15</inkml:trace>
  <inkml:trace contextRef="#ctx0" brushRef="#br0" timeOffset="226949.1313">1414 9798 0,'0'-25'15,"0"50"-15,25-75 0,-25 25 16,0 75-1,0-25 1,0 0-16,0-1 16,0 26-16,0-25 0,0 24 15,0-24-15,0 0 0,-25 0 16,25 25-16,0-26 0,0 1 16,0 0-16,25-25 31,-25-25-31,24-24 0,1 49 15,-25-25-15,0 0 0,25 25 16,-25-25-16,25 25 0,-25-25 16,0 50-1,0 0 1,0 0-16,0 0 16,0-1-16,0 1 0,0 0 15,0 0 1,25-25-16,-1 0 15,1-25-15,0-25 16,0 26-16,-25-1 16,25 0-16,-25 0 15,0 50 17,0 25-17,0-26-15,0 1 16,0 0-1,25-50 17,-1 0-32,1 1 0,-25-1 0,25 0 15,-25 0-15,25 0 0,-25 0 16,25 25-16,-25-24 16,0 48-1,0 1 1,24 25-16,-24-25 0,0 0 15,0-1-15,25 1 0,-25 0 16,0 49-16,0-24 0,0-25 16,0 0-16,-25 24 0,25-24 15,-24 25-15,-1-26 0,0 1 16,25 0-16,-25-25 0,0 25 0,1-25 16,-1 0-16,25-25 15,0-25-15,0 26 16,0-1-16,25-25 15,-25 25-15,24-24 0</inkml:trace>
  <inkml:trace contextRef="#ctx0" brushRef="#br0" timeOffset="227264.4226">2009 9971 0,'0'0'0,"25"-24"0,-25-1 16,25 25-16,-25-25 0,0 0 15,-25 25 1,0 25-16,0 0 15,1 0 1,24-1-16,-25 1 16,25 0-16,0 0 0,0 0 15,25-25-15,-1 0 16,1 0-16,0 0 0,0 25 16,0-25-1,-25 24-15,0 1 16,-25 0-1,0 0 1,0-25-16,25 25 0,-25-25 16,25 24-16,0-48 31,25-26-31</inkml:trace>
  <inkml:trace contextRef="#ctx0" brushRef="#br0" timeOffset="227410.4071">2183 9996 0,'0'0'0,"0"25"32,0 0-32,0 0 15,25-25-15,-25 25 16,0-1-16</inkml:trace>
  <inkml:trace contextRef="#ctx0" brushRef="#br0" timeOffset="227536.0485">2158 9847 0,'0'0'0,"0"-24"0,0 48 47,0 1-32,25-25-15</inkml:trace>
  <inkml:trace contextRef="#ctx0" brushRef="#br0" timeOffset="228082.1099">2456 9897 0,'0'-25'0,"-25"50"62,0 0-62,0-25 0,25 25 0,-25-25 16,25 24-16,0 1 0,-24 0 16,24 0-16,24 0 15,1-25 1,0 0-16,0 0 16,0 0-16,24-25 0,1 0 15,-25 0-15,-1 0 0,1 25 16,0-24-16,0-26 0,0 50 0,-25-25 15,0 0-15,-25 25 32,-25 0-32,50 25 0,-49 0 15,49 0-15,-25-25 0,25 25 16,0-1-16,0 1 16,25-25-16,-1 0 15,26-25-15,-25 1 16,0 24-16,-25-25 15,25 25-15,-25-25 0,0 50 32,0 0-17,0-1-15,0 26 16,0-25 0,0 0-16,24-25 15,1-25 1,0 25-16,-25-25 0,25-25 15,-25 1-15,25 24 16,-25 0-16</inkml:trace>
  <inkml:trace contextRef="#ctx0" brushRef="#br0" timeOffset="228261.7972">2902 9624 0,'0'0'15,"25"-25"-15,-25 1 0,0-26 0,25 50 0,-25-25 16,0 50 15,0 0-31,-25 0 16,25 24-16,0 1 0,-25-25 0,25-1 15,0 26-15,0-25 0,0 24 16,0 1-16,25-50 0,-25 25 16,25 0-16,0-1 0,-1 1 15,1-25 1,0 0-16</inkml:trace>
  <inkml:trace contextRef="#ctx0" brushRef="#br0" timeOffset="229148.1951">2183 10914 0,'0'0'0,"0"-25"16,0 0-1,25 50 1,-25 25-1,0-25-15,0-1 0,24 51 16,-24-50-16,0 24 0,0 1 16,0 0-16,25 24 0,-25-49 15,0 0-15,0-1 0,0 1 16,25 0-16,-25 0 0,0-75 31,0-24-31,0 49 0,0-25 16,-25 1-16,25-1 0,-25-49 15,25 49-15,0 25 0,0-24 16,0 24-16,0-25 0,0 1 16,50 49-16,-50-25 0,25 25 15,-25-25-15,25 25 0,-1 0 16,1 0-16,0 25 0,0 25 16,-25-26-16,0 1 0,0 0 15,0 0-15,0 0 16,-25-1-16,0 1 0,25 0 0,-25-25 15,25 25-15,-24-25 16,24-25-16,0 0 16,49 0-16,-24 1 15,0-1-15,0 0 0,-25 0 16,24 25-16,1-25 0,25-24 16,-25 24-16,-25 0 15,24 0-15,-48 25 31,-1 0-31,0 0 16,25 25-16,0 0 16,0 0-16,0 0 15,25-25 1,0 0 0,-25-25-16,24 25 0,1 0 15,-25-25-15,25 25 0,0 0 31,-25 25-31,0 0 16,0-1-16,0 1 0,25 0 16,-25 0-16,25-25 15,-1 0 1,1-25 0,-25 0-16,25-24 0</inkml:trace>
  <inkml:trace contextRef="#ctx0" brushRef="#br0" timeOffset="229335.778">2877 10592 0,'0'0'0,"0"-50"0,0 0 15,25 26-15,-25-26 0,0 0 16,0 26-16,25-1 16,-25 50-1,0-1-15,0 26 0,0-25 16,0 24-16,0 26 16,0-26-16,0-24 0,0 25 0,0-1 15,25 26-15,0-26 16,-25-24-16,0 0 0,0 0 0,0 0 15,0-1-15,0 1 0</inkml:trace>
  <inkml:trace contextRef="#ctx0" brushRef="#br0" timeOffset="229788.6104">2803 10790 0,'-25'-25'0,"50"50"0,-25-50 31,25 25-31,0 0 15,-1-25-15,1 25 0,0 0 16,25-24-16,-1-1 0,-24 0 16,0 0-16,0 0 15,24-24-15,-24 24 0,-25 0 16,25 0-16,-25 1 0,25-26 16,-25 25-16,0 0 15,0 1 1,-25 24-1,25 24-15,0 1 16,0 0-16,0 0 16,0 0-16,0 49 0,0-49 0,0 0 15,0 24-15,0-24 16,0 0-16,0 49 0,0-49 16,0 0-16,25-25 0,-25 25 0,24-1 15,1-24-15,0-24 16,0-26-1,0 25-15,-25 0 0,24 1 16,-24-1-16,25 0 0,0 0 16,0 25-1,-25 25-15,0 0 16,25-25-16,-25 25 16,24-1-16,1-24 15,0 0-15</inkml:trace>
  <inkml:trace contextRef="#ctx0" brushRef="#br0" timeOffset="232016.1171">3200 9302 0,'25'-25'0,"-25"0"16,24 0 0,26 25-1,-25 0 1,0 0-16,-1 0 0,26 0 0,0 0 16,-26 0-16,1 25 0,0-25 15,-25 25-15,25-25 0,-25 50 16,0-26-16,-25 1 15,25 0-15,-50 49 0,26-49 16,-1 0-16,25 0 16,-25 0-16,25-1 0,0 1 15,25-25-15,0 0 0,24 0 16,-24 25-16,0-25 0,0 0 16,-1 0-16,1 25 0,50 0 15,-50-25-15,-1 24 0,1 1 16,0-25-16,0 50 0,0-25 15,-25-1-15,0 1 0,0 0 16,0 0-16,-25 24 0,25-24 16,-25 0-16,25 0 0,-25 25 15,25-26 1,25-24 0,25 0-16,-26 0 0,1 0 15,0 0-15,25 0 0,-26 0 16,1 0-16,0 0 0,0 0 15,0 25-15,-1 0 0,1 0 16,-25 0-16,0-1 0,0 1 16,-25 50-16,1-51 0,24 1 15,-25 0-15,25 0 0,-25 0 16,0-1-16,25 1 0,0 0 16,25-25-1,0 0 1,0 0-16,-1 0 0,1 0 15,0 25-15,0 0 16,-25-1-16,0 1 16,0 0-16,0 0 0,-50 0 15,25 24-15,1-24 0,24 25 16,-25-26-16,25 1 0,-25 25 16,25-25-16,-25-1 0,25 1 15,0 0-15,0 0 16,25 0-16,0-25 15,-25 24-15,25-24 16,-25 25-16,0 0 0,0 25 16,-25-25-16,25-1 15,-25 1-15,0 0 16,-24 49-16,24-49 0,-25 0 0,25-25 16,-24 25-16,-1 0 0,-49-1 15,24-24-15,26 0 0,-1 0 16,1 0-16,-51-24 0,51-1 15,-1 25-15,25-25 0,1 25 16,-1-25-16,0 25 0,25 25 31,0 25-31,25-26 0,-25 1 16,0 0-16,0 25 0,0-26 0,0 51 16,-50-26-16,50 1 0,-25-25 15,-24 24-15,-1 1 0,1-25 16,-1 0-16,0-1 0,-24 1 15,-50 0-15,49-25 0,1 0 16,0 0-16,-1 0 0,1-25 0,-50 0 16,74 1-16,-24-1 15,49 25-15,-25-25 0,-24-25 0,49 26 16,0-1-16,1 25 16,24-25-16,-25 25 15,25 25 1,-25 24-16,0-49 0,0 25 15,25 0-15,-24 0 16,-26 0-16,0-1 0,25 1 0,-24 0 16,24-25-16,-25 0 0,-24 0 15,49 0-15,-24-25 0,24 0 16,-25 1-16,1-1 0,-26-50 0,26 51 16,-1-26-16,25 0 15,-24 1-15,-1-50 0,50 49 16,-25 25-16,25-24 0,0 24 15,0-25-15,50 25 0,-25 1 0,-1-1 16,26 25-16,-25 0 0,0 0 16,-1 0-16,-24 25 0,0-1 15,-24 1 1,-1 0-16,0-25 0,0 25 16,-24-25-16,24 0 15,0 0-15,0-25 0,0 25 0,-24-50 16,24 26-16,0-1 15,-49-50-15,49 26 0,0 24 16,0-25-16,-24-49 16,24 0-16,25 49 0,-25-24 15,25-1-15,0 26 0,25-1 16,0 1-16,0 24 16,-1 25-16,-24-25 15,0 50 1,0 0-1,-24-1 1,-1-24 15,25-24-31,-25-1 0,0-25 16,25 25-16,0 1 0,-25-1 16,25-74-16,0 49 0,0 25 0,0-24 15,25-26-15,-25 26 0,50 24 16,-50-25-16,49 0 0,-24 26 15,0-1-15,0 0 0,49 0 16,-49 0-16,25 25 0,-26-24 16,26-1-16,24 0 0,-49 25 15,0 0-15,0-25 0,0 25 16,-50 0 15,25-25-15,0 1-16,0-1 15,0-25-15,0 25 0,25-24 0,-25 24 16,49 0-16,1-49 0,-25 49 16,-1 0-16,1 0 0,25 1 15,-25-1-15,49 0 0,-24 25 16,-1 0-16,1 0 0,24-25 16,26 25-16,-51 0 0,-24 0 15,25 0-15,-26 25 0,1-25 0,0 25 16,-25 0-16,0-1 15,-25-24 1,0 25-16,1-25 16,24-25-16,0 1 15,0-1-15,24 0 0,1 0 16,25-24-16,-1 24 0,-24 0 16,25 0-16,-1 0 0,1 1 15,24-1-15,-24 0 16,0 25-16,-1 0 0,1 0 0,24 0 15,-49 25-15,0-25 0,0 25 0,-1-25 16,-24 24-16,50 1 16,-25 0-16,-25 0 15,25 0-15,-25-1 16,0 1 0</inkml:trace>
  <inkml:trace contextRef="#ctx0" brushRef="#br0" timeOffset="261982.1332">14064 4266 0,'0'-24'16,"0"-1"-1,0 0 1,0 0 0,25 25-16,-25-25 15,-25 75 63,25-25-62,0 0-16,0-1 16,-25 26-16,25-25 0,0 0 15,0-1-15,0 1 0,-24 0 16,24 49-16,0-49 0,0 0 0,0 0 16,0 0-16,0 24 0,-25-24 15,25 0-15,0 0 16,25-50 15,-1 25-15,-24-25-16</inkml:trace>
  <inkml:trace contextRef="#ctx0" brushRef="#br0" timeOffset="262717.997">14238 4490 0,'0'24'47,"-25"-24"-47,25 25 0,0 0 16,0 0-16,0 0 15,0-1-15,0 1 16,25 0-1,0-25-15,-1 25 0,1-25 16,0 0-16,0-25 16,-25 0-16,25 25 0,-25-25 15,0 1-15,0-1 0,0 0 16,0 0-16,-25 0 16,0 1-16,0 24 15,25 24 32,25-24-47,25 0 16,-25 0-16,24 0 15,-24 0-15,0 0 0,0 0 16,-1 0-16,26-24 16,-50-1-16,25 25 15,-25-25-15,-25 25 31,-25 0-15,26 25 0,24 0-1,-25-25-15,25 24 16,25-24 0,-1 0-16,1 0 15,-25 25 1,25-25-16,-25 25 15,0 0-15,0 0 0,0-1 16,0 1-16,0 25 0,0-25 16,-25-1-16,25 1 0,0 0 15,0 0-15,-25 0 0,25 0 16,-24-25-16,24 24 0,-25-24 0,0 0 16,0 0-1,0-24 1,25-1-16,0 0 15,25 0-15,-25 0 0,75-24 16,-75 24-16,24 0 0</inkml:trace>
  <inkml:trace contextRef="#ctx0" brushRef="#br0" timeOffset="262890.0279">14808 4490 0,'0'0'0,"0"24"31,0 1-16,-24 0-15,24 0 16,0 0-16,0-1 16,0 1-1,0-74 1</inkml:trace>
  <inkml:trace contextRef="#ctx0" brushRef="#br0" timeOffset="263022.9816">14883 4341 0,'-25'0'0,"0"-25"31,25 50-15,0 0 0</inkml:trace>
  <inkml:trace contextRef="#ctx0" brushRef="#br0" timeOffset="263312.2575">15230 4440 0,'0'-25'31,"-25"25"-16,0 0-15,1 0 16,24 25-16,-50-25 16,25 25-16,25 0 15,-25-25-15,25 24 0,-24 1 16,24 0-16,0 0 16,24 0-16,1-25 15,0 0 1,0 0-16,24 0 0</inkml:trace>
  <inkml:trace contextRef="#ctx0" brushRef="#br0" timeOffset="263581.5206">15379 4490 0,'0'0'0,"25"0"0,-25-25 15,0 0 1,-25 25-16,0 0 16,0 0-16,25 25 0,-25-25 15,25 25-15,-24-25 0,24 24 16,-25-24-16,25 25 0,49-25 31,-24 0-15,0 0-1,0 0-15,-25 25 32,0 0-32,0 0 15,0-1-15,25-24 16,0 0-1,-1-24-15</inkml:trace>
  <inkml:trace contextRef="#ctx0" brushRef="#br0" timeOffset="263786.1974">15726 4192 0,'0'0'0,"25"-25"15,-25 0-15,0 50 31,-25-25-31,25 25 0,-25 0 16,1 24-16,24-24 0,0 25 16,-25-25-16,25-1 0,0 51 15,-25-50-15,25-1 0,0 1 16,0 0-16,-25 0 0,25 24 16,0-24-16,50-25 15</inkml:trace>
  <inkml:trace contextRef="#ctx0" brushRef="#br0" timeOffset="264338.3563">16148 4415 0,'0'0'0,"25"0"0,-25 25 63,-25-25-63,25 25 0,-25 0 16,25 24-16,0-24 0,-25 0 15,25 24-15,0-24 0,0 25 16,-25-1-16,25-24 0,0 0 15,0 0-15,0 0 0,-24 0 16,24-1-16,0-48 16,0-26-1,0 25 1,0 0-16,0-49 0,24 49 16,-24-25-16,25 26 0,0-26 0,-25 0 15,50-24-15,-26 49 0,-24 0 16,25 1-16,0-1 0,0 0 15,0 0-15,-1 25 16,1 0-16,0 0 16,-25 25-16,25-25 0,-25 25 15,0 0-15,0-1 0,25 1 0,-25 0 16,0 0-16,-50-25 16,50 25-16,-50-1 0,26-24 15,-1 0-15,0 0 16,0 0-16,25-24 0,0-1 15,0 0 1,25 0-16</inkml:trace>
  <inkml:trace contextRef="#ctx0" brushRef="#br0" timeOffset="264853.605">16545 4341 0,'0'0'0,"25"0"0,-50 0 46,0 0-30,0 49 0,0-49-16,25 25 15,0 0 1,25-25-16,0 0 16,0 0-16,0-25 15,-1 25-15,-24-25 0,25 25 16,-25-24-16,0 48 31,-25 1-31,25 0 16,-24 0-16,24 0 15,0-1-15,0 1 16,24-25 0,26-25-16,-25 25 15,0-24-15,-25-1 0,24 0 16,51-25-16,-50 50 0,-25-24 15,24-1-15,1 0 0,0 0 16,0 0-16,0 1 16,-25 48 15,0 1-15,-25-25-16,25 25 0,-25 0 15,25 0-15,0 24 16,-25-24-16,0 0 0,25 0 0,0-1 15,-24 26-15,24-25 0,0 0 16,0-1-16</inkml:trace>
  <inkml:trace contextRef="#ctx0" brushRef="#br0" timeOffset="265327.9105">16718 4440 0,'0'0'0,"25"0"47,25 0-47,-25 0 16,-1-25-16,26 25 0,-25 0 15,0 0-15,24-25 0,1 25 16,-25-24-16,-1 24 0,1-25 16,25 0-16,-25 25 0,-25-25 15,24 0-15,1 1 16,-25-1-16,0 0 0,-25 25 31,25 25-15,-24 0-1,-1-1-15,25 1 0,-25 25 16,25-25-16,-25 24 0,25-24 16,0 0-16,0 0 0,-25-1 15,25 1-15,0 0 16,25-25-16,25-50 15,-25 50-15,-25-24 16,24 24-16,1-25 0,0 0 16,0 0-16,0 25 0,-25 25 47,0 0-47,0 0 15,0-1-15,0 1 16,24-25-16,1 0 15</inkml:trace>
  <inkml:trace contextRef="#ctx0" brushRef="#br0" timeOffset="267882.6064">17611 3845 0,'0'0'0,"-24"0"16,24-25-16,24 25 31,1 25-15,0-25-16,0 25 15,0-1-15,-1-24 0,-24 25 0,25-25 16,0 25-16,-25 0 16,0 0-16,25-1 0,-25 1 15,-25 0-15,-25 0 16,26 0 0,-1-25-16,0 24 0,0 1 15,25 0 1,25 0-1,25 0 1,-26-1-16,1 1 0,-25 0 16,25-25-16,0 50 0,-25-26 15,25-24-15,-25 25 0,0 0 16,0 25-16,-25-50 16,25 24-16,-25-24 0,25 25 15,-25 0-15,0-25 0,1 25 16,24 0 31,0-1-16,0 1-31,0 0 16,0 0-16,24 24 0,-24-24 15,0 0-15,0 0 0,0 0 16,0 24-16,-24-24 15,-26-25-15,25 25 16,-24-25-16,-1 0 0,25 0 0,0 0 16,0 0-16,-24-25 0,24 0 15,0 1 1,25-1-16,0 50 47,0 24-32,0-24 1,0 0-16,0 0 0,-25-1 16,1 1-16,24 0 0,-25 0 15,0 0-15,-49-1 16,49-24-16,0 25 0,-25-25 16,26 0-16,-76 0 0,76 0 15,-26-25-15,25 25 0,-24-24 16,24 24-16,-25-25 0,25 0 15,1 25-15,24-25 0,-25 25 0,0-25 16,0 25 0,0 25-1,25 0-15,-24-25 16,24 25-16,-50 0 0,50-1 16,-25 1-16,0-25 0,1 25 15,-1 0-15,-50 0 0,26-25 16,24 24-16,-25-24 0,25 0 0,-49 0 15,24 0-15,26 0 16,-1-24-16,0 24 0,-25-25 16,26 0-16,-1 25 0,25-25 0,-25 25 15,0 25 32,0 0-31,1 0-16,-1-1 0,0-24 15,0 25-15,-24-25 0,-26 25 16,1 0-16,-1-25 0,26 0 16,-1 0-16,25 0 15,-24-25-15,-1 25 0,0-50 16,1 26-16,24-1 0,25 0 16,-25 25-16,0-50 0,25 26 15,0 48 16,-24 1-15,-1 0-16,0-25 0,0 25 16,0 0-16,1-25 0,-51 24 15,50 1-15,-24-25 0,24 0 16,-25 0-16,-49 0 0,50-25 16,-26 25-16,50-24 0,-49-1 15,24 0-15,-24-25 0,49 26 16,-25-1-16,26 0 0,-1 0 0,0 0 15,25 1-15,-25-1 0,25 0 16,25 0 0,0 25-16,0 0 15,-25 25 1,24 0-16,-24 0 16,0-1-16,-49 1 15,24-25-15,0 0 16,0 25-16,1-25 0,-1 0 15,0 0-15,0-25 16,-24-24-16,24 24 0,0 0 0,0 0 16,0-24-16,1-26 0,24 25 15,0 26-15,-25-26 0,25 0 16,0 1-16,0-26 0,25 51 16,-25-1-16,24 0 0,1 0 15,25-24-15,-25 24 16,-1 25-16,1-25 15,-25 50 1,-25 0 0,1-1-16,-1-24 0,0 25 15,25 0-15,-25-25 0,-24 25 16,24-25-16,0 0 16,25-25-16,-25-25 15,25 1 1,25-1-16,-25 1 0,25 24 15,0-25-15,-1 25 0,26-49 16,-25 24-16,24 26 0,-24-1 16,0 0-16,25 0 0,-1 0 15,-24 25-15,25 0 0,-26 0 16,1 0-16,0 0 0,0 25 16,-25 0-1,0 0 1,-25-25-16,25-25 47,0-25-47,50 50 15,-26-24-15,26-51 0,0 50 16,-25 1-16,24-1 0,1 0 16,-1 0-16,51 0 0,-51 0 0,1 25 15,-25 0-15,24 0 16,1 25-16,-25-25 0,-25 25 0,24-25 15,1 25-15,-25 0 16,25 0-16,-25-1 0,0 1 16,25-25-16,0-25 31,-1 1-15,1-1-16,0 0 0,0 0 15,49-25-15,-24 26 0,24-1 16,-24 25-16,0-25 0,-1 0 0,75 25 15,-74-25-15,-1 25 0,1 0 16,0 0-16,24 25 0,-24 25 16,-26-50-16,1 25 15,-25-1-15,25 1 0,-25 0 0,0 0 16,0 0-16,0 0 16,-25-1-16,25-48 31,25 24-31,-25-25 15,50 0-15,-26 25 0,51-50 16,-26 25-16,1 1 0,0 24 16,-1-25-16,51 25 0,-51 0 15,1 0-15,-25 0 0,-1 0 0,1 0 16,25 25-16,-25-1 16,-1-24-16,-24 25 0,25 0 15,-25 0-15,25-25 0,-25 25 0,0 0 16,25-50 15,0 25-15,-1 0-16,1-25 15,0 0-15,49 0 0,-49 25 16,25 0-16,-25 0 0,24-25 0,26 25 16,-51 0-16,1 0 0,0 0 15,0 25-15,0-25 0,-1 25 16,1 0-16,0 0 15,-25 0-15,25-1 16,0 1-16,-25 0 0,24-25 16,-24 25-16,25-25 0,0 0 15,0 0 1,0 0-16</inkml:trace>
  <inkml:trace contextRef="#ctx0" brushRef="#br0" timeOffset="273683.0254">14610 6648 0,'-25'0'265,"25"24"-265,-25 1 16,25 0 0,-24-25-1,24 25 1,0 0-1,-25-25-15,25 24 16,0 1-16,0 0 16,0 0-16,0 0 31,0 0-31,0-1 16,0 1-1,25 0-15,-25 0 31,24-25-31,-24 25 16,25-25 0,0 0-1,0 24 1,0-24-16,-1 0 16,-24-24-1,25 24-15,-25-25 16,0 0-16,25 25 0,0-25 15,0 25 1,-25-25-16,24 1 16,-24-1-1,0 0 1,0 0 0,0 0-1,0 0-15,0 1 16,-24-1-1,-1 0-15,0 0 16,0 25 0,25-25-16,-25 25 0,25-24 15,-24 24-15,-1 0 16,0 0-16,25-25 0,-25 25 16,0 0-1,25 25 1</inkml:trace>
  <inkml:trace contextRef="#ctx0" brushRef="#br0" timeOffset="277810.5914">16197 7689 0,'0'0'0,"0"-24"47,-24 24 0,-1 24-31,0 1-16,0-25 15,25 25-15,0 0 16,-25-25-16,25 25 16,0-1-16,0 1 15,0 0-15,0 0 16,0 0-16,0-1 0,25-24 16,0 25-1,0-25-15,0 0 0,-1 0 16,1 0-16,-25-25 15,25 25-15,0-24 0,-25-1 0,25 25 16,-25-25-16,24 0 16,-24 0-16,0 1 0,0-1 15,0 0-15,0 0 16,-24 0-16,24 1 16,-25 24-16,25-25 0,-25 25 15,25-25-15,-25 25 16,0 0-16</inkml:trace>
  <inkml:trace contextRef="#ctx0" brushRef="#br0" timeOffset="280454.5167">16272 8855 0,'-25'0'0,"0"25"63,0-25-47,25 25-16,0 0 15,-24-25-15,24 24 0,0 1 16,0 0-1,0 0-15,24-25 0,-24 25 16,25-25-16,0 25 0,0-25 16,0 0-16,-1 0 0,1-25 15,0 0-15,-25 0 16,25 0-16,-25 0 0,0 1 16,0-26-16,0 25 0,-25 0 15,25 1-15,-25 24 0,0-25 16,1 25-16,-1 0 15</inkml:trace>
  <inkml:trace contextRef="#ctx0" brushRef="#br0" timeOffset="281615.2995">26070 8855 0,'0'-25'0,"-25"25"16,0 0 0,25 25 46,-25-25-46,1 25-16,-1 0 15,0-25 1,25 25-16,0-1 0,-25-24 16,25 25-16,0 0 15,0 0-15,25 0 16,0-25-16,0 25 16,24-25-16,-24 0 15,0 0-15,0-25 0,-1-25 16,1 25-16,-25 0 15,0 1-15,0-26 0,0 25 16,0 0-16,-25 25 0,25-24 16,-24 24-16,24-25 0,-25 25 15</inkml:trace>
  <inkml:trace contextRef="#ctx0" brushRef="#br0" timeOffset="283647.006">15131 6846 0,'-25'0'16,"50"0"31,0 0-47,-25-25 0,24 25 15,-24-25-15,25 1 0,0 24 16,-25-25-16,25 0 0,0 25 16,-25-25-16,49-24 0,-24 24 15,-25 0-15,25-25 0,0 26 16,0-1-16,24-50 0,-24 26 16,0-1-16,0 1 0,-1-1 15,26-49-15,-25 74 0,0-25 0,-1 1 16,-24-1-16,0 25 0,25-24 15,-25-1-15,0 25 16,0 0-16,0 1 0,-25-1 16,25 0 15,25 25-15,-50 25 124,25 0-140,-24-25 0,24 24 16,-25-24-16,-25 50 0,25-25 15,1 0-15,-1 0 0,0-1 16,0 1-16,0 0 0,1-25 16,-1 25-16,50-50 31,-1 25-31,1-25 0,0 0 16,25-24-16,-26-1 0,26 25 15,-25 0-15,0 1 0,-1-1 16,1 0-16,-25 0 0,25 25 15,-25-25-15,25 25 16,-25 25-16,25 0 16,-25 0-16,24 24 15,1-24-15,0-25 0,0 25 16,24 0-16,-24 0 0,25 0 0,-1-1 16</inkml:trace>
  <inkml:trace contextRef="#ctx0" brushRef="#br0" timeOffset="284575.6938">16073 7317 0,'25'0'15,"0"0"1,0 0 0,0 0-1,-25-24-15,24 24 16,-24-25-16,0 0 0,25 0 15,-25 0-15,25 25 16,-25-24-16,25-1 16,-25-25-16,25 1 0,-25 24 15,24-25-15,-24 25 0,0-24 16,25-51-16,0 51 0,-25 24 0,25-25 16,-25 1-16,25-26 0,-25 51 15,25-26-15,-25 25 0,24-24 16,-24 24-16,0-74 0,0 74 15,0-25-15,0 1 0,-24 24 16,24-25-16,-25-24 0,25 49 16,0 0-16,-25 0 0,25 1 15,0 48 32,-25 1-47,25 0 16,-25-25-16,25 25 0,-25 0 15,1-1-15,-1 26 0,0-25 16,0 0-16,0-1 0,25 1 16,-24 0-16,-1 0 0,25 0 15,-25-1-15,0-24 16,25-24 0,0-1-16,50 25 15,-25-75-15,-25 51 0,24-1 0,1-25 16,0 25-16,0 1 15,0-51-15,-1 50 0,1 1 0,0-1 16,-25 0-16,25 25 16,0 0-1,0 0-15,-1 25 16,1-25-16,-25 25 16,50-1-16,-25-24 0,-1 25 15,1-25-15,-25 25 0,25 0 16,25 0-16,-50-1 0,24-24 0,1 25 15,-25 0-15</inkml:trace>
  <inkml:trace contextRef="#ctx0" brushRef="#br0" timeOffset="285907.1135">16520 7962 0,'-25'0'16,"50"0"15,0 0-15,-25-25-16,25 25 15,-1 0 1,1 0 0,0-24-1,0 24-15,0-25 16,-1-25-1,1 50-15,-25-25 0,25 25 16,-25-24-16,25-1 0,0 0 16,-1 25-1,-24-25-15,25 25 0,-25-25 16,25 25-16,-25-24 0,25-1 16,0 0-16,-1 0 0,-24 0 15,25 1-15,0-1 0,0-25 16,-25 25-16,0 1 0,25-1 0,-25 0 15,0 0-15,24-24 0,-24 24 16,0 0-16,25 0 16,0-24-16,0-26 0,-25 26 15,25-1-15,-1 0 0,-24 1 0,0-1 16,25-49-16,-25 49 0,0 1 16,0-1-16,0 0 15,-25-24-15,25 24 0,-24 1 0,24-1 16,0 1-16,0-1 0,-25-49 15,0 74-15,25-25 0,-25 26 16,25-26-16,-25 0 0,25 26 16,0 48 46,25-24-15,-25-24-16,0 48 16,0 1-31,-25 0-16,25 25 15,0-26-15,-24 1 0,-1 25 0,0-25 16,25-1-16,-50 51 0,50-50 16,-24-1-16,24 1 0,-25-25 15,25 25-15,25-75 32,-1 26-32,-24-1 15,25 0-15,0-25 0,0 26 16,0-51-16,-1 50 0,-24 1 0,25-1 15,0 0-15,0 50 32,0-25-17,-1 25-15,-24-1 0,25-24 16,0 25-16,25 25 0,-26-25 16,1-1-16,-25 26 0</inkml:trace>
  <inkml:trace contextRef="#ctx0" brushRef="#br0" timeOffset="288325.3201">26343 8830 0,'0'0'0,"0"-24"0,-25 24 0,0-25 16,0 25-16,0-25 0,1 25 15,24-25-15,-25 25 0,-25-25 16,25 1-16,1 24 0,-26-25 16,25 25-16,0-25 0,1 0 15,-26 0-15,25 25 0,25-24 16,-50-1-16,26 25 0,-1-25 16,0 0-16,0 0 0,0 25 15,-49-49-15,49 24 0,-24 0 16,24 0-16,-25 1 0,25-1 15,-49-50-15,24 51 0,26-1 16,-26 0-16,-49-99 0,49 99 16,25-25-16,-24 26 0,-1-26 15,1 25-15,-51-49 0,51 24 16,-26 1-16,26 24 0,-26-25 16,-49-24-16,50 49 0,24 0 15,-24-24-15,24 24 0,1 0 16,-75-49-16,74 49 0,-24 0 15,24 0-15,0-24 0,-24 24 16,-50-25-16,49 1 0,1 24 16,24 0-16,-24 0 0,-50-49 15,50 49-15,24 0 0,-24 0 0,24 0 16,-24 25-16,-26-49 0,26 24 16,24 0-16,1 0 15,-1 1-15,-49-26 0,49 50 0,1-25 16,-1 0-16,0 1 0,1-1 15,-50-25-15,49 25 0,0 1 16,1-1-16,-1 0 0,1 0 16,-51 0-16,51 1 0,-1 24 15,0-25-15,26 25 0,-76-25 16,51 0-16,-1 25 0,25-25 16,-24 25-16,-1 0 0,-49-24 15,49-1-15,-24 25 0,24 0 0,1-25 16,-1 25-16,-74-50 15,75 50-15,-1-24 16,0 24-16,-49-50 0,49 50 0,1-25 16,-26 25-16,26-25 0,-1 25 15,-74-49-15,75 49 0,-1-25 16,-24 25-16,24-25 0,0 25 16,-49-25-16,74 25 0,-24-25 15,24 25-15,0 0 0,0 0 16,1 0-16,-1 0 0,0 0 15,0-24-15,0 24 0,0 0 16,1 0-16,-1 0 0,0 0 16,0 0-16,-24 0 0,24 0 15,0 0-15,0 0 0,0 0 16,1 0-16,-1 0 16,25-25-16,-25 25 0,0 0 15,0 0-15,25-25 16,-24 25-16,-1-25 15,0 0-15,0 25 16,25-24-16,-25 24 0,1-25 16,-1 25-16,0-25 0,0 25 15,0 0 1,1 0 0,-26 0-16,25 0 15,0 0-15,1 0 0,-1 0 16,-25 0-16,25 0 0,1 0 15,-1 0 1,0 0 47,0 0-48,50 0 16,0 0-15,0 0-16,-1 0 16,1 25-16,0 0 0,0-25 15,-25 24-15,0 1 16,0 0 0,0 0-1,0 0-15,-25-25 16,0 0-16,0 24 15,1-24 17,24-24-32,-25 24 15,25-25-15,0 0 16,0 0 0,0 0-16,25 25 0,-25-24 15,0-26-15,0 25 16,24 0-16,-24 1 0,25-1 15,-25 0-15,0 0 16,25 25 0,-25-25-16,0 50 31,25 0-31,0 0 16,-1 0-16,26-25 15,-25 24-15,0-24 0,-1 0 16,51 25-16,-26-25 0,-24 0 15,0 0-15</inkml:trace>
  <inkml:trace contextRef="#ctx0" brushRef="#br0" timeOffset="305891.651">6548 7937 0,'-24'0'16,"-1"0"46,50 0 48,-1 0-110,1 0 0,0-24 15,0 24-15,24 0 16,1 0-16,-25-25 0,0 25 16,24 0-16,-24 0 0,74-25 15,-74 25-15,25-25 0,-25 25 16,74 0-16,-74-25 0,-1 25 16,1 0-16,0 0 15,-25-24-15,25 24 16,-25-25-1,-25 25 48,0 0-63</inkml:trace>
  <inkml:trace contextRef="#ctx0" brushRef="#br0" timeOffset="306232.4149">7020 7714 0,'0'0'0,"-25"0"16,0 0-1,25-25-15,25 50 47,0-25-47,0 0 16,-1 25-1,26-25-15,-25 0 0,0 0 16,-1 0-16,1 0 0,25 25 16,-25-25-16,-1 0 0,-24 25 15,0-1 1,0 1-16,0 0 16,-24 0-1,-1-25-15,0 25 0,25-1 0,-25-24 16,0 25-16,1-25 0,24 25 15,-25-25 1,25 25-16,0-50 16</inkml:trace>
  <inkml:trace contextRef="#ctx0" brushRef="#br0" timeOffset="306763.6366">6474 8012 0,'0'-25'15,"25"25"-15,0 0 16,-1 0 0,26-25-1,-25 25-15,0 0 0,-1-25 16,1 25-16,74-24 16,-74 24-16,25-25 0,0 25 0,-1-25 15,1 0-15,49 0 0,-74 25 16,24-24-16,-24 24 0,25-25 15,-25 25-15,-1 0 0,1 0 16,-50 0 15,1 0-15</inkml:trace>
  <inkml:trace contextRef="#ctx0" brushRef="#br0" timeOffset="307075.7954">6921 7665 0,'0'0'0,"-25"0"32,50 0-32,24 0 15,1 0 1,-25 0-16,-1 24 0,26-24 15,-25 25-15,0-25 0,24 0 16,-24 25-16,0-25 0,0 25 16,-25 0-1,0-1-15,-25 1 0,0 0 16,-25 25-16,26-26 16,-1 1-16,25 0 15,-25-25-15,25 25 0,-25 0 16</inkml:trace>
  <inkml:trace contextRef="#ctx0" brushRef="#br0" timeOffset="308056.0505">4415 7714 0,'0'0'15,"-25"0"-15,50 0 47,0 0-47,25 0 16,-26-25-16,1 25 0,0 0 15,0 0-15,0 0 16,-1 0-16,1 0 16,-25 25 15,-25-25-15,1 0-16,24 25 15,-25 0-15,25 0 16,0-1-1,0 1-15,0 0 0,-25 0 16,25 0-16,0-1 0,0 1 16,0 25-16,0-25 15,0 0-15,0-1 0,0 1 16,0 0-16,25-25 31,-25-25-31,25 25 16</inkml:trace>
  <inkml:trace contextRef="#ctx0" brushRef="#br0" timeOffset="308343.8893">4837 7838 0,'0'-25'0,"0"50"0,25-50 0,-25 1 16,25 24-16,-25-25 0,-25 50 46,0-1-46,0 1 16,0 0-16,25 0 16,-25 0-16,25-1 15,0 1-15,0 0 16,0 0-16,0 0 16,25-25-16,-25 25 0,25-25 0,-25 24 15,25-24-15,0 0 0,0 0 16,-1 0-16,1-24 15,0 24-15,0-50 16</inkml:trace>
  <inkml:trace contextRef="#ctx0" brushRef="#br0" timeOffset="308779.8026">5060 7739 0,'0'0'0,"0"25"31,0 0-15,0-1-16,0 1 0,0 0 16,0 0-16,0 0 15,0 24-15,0-24 0,0 0 16,0 0-16,0 0 0,0-1 16,0 1-16,0 0 0,0-50 31,0 0-16,0 1-15,0-26 0,0 25 16,0-25-16,0 26 0,0-1 16,0 0-16,0-25 0,0 26 15,0-1-15,0 0 0,25 25 0,-25-25 16,0 0-16,25 25 0,0 0 16,-25-24-16,24 24 15,1 0-15,0 0 16,-25 24-16,0 1 15,0 25-15,0-25 0,0-1 16,-25 1-16,0 25 16,1-50-16,-1 25 15,0-25-15,25-25 16,-25 25 0,25-50-16,0 25 0</inkml:trace>
  <inkml:trace contextRef="#ctx0" brushRef="#br0" timeOffset="310336.6018">5209 7417 0,'0'-25'16,"25"25"-16,-25-25 16,25 25-16,-1 0 15,1 0-15,0 0 16,0 0-16,-25 25 0,25-25 15,-25 25-15,24-1 0,-24 1 0,0 0 16,0 0 0,-24 0-16,-1-1 0,25 1 15,-25-25-15,25 25 16,0 0-16,-25-25 0,25 25 16,0-1-1,25-24 1,25 0-16,-26 0 15,1 0-15,0 25 16,0 0-16,-25 0 16,0 0-16,0-1 0,0 1 15,0 25-15,-25-50 0,25 25 16,0-1-16,-25-24 0,25 25 16,-25 0-1,1-25 1,48 0 15,-24 25-31,25-25 16,-25 25-16,0 0 15,0-1-15,0 1 16,0 0-16,-25 25 0,25-26 16,0 1-16,-24-25 15,24 25-15,-50 0 0,25 0 16,0-25-1,1 0-15,-1 0 16,0 0 0,25 24 15,0 1-31,0 0 16,0 0-16,-25-25 0,0 25 15,25-1-15,-24 1 0,-1-25 16,0 25-16,-25-25 0,26 0 15,-26 25-15,25-25 0,0 0 0,-24 0 16,-1 0-16,25-25 0,0 25 16,1 0-16,24-25 15,-25 25-15,25 25 47,0 0-31,0 0-16,-25-25 0,25 24 15,-25-24-15,0 25 0,1 0 16,-1-25-16,0 0 0,0 0 16,0 0-16,-24 0 0,24 0 0,0 0 15,0-25-15,-24 25 0,24-25 16,0 1-16,0-1 0,1 25 16,24-25-16,0 0 15,0 0-15,0 1 16,0-1-16,24 25 0,1 0 15,-25-25-15,25 25 0,0 0 32,-25 25-32,-25 0 15,0-25-15,0 24 16,1-24-16,-1 0 16,0 0-16,0 0 15,0 0-15,25-24 16,-49-26-16,49 25 0,-25 0 15,25 1-15,-25-26 0,25 0 16,0 1-16,0 24 0,0 0 0,0-24 16,25 24-16,0-25 0,-25 25 15,0 0-15,25 25 16,-1 0-16,1 0 0,0 0 16,0 0-1,-25 25-15,0 0 0,0 0 16,-25-25-1,0 25-15,0-25 16,1-25-16,-1 0 16,25 0-1,-25 0-15,0-24 0,25 24 0,0 0 16,0 0-16,0-24 0,0 24 16,25-25-16,-25 26 0,25-1 15,0 0-15,-25 0 0,49 0 16,-24 25-16,-25-24 0,25 24 15,0 0-15,-1 0 0,26 0 16,-25 0-16,0 0 0,-25 24 31,0 1-15,-25-25-16,0 0 16,25-49-1,-25 24-15,25 0 16,0 0-16,0 0 0,50-24 15,-25 24-15,-1 25 0,1-25 16,25 0-16,-1 1 0,-24-1 16,25 25-16,-25 0 0,-1-25 15,26 25-15,24 0 0,-49 0 0,25 0 16,-25 25-16,24-25 16,26 25-16,-50-1 0,-1-24 0,1 0 15,-25 25-15,25-25 16,-25 25-16,0 0 15</inkml:trace>
  <inkml:trace contextRef="#ctx0" brushRef="#br0" timeOffset="315797.6634">11063 7937 0,'-25'0'16,"0"0"0,0 25 15,50-25 94,-25-25-109,25 25-16,0 0 15,0-24-15,-1 24 0</inkml:trace>
  <inkml:trace contextRef="#ctx0" brushRef="#br0" timeOffset="334853.2335">12601 7863 0,'-25'0'16,"25"-25"-1,25 25 79,0 0-47,-1 0-31,1 0-16,0-25 15,0 25-15,0 0 16,-1 0-16,1 0 16,0 0-16,0 0 0,0 0 15,-1 0-15,1 0 0,0 0 16,25 0-16,-26 0 0,1 0 15,0 25-15,0-25 0,24 0 16,1 0-16,-25 0 0,0 0 16,0 0-16</inkml:trace>
  <inkml:trace contextRef="#ctx0" brushRef="#br0" timeOffset="340641.9229">11757 7987 0,'0'25'78,"0"-50"47,0 0-109</inkml:trace>
  <inkml:trace contextRef="#ctx0" brushRef="#br0" timeOffset="410715.1505">7640 11237 0,'-25'0'15,"25"-25"32,25 25 141,0 0-157,-25-25 0,24 25-15,1 0 0,0 0-16,-25-25 15,25 25-15,-25-25 0,25 25 16,-1 0-16,1-49 0,0 49 15,-25-25-15,25 25 0,0-25 16,-1 0-16,1 25 0,0 0 16,-25-25-16,25 25 15,-25 25 63,-25-25-78,0 25 16,0 0 0,-24 0-16,24-1 15,0-24 1,0 25-16,1-25 0,24 25 16,-25-25-16,50-25 46,-1 25-30,1-25-16,25 1 0,-50-1 16,25 25-16,-1-25 0,1 0 15,0 0-15,0 25 16,-50 0 15,0 0-31,25 25 0,-49 0 16,24 0-16,0 0 15,0-1-15,0-24 0,-24 25 16,24-25-16,25 25 0,-25-25 16,0 0-1,50-25 1,0 0 0,0 25-16,-25-24 15,49-1-15,-24 0 0,0 0 16,0 25-16,0-25 15,-1 25-15,1-24 0,-25 48 32,-25-24-32,25 25 0,-24-25 15,-1 25-15,-25 0 0,25 0 16,1-25-16,-1 24 0,0-24 16,25 25-16,-25-25 0,50 0 31,0-25-31,0 1 15,-1-1-15,1 0 0,0 0 16,25 0-16</inkml:trace>
  <inkml:trace contextRef="#ctx0" brushRef="#br0" timeOffset="429498.7978">8037 7665 0,'0'0'0,"0"-25"0,25 0 31,-1 25-31,1 0 32,0 0-32,0 0 15,-25-25-15</inkml:trace>
  <inkml:trace contextRef="#ctx0" brushRef="#br0" timeOffset="430288.4196">11633 7913 0,'0'0'0,"-24"0"0,-1 0 16,0 0-16,0 0 16</inkml:trace>
  <inkml:trace contextRef="#ctx0" brushRef="#br0" timeOffset="430675.2753">11633 7813 0,'-24'0'0,"48"0"47,1 0-32,0 0-15,0 0 0,0 0 16,-1 0-16,1 0 0,50-49 16,-51 49-16,1-25 0,25 25 15,-25-25-15,24 25 0,26-49 16,-26 49-16,-24-25 0,25 25 0,-25-25 15,-1 25-15,26-25 0,-25 25 16,0 0-16,-25-25 16,24 25 15,-24-24-15</inkml:trace>
  <inkml:trace contextRef="#ctx0" brushRef="#br0" timeOffset="431138.8476">12502 7441 0,'0'0'0,"0"-24"16,0 48 31,0 1-47,0 0 0,0 0 15,0 0-15,0-1 16,0 1-16,0 0 0,0 0 16,0 0-1,0-75 17,0 25-17,0-24-15,0 24 16,0 0-16,0 0 0,24-24 15,-24 24-15,0 0 16,25 0 0,0 25-16,0 0 15,0 0-15,-1 0 16,-24 25-16,25-25 0,0 0 16,-25 25-16,0 0 15,0-1-15,-25 1 16,0-25-16,1 25 15,-1-25-15,0 0 16,50-25 15,-25 0-31,25 25 16</inkml:trace>
  <inkml:trace contextRef="#ctx0" brushRef="#br0" timeOffset="431800.163">12774 7367 0,'0'0'0,"0"-25"0,25 25 15,-25 25 17,25-25-32,-25 25 15,0 0-15,25-25 16,0 0 0,-1 0-1,-24-25 1,0 0-1,-24 0 1,-1 0 15,50 25 1,-1 0-32,1 0 15,0 0-15,0 0 16,0 0-16,-1 0 15,1 25 1,-25 0 0,0 0-1,0 0-15,0-50 47,25 25-47,-25-25 16,25 0-1,-25 0-15,25 25 0,-25-24 16,24 24-16,-24-25 16,25 25-16,0-25 0,0 25 15,-25-25-15,25 25 0,0-25 16,-25 1-16,24 24 0,-24-25 16,25 25-16,-25-25 0,0 50 46,-25-25-46,25 25 16,0 24-16,-24-24 0,24 0 16,0 0-16,0-1 0,0 1 15,-25 25-15,25-25 0,0-1 16,0 1-16,0 0 16</inkml:trace>
  <inkml:trace contextRef="#ctx0" brushRef="#br0" timeOffset="431932.107">13196 7367 0,'0'0'0,"0"-25"15,25 25 1,0 0 0,0 0-16,-1 0 0,26 0 15,-25 0-15,0 0 16</inkml:trace>
  <inkml:trace contextRef="#ctx0" brushRef="#br0" timeOffset="433338.8914">13543 7367 0,'0'25'47,"0"0"-32,0-1 1,0 1-16,25-50 47,-25 1-32,25-1-15,-25 0 16,50 25-16,-50-25 0,24 25 0,1 0 31,-25 25-15,-25-25-1,25 25-15,0 0 0,-24-1 16,24 1 0,24-25-16,1 0 15,0 0 1,0-25-16,0 25 0,-1-24 16,1-1-1,0 0-15,-50 25 47,25 25-47,0 0 16,25-25 15,0 0-31,-25-25 16,25 25-16,-25-25 15,-25 0 1,-25 25-16,25 0 15,1 0-15,-1 0 16,-25 0-16</inkml:trace>
  <inkml:trace contextRef="#ctx0" brushRef="#br0" timeOffset="434539.5899">12675 7615 0,'0'25'63,"25"-25"-48,-25 25 1,25-25-16,-25 24 16,25-24-1,-25 25-15,0 0 16,0 0-16,0 0 0,24-1 16,-24 1-16,0 0 15,0 0-15,0 0 0,-24-1 16,-1 1-16,25 0 15,-25-25-15,25 25 0,-25 0 16,0 0-16,1-1 16,-1 1-16,0 0 15,0 0-15,0-25 16,1 25-16,-1-25 16,0 24-16,0-24 15,0 25 1,1-25-1,-1-25 1,25 1 0,0-1-1,0 0 17,-25 25-1,25 25-31,0 0 15,-25-1-15,25 1 16,-25 0-16,25 0 16,-24 0-16,24-1 0,-25 1 15,25 0-15,0 0 0,-25 0 0,25-1 16,-25 1-16,25 0 16,25-25 46,0-25-46,0 25-16,-25-25 15,24 1-15,1-1 16,-25 0-16,0 0 16,0 0-16,25 25 0,-25-24 15,0 48 32,0 1-31,0 0-1,25-25 1,-25 25-16,49-25 16,-24 0-16,0 0 15</inkml:trace>
  <inkml:trace contextRef="#ctx0" brushRef="#br0" timeOffset="435333.2809">12204 9079 0,'0'0'0,"0"-25"0,25 25 31,-25 25-15,0-1-16,25-24 0,-25 25 15,0 0-15,0 0 16,0 24-16,0-24 0,0 0 16,0 0-16,0 0 0,-25-1 15,25 26-15,0-25 0,-25 0 16,0-1-16,0 1 0,0 25 0,1-25 15,-1-1 1,0-24-16,0 0 16,0 25-16,1-25 15,24-25 17,-25 25-32,25-24 15,0-1 1,0 50 15,0-1-15,-25-24-16,0 50 0,25-25 15,0 0-15,0-1 16,0 1-16,0 0 16,25-25-16,0 0 15,24 0-15,-24 0 0,0 0 16,-25-25-16,25 25 0,0 0 0,-1-25 15</inkml:trace>
  <inkml:trace contextRef="#ctx0" brushRef="#br0" timeOffset="435967.6814">11981 10096 0,'0'0'0,"0"24"16,0 26-1,0-25-15,0 0 16,0-1-16,0 1 15,-25 25-15,0-1 0,25-24 0,0 0 16,-25 0-16,0 24 0,1-49 16,24 25-16,-25 0 0,0-25 15,25 25-15,-50 0 0,26-25 16,-1 24-16,0-24 16,0 0-16,0 0 15,25-24-15,0-1 16,0 0-16,0 0 15,25 0 1,-50 50 15,25 0-31,-24-25 16,24 25-16,0 0 0,0-1 16,0 1-16,0 0 0,24 0 15,1-25-15,0 0 16,0 0-16,0 0 0,-1 0 15,1 0-15,50-25 0,-51 0 0,1 0 16</inkml:trace>
  <inkml:trace contextRef="#ctx0" brushRef="#br0" timeOffset="457811.8934">7838 7565 0,'-25'0'78,"1"0"-62,-1 0-1,0 0 1,0 0-16,0 0 0,1 0 16,-1 0-16,0 25 0,0-25 15,0 25-15,1 0 16,24 0 0,-25-1-16,25 1 15,0 0-15,0 0 0,0 0 16,25-25-16,-25 24 0,0 1 15,24 0-15,1 0 0,-25 0 0,0-1 16,25-24-16,-25 25 16,0 0-16,25-25 15,0 0 1,-1 0 0,1 0 15,0 0 0,0 0-15,0 0-16,-1 0 0,1-25 15,0 25 1,-25-25 0,-25 25-1,0 0 1,1 0-16</inkml:trace>
  <inkml:trace contextRef="#ctx0" brushRef="#br0" timeOffset="458410.369">7615 7987 0,'-25'0'16,"0"0"-16,1 0 31,24 25-31,-25 0 16,0 0-1,0-1 1,0 1-16,1 0 16,-1 0-16,25 0 15,-25-25-15,25 24 0,0 1 16,0 0-16,-25 0 0,25 0 16,0-1-16,0 1 0,0 0 15,-25 25-15,25-26 0,0 1 16,0 0-16,0 0 0,0 0 15,0 24-15,0-24 0,0 0 16,0 0 0,0-1-16,0-48 47</inkml:trace>
  <inkml:trace contextRef="#ctx0" brushRef="#br0" timeOffset="458648.7865">7243 8558 0,'0'0'16,"0"24"-1,0 1-15,0 0 16,0 0-16,0 0 16,25 24-16,-25-24 15,25 0-15,-25 0 16,24-1-16,1-24 0,0 0 15,0 0-15,-25-24 16,25 24-16,-1-25 0,-24 0 16,25 0-16,0-24 0,-25 24 15,0 0-15,0 0 16,0 0-16</inkml:trace>
  <inkml:trace contextRef="#ctx0" brushRef="#br0" timeOffset="461525.1008">7590 8409 0,'-25'0'32,"50"0"77,-25 25-62,0-1-16,0 1-31,0 0 16,0 0-1,0 0-15,0-1 16,0 1-16,0 0 16,0 0-16,0 0 15,25-25-15,-25 24 16,0-48 31,0-26-32,0 25 1,0 0 0</inkml:trace>
  <inkml:trace contextRef="#ctx0" brushRef="#br0" timeOffset="463159.3177">7590 8359 0,'-25'0'0,"50"0"31,0 0 0,0 0-15,0 0-1,-1 0 1,1 0 0,0 0-1,0-25-15,0 25 0,-1 0 16,1-24-16,0 24 15,0 0 1,0 0-16,-1 0 16,1 0-16,0 0 15,25 0-15,-25 0 16,-1 0-16,1 0 16,0 0-16,0 0 15,0 0-15,-1 0 16,1 0-16,0 0 15,0 0-15,0-25 0,-1 25 16,1 0-16,0 0 0,0 0 16,0-25-16,-1 25 15,1 0-15,0 0 0,0 0 16,24 0-16,-24 0 16,0 0-16,0 0 15,24 0-15,-24 0 0,0 0 16,0 0-16,0 0 0,24 0 15,-24 0-15,0 0 0,0 0 16,-1 0-16,26 0 16,-25 0-16,0 0 0,0 0 15,24-25-15,-24 25 16,0 0-16,0-25 0,-1 25 16,51 0-16,-50 0 15,-1 0-15,1 0 0,0 0 16,25-24-16,-26 24 0,1 0 15,0 0-15,0 0 16,0 0-16,-1 0 0,1 0 16,0 0-16,0 0 15,24 0-15,-24-25 0,0 25 16,0 0-16,0 0 0,-1 0 16,1 0-16,0 0 0,0 0 15,0 0-15,-1 0 16,1 0-16,0 0 0,0 0 15,25 0-15,-26 0 16,1 0 0,0 0 15,0 0-15,0 0-1,-1 0 1,1 0-16,0 0 15,-25 25 1,25-25 0,-25 24-1,0 1 17,0 0-32,0 0 15,0 0-15,25-1 16,-25 1-16,0 0 15,0 0-15,24-25 16,-24 25-16,0-1 16,-24 1 15,-1-25-31,0 0 16,0 0-1,0 0-15,1 0 16,-1 0-16,0 0 15,-25-25-15,26 25 0,-1 0 0,0 0 16,0 0-16,-25 0 16,1 0-16,24 0 0,0 0 0,-24 0 15,24 0-15,-25 0 0,25 0 16,1 0-16,-1 0 0,0 0 16,0 0-16,-24 0 0,24 0 15,0 0-15,0 25 0,0-25 16,-49 0-16,49 0 0,0 0 15,-24 0-15,24 0 0,-25 0 16,1 25-16,-1-25 0,25 0 16,-24 0-16,24 0 0,-25 0 15,1 0-15,24 0 0,-25 25 0,25-25 16,1 0-16,-51 0 0,50 25 16,1-25-16,-1 0 0,-25 0 15,25 0-15,-24 0 0,-1 0 16,25 0-16,1 24 0,-26-24 15,25 0-15,-49 0 0,49 0 0,0 0 16,0 0-16,-24 0 16,-1 0-16,25 0 0,1 0 15,-1 0-15,0 25 0,0-25 16,-25 0-16,26 0 16,-1 0-16,0 0 0,0 25 0,0-25 15,1 0 1,-1 0-16,0 0 15,50 0 48,0 0-47</inkml:trace>
  <inkml:trace contextRef="#ctx0" brushRef="#br0" timeOffset="464306.7433">10517 8508 0,'0'-25'15,"25"25"16,0 0 32,-25 25-47,25-25-1,-25 25-15,0 0 16,24-1-16,1-24 15,-25 25-15,0 0 0,25-25 16,-25 25-16,0 0 0,25-25 16,-25 24-16,0 1 15,25-25-15,-25-25 32,0 1-1</inkml:trace>
  <inkml:trace contextRef="#ctx0" brushRef="#br0" timeOffset="464771.2097">10765 8657 0,'0'25'31,"25"-1"-15,-25 1-16,0 0 15,0 0-15,0 0 16,0-1-16,0 26 0,0-25 16,0 0-1,0-1-15,0 1 16,0-50 0,0 1-1,0-1-15,0 0 16,0-25-16,0 26 0,0-1 15,0 0-15,25 0 0,-25 0 16,0 1-16,0-1 0,25 0 16,-1 25-1,1 0-15,0 0 16,0 0-16,0 25 16,-1 0-16,-24-1 15,0 1 1,-24-25-1,-1 0-15,0 25 0,0-25 16,0 0-16,1 0 16,-1 0-16,0 0 15,50 0 1,0-25-16</inkml:trace>
  <inkml:trace contextRef="#ctx0" brushRef="#br0" timeOffset="465427.6675">11088 8657 0,'0'-25'0,"0"50"0,24-50 0,-24 0 16,-24 25 15,24 25-15,-25-25-16,0 25 16,25 0-16,-25-25 0,25 24 0,-25-24 15,25 25-15,0 0 16,25-25-1,0 0-15,0 0 16,-25-25-16,25 25 16,-1-25-16,1 25 0,0 0 0,-25-24 15,25 24-15,-25-25 0,-25 50 47,25-1-47,0 1 16,0 0-1,25-25 1,0 0-16,0-25 16,-1 0-16,1 1 15,-25-1 1,0 50 15,-25-1-31,25 1 16,0 0-1,25-25 1,0 0-16,0 0 16,0-25-16,-1 25 0,1-25 0,0 1 15,0 24-15,-25-25 16,0 50 15,-25-1-31,25 1 0,-25 0 16,25 0-16,0 0 0,-25 24 15,25-24-15,0 0 16,0 0-16,0-1 16,0 1-16,-24-25 15,-1 0 1,0-25 0,25 1-16,0-1 15,0 0-15,0 0 0</inkml:trace>
  <inkml:trace contextRef="#ctx0" brushRef="#br0" timeOffset="465636.0298">11559 8508 0,'0'25'47,"0"24"-31,0-24-16,0 0 0,0 0 15,0 0-15,0-1 0,0 1 16,-25 0-16,25 0 16</inkml:trace>
  <inkml:trace contextRef="#ctx0" brushRef="#br0" timeOffset="465916.737">11708 8632 0,'-25'0'16,"25"25"-16,-25 0 0,25-1 31,25-24-31,0 25 16,0-25-16,-1 0 16,1 0-16,-25-25 15,0 1 1,0-1-1,0 0-15,-25 25 16,1 0-16,24-25 0,-25 25 16,25 25 15,25-25-15</inkml:trace>
  <inkml:trace contextRef="#ctx0" brushRef="#br0" timeOffset="466637.0041">11931 8632 0,'-25'0'32,"0"0"-32,1 0 15,24 25-15,0 0 0,0-1 16,0 1-1,24-25 17,26 0-17,-50-25-15,25 25 0,-25 25 94,25-25-94,-1 0 16,1 0-16,0 0 0,0 0 15,0 0-15,-1 0 0,26 0 16,-25 0-16,0 0 16,0 0-16,-1-25 15,-24 1 1,-24 24-1,-1-25 1,0 25 0,0 25-1,0-25-15,25 24 0,-25-24 16,25 25-16,-24 0 16,24 0-16,24-25 15,1 25 1,0-25-16,0 0 0,0-25 15,0 25-15,-1-25 0,1 0 16,0 0-16,0 1 0,-25-1 0,25 0 16,-25 0-16,24 0 15,1 1-15,-25-1 0,0 0 16,0 0-16,-25 25 31,25 25-31,0 0 16,-24 0-16,24 24 15,0-24-15,-25 0 0,25 0 16,0-1-16,0 1 0,0 0 16,0 0-16,0 0 15,25-25-15,-1 0 16</inkml:trace>
  <inkml:trace contextRef="#ctx0" brushRef="#br0" timeOffset="467063.7712">11162 9004 0,'25'0'31,"25"0"-15,-26 0-16,26 0 15,-25 0-15,0 0 0,24 0 16,-24 0-16,0-25 0,0 25 15,-1 0-15,1 25 0,0-25 16,-25 25-16,0 0 16,0 0-16,0-1 15,25-24 1,24 0-16,-24 0 16,0-24-16,25 24 0,-1-25 0,26-25 15,-51 25-15,26 0 0,-25 1 16,0-1-16</inkml:trace>
  <inkml:trace contextRef="#ctx0" brushRef="#br0" timeOffset="511662.1071">7565 11063 0,'-24'0'16,"24"25"15,0-1-16,0 1 1,24 0 0,-24 0-1,25 0 1,-25 0 0,0-1-16,25-24 15,0 0 32,-25-24-47,25 24 16,-25-25-16,24 0 0,26-25 15,-25 25-15,0 1 0,-1-1 16,1 0-16,25 0 0,-1-24 0,-24 24 16,0 0-16,0 0 0,0 0 15,0 1-15,-25 48 110,-25-24-110,25 25 15,-25-25 1,0 0-1,25 25-15,-25-25 16,-24 25-16,49 0 16,-25-1-16,0-24 15,0 25-15,0 0 0,1 0 0,-1 0 16,0-1-16,0-24 0,0 25 16,1 25-16,-1-50 0,0 25 15,25 0-15,-25-1 0,0-24 16,25 25-16,-24-25 0,24 25 15,0-50 17,24 25-32,-24-49 0,0 24 15,50 0-15,-50 0 0,25 25 16,0-25-16,24-24 16,-24 24-16,25-25 0,-26 25 15,26 1-15,-25-1 16,0 25-16,-50 0 47,25 25-32,0-1-15,-50 1 0,25 0 16,1 0-16,-1 0 16,-25-1-16,25 1 0,1 0 15,24 0-15,-25-25 0,0 25 16,0 0-16,25-1 15,-25-24-15,1 0 16,24-24 0,0-1-1,0 0-15,0 0 16,-25 25-16,25-25 0,0 0 16,0 1-16,-25 24 0,25-25 15,0 0 1,0 50 15,0 0-15,0-1-16,0 1 0,0 0 15,0 0-15,0 0 16,0 24-16,0-24 0,0 0 16,0 0-16,0 0 0,0-1 15,25-24 1,0 0-16,-1-24 15,1-1-15,-25 0 0,25 0 16,-25 0-16,25-24 0,-25 24 16,25 0-16,-25 0 15,24 25 1,1 0 0</inkml:trace>
  <inkml:trace contextRef="#ctx0" brushRef="#br0" timeOffset="513192.2212">8086 9029 0,'25'25'47,"-25"0"-32,0-1 1,0 1-16,25-25 16,-25 25-1,25-25 17,-25-25-32,0 0 15,25 25-15,-25-24 0,24-1 16,1 0-16,-25 0 0,25 0 15,0 25 1,-50 25 31,25 0-47,-25-25 16,0 25-16,1 0 15,-1-25-15,0 24 0,0 1 16,0-25-16,1 25 15,-1 0 1,74-50 15,1 0-31,-25 0 0,-25 1 16,49-1-16,-24 0 0,0 25 16,25-50-16,-26 50 0,1-25 15,0 1-15,-50 24 31,25 24-31,-49 1 16,24 0-16,0-25 0,0 25 16,0 0-16,1-25 0,-1 49 15,0-49-15,0 25 0,0-25 16,25 25-16,-24-25 0,24 25 16,24-50-1,1 0-15,0 0 16,0 1-16,0 24 0,-1-25 15,26-25-15,-25 50 0,-25-25 16,25 25-16,-50 25 31,0-25-31,0 25 0,-24 0 0,24 0 16,25-1-16,-25 1 0,0-25 16,0 25-16,25 0 15,25-25 1,0-25-16</inkml:trace>
  <inkml:trace contextRef="#ctx0" brushRef="#br0" timeOffset="514238.5583">8136 7962 0,'25'0'47,"-25"-25"-31,49 1-1,-24-1-15,0 25 16,-25-25-16,25 25 0,-50 0 31,0 25-15,0 0 0,1-1-16,-1 1 0,0-25 15,25 25-15,-25-25 0,25 25 16,50-50 15,-50 0-31,25 0 16,-1 1-16,1-1 0,0 25 15,0-50-15,0 50 0,-25-25 16,24 25-16,-48 0 16,24 25-1,-25-25-15,-25 50 0,25-25 16,1-1-16,-1 1 15,0 0-15,0-25 16,25 25-16,25-50 16,0 0-1,0 0-15,24-24 16,-24 24-16,0 25 16,-25-25-16,-25 50 31,25 0-16,-25 0-15,0-25 16,1 24-16</inkml:trace>
  <inkml:trace contextRef="#ctx0" brushRef="#br0" timeOffset="515172.535">7838 6896 0,'25'0'47,"0"-25"-47,0 25 15,-1 0 1,-48 25 15,-1 0-31,0-25 16,0 24-16,0 1 15,1 0-15,-1-25 0,25 25 16,25-50 0,-1 0-1,1 0-15,25 1 16,-25-1-16,-1 0 0,-24 0 16,25 25-16,0-25 0,0 0 0,-25 1 15,-25 48 16,0 1-15,-24 25-16,24-25 16,0 0-16,0-25 0,0 24 15,1 1-15,24-50 32,49 1-17,-24-1-15,25-25 16,-26 25-16,1 25 0,-25-25 15,25 25-15,-50 25 32,0-25-32,1 25 15,-1 0-15,0 0 16,25 0 0</inkml:trace>
  <inkml:trace contextRef="#ctx0" brushRef="#br0" timeOffset="517159.9505">7962 10220 0,'0'-25'62,"25"25"-62,0-25 16,0 0-1,0 25-15,-25-25 0,49 1 16,-49-1-16,25 25 16,-25-25-16,25 25 0,-25-25 15,25 25-15,-50 0 63,0 0-32,25-25-15</inkml:trace>
  <inkml:trace contextRef="#ctx0" brushRef="#br0" timeOffset="517969.5501">8210 9823 0,'0'-25'0,"0"0"16,-24 0 0,24 0-1,-25 25-15,0 0 16,0 0-16,0 0 16,1 0-16,-1 25 15,0-25-15,0 0 0,0 0 16,25 25-16,-49 0 0,49 0 15,-25-1-15,0 1 16,0 0-16,25 0 0,-25 0 16,25-1-16,-24 1 15,24 25-15,0-25 16,0 0-16,0-1 0,0 26 16,0-25-16,0 0 15,0-1-15,24 1 0,-24 0 16,0 0-16,25 0 0,0-25 15,-25 24-15,25-24 0,24 50 16,-24-50-16,0 25 16,0-25-16,0 0 0,0 0 15,-1 0-15,1 0 0,0-25 16,25 25-16,-26 0 0,1-25 16,0 0-16,0 1 15,0 24-15,24-25 0,-24 0 16,-25 0-16,25 25 0,-25-25 15,25 25-15,-25-24 0,24 24 16,-24-25-16,0 0 0,0-25 16,0 26-16,0-1 15,0-25-15,-24 25 0,24-24 16,-25 24-16,25 0 0,0 0 16,0 0-16,-25 1 0,0-1 15,0 25-15,25-25 16,-24 25-16,-1 0 0,0 0 0,0 0 15,0 25-15,25 0 16</inkml:trace>
  <inkml:trace contextRef="#ctx0" brushRef="#br0" timeOffset="526036.7383">7739 9996 0,'-25'0'16,"25"25"31,-25-25-47,1 0 31,-1 0-15,0 0-16,0 0 15,0 0 1,1 0-16,-1 0 15,0 0-15,0-25 16,0 25 0,1 0-16,-1 0 0,0 0 15,0 0-15,0 0 0,1 0 16,-1-25-16,0 25 16,0 0-16,0-24 15,1 24-15,24-25 16,-25 25-16,0 0 15,0 0-15,25-25 0,-25 25 16,1 0-16,-1-25 16,0 25-16,0-25 15,0 25 1,25-24-16,-24 24 0,-1 0 0,0-25 16,0 25-16,0-25 15,0 25 1,25-25-1,-24 25-15,24-25 16,-25 25 15,25-24-15,-25 24 15,25 24-15,0 1-1,-25-25-15,25 25 16,0 0 0,-25 0-16,25-1 15,0 1-15,-24-25 16,24 25-16,0-50 62,0 0-62,0 1 16,0-1-16,0 0 0,0 0 16,0 0-16,0 1 0,0-1 15,24 0 1,-24 0 15,25 25-31,-25 25 31,25-25-31,0 25 16,24-25 0,-24 0-16,0 0 15,0 0-15,25 0 0,-26 0 16,-24-25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3:09:51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 5110 0,'0'-25'31,"0"50"79,0 0-110,0-1 15,25-24-15,-25 25 0,0 0 16,0 0-16,0 0 15,0-1-15,0 1 0,0 25 16,0-25-16,0-1 16,0 1-16,-25-25 0,25 25 0,0 25 15,0-26-15,0 1 16,0 0-16,0 0 16,0 0 15,0-50 0,0 0-15,0 0-16,0 0 15</inkml:trace>
  <inkml:trace contextRef="#ctx0" brushRef="#br0" timeOffset="552.8474">2580 5184 0,'0'-25'15,"24"25"32,1 0-47,0 0 16,0 0-16,25 25 15,-26-25 1,1 25-16,0-25 0,25 0 0,-26 0 16,1 0-16,0 0 15,49 25 1,-49-25-16,0 0 0,0 0 15,0 25 1,-1-25-16,-24 24 16,0 1 15,0 0-15,0 0-1,0 0-15,0-1 16,0 26-16,0-25 15,-24 0-15,24-1 16,0 1-16,0 0 16,0 0-16,-25 0 0,25-1 15,0 1-15,0 0 16,-25-25 15</inkml:trace>
  <inkml:trace contextRef="#ctx0" brushRef="#br0" timeOffset="864.4638">2704 5730 0,'25'0'47,"-1"0"-31,1 0-16,0 0 16,25 0-16,-26 0 15,1 0-15,0 0 16,0 0-16,0 0 0,-1 0 15,1 0-15</inkml:trace>
  <inkml:trace contextRef="#ctx0" brushRef="#br0" timeOffset="1148.3954">2654 5854 0,'0'0'0,"0"25"32,0 0-17,0-1 1,0 1-16,-25 0 15,25 0-15,0 0 16,0-1-16,0 1 16,25-25-1</inkml:trace>
  <inkml:trace contextRef="#ctx0" brushRef="#br0" timeOffset="1477.1889">2654 5904 0,'0'0'0,"25"0"47,0 0-47,0 0 15,-1 0-15,1 0 0,0 0 16,0 0-16,0 0 15,-1-25-15,1 25 0,0 0 0,0 0 16,0 0-16,-1 0 16,-24 25-16,25-1 15,-25 1 1,0 0-16,0 0 16,0 0-1,0-1-15,0 1 31,-25-25-31,1 25 16</inkml:trace>
  <inkml:trace contextRef="#ctx0" brushRef="#br0" timeOffset="1672.7769">2753 6077 0,'0'0'0,"0"25"0,25-25 32,0 0-17,0 0-15,0 0 16,-1 0-16,1 0 0,25 0 16,-25-25-16,-1 25 0</inkml:trace>
  <inkml:trace contextRef="#ctx0" brushRef="#br0" timeOffset="2968.8473">8558 4663 0,'0'25'47,"0"0"-32,0 0-15,0-1 16,0 1-16,0 0 0,0 0 15,0 25-15,0-26 0,0 51 16,0-50-16,0 24 0,0 1 16,0-25-16,0 24 0,0 50 15,0 25 1,0-99-16,0 50 0,0-26 0,0-24 16,0 0-16,0 0 0,0-1 15,0 26-15,24-50 16,-24 25-16,0-50 15</inkml:trace>
  <inkml:trace contextRef="#ctx0" brushRef="#br0" timeOffset="3829.4118">8458 4614 0,'0'0'0,"0"-25"16,25 25-16,-25-25 15,25 25-15,25 0 16,-50-25-16,24 25 0,1 0 0,0 0 16,0 0-16,0 0 0,-1 0 15,1 0-15,25 0 16,-25 0-16,24 0 0,1 0 16,-25 0-16,-1 0 0,26 0 0,0 0 15,24 0-15,-24 0 0,-1 0 16,1 0-16,-25 0 0,24 25 15,26-25-15,-26 0 0,-24 0 16,0 0-16,0 0 0,0 0 16,-1 0-16,1 0 15,-25 25-15,25-25 0,0 0 32,-25 25-32,0-1 15,0 1 1,0 0-1,0 0-15,0 0 0,0-1 16,0 26 0,-25 0-16,25-25 0,0-1 15,0 1-15,0 0 0,0 25 16,0-26-16,0 1 0,0 0 16,0 0-16,0 0 0,0 49 15,0-49-15,25 0 0,-25 24 16,0-24-16,0 0 0,0 49 15,0-49-15,0 0 0,25 0 16,-25 24-16,0 1 0,0-25 16,0-1-16,24 1 0,-24 0 0,0 0 15,0 0-15,0-1 0,0 1 16,-24-25 15,-1 0-15,0 0-1,0 0-15,-24 0 16,24 0-16,0 0 0,-25 0 0,1-25 16,-26 25-16,26 0 15,-1 0-15,25 0 0,-24 0 16,-1 0-16,-49 0 0,74 0 0,-25 25 16,26-25-16,-26 0 0,25 25 15,-24-25-15,24 0 0,0 0 16,0 0-16,0 0 15,1 0-15</inkml:trace>
  <inkml:trace contextRef="#ctx0" brushRef="#br0" timeOffset="19544.606">5060 5011 0,'-25'0'15,"25"-25"63,-24 0-62,-1 25 0,25-25-1,-25 25-15,0 0 31,0 0-31,1 0 16,-1 0 0,0 0-16,0 0 15,0 0-15,0 0 0,1 0 16,-1 0-16,0 0 16,0 0-1,0 0 1,1 25-16,-1-25 15,0 0-15,25 25 16,-25-25-16,0 0 16,1 25-16,-1-25 15,25 24 1,0 1 0,-25-25-1,25 25-15,0 0 31,0 0-31,0-1 32,0 1-32,0 0 15,0 0 1,25-25-16,0 25 16,-1-1-1,1-24-15,0 25 16,0-25-1,0 25-15,-1-25 0,1 0 16,0 0 0,-25 25-16,25-25 0,0 0 15,-1 0-15,1 0 16,0 0-16,0 0 0,25 0 16,-26 0-1,1 0-15,0 0 16,0 0-16,0 0 0,-1 0 15,1-25-15,0 25 16,0 0-16,-25-25 16,25 25-16,-1-25 15,1 1 1,0-1 15,-25 0-31,0 0 16,25 25-1,-25-25-15,0 1 16,0-1 0,0 0-16,-25 25 15,0 0-15,0-25 16,1 25-16,-1 0 16,-25-25-1</inkml:trace>
  <inkml:trace contextRef="#ctx0" brushRef="#br0" timeOffset="20654.4717">4490 5283 0,'0'25'79,"0"0"-48,0 0-16,0 0 1,0-1-16,-25 1 0,25 0 16,0 0-1,0 0-15,0-1 16,0 1 0,25 0-1,-25 0-15,24-25 16,1 0-1,-25 25-15,25-25 16,0 0 0,0 0-1,-1 0-15,-24 24 16,25-24 0,0 0-16,0 25 15,0-25 1,-1 0-1,1 0 1,0 0-16,0 25 16,0-25-1,0 0-15,-1 0 16,1 0-16,0 0 16,0 0-1,0-25-15,-1 0 16,1 25-1,0-24 17,0 24-17,-25-25-15,25 25 16,-25-25-16,24 25 16,-24-25-16,0 0 15,25 25 1,-25-24-16,25-26 15,-25 25-15,25 25 16,-25-25-16,25 1 0,-25-1 16,0 0-16,0 0 15,-25 25 1,0-25 0</inkml:trace>
  <inkml:trace contextRef="#ctx0" brushRef="#br0" timeOffset="24288.3262">6276 4614 0,'24'0'0,"-24"-25"16,25 25 0,0 0-1,25 0 1,-50-25-16,24 25 0,1 0 16,25 0-16,-25 0 15,-1-25-15,1 25 16,0 0-16,25 0 0,-26 0 15,1 0-15,0 0 16,0 0-16,24 0 0,-24 0 16,0 0-16,0 0 0,0 0 15,24 0-15,-24 0 16,-25 25-16,25-25 0,0 25 16,0-25-16,-25 25 15,0-1 1,0 1-1,-25 0 1,25 0 0,-25-25-16,0 0 15,0 25 1,1-25-16,-1 0 16,-25 0-16,25 0 15,0 0-15,1 0 16,-1 24-16,0-24 0,0 0 0,0 0 15,1 0-15,-1 0 16,0 0-16,0 0 16,-24 0-1,24 0-15,0 0 16,0-24-16,0 24 16,25-25-16,-24 25 15,24-25 1,-25 25 15,25 25 16,0 0-31,0-1-1,0 1 1,0 0-1,0 0-15,0 0 16,0 0 0,0-1-16,25-24 15,-25 25-15,24-25 0,-24 25 0,25 0 16,0-25 0,-25 25-16,25-25 0,0 24 15,24-24 1,-24 0-16,0 0 15,0 0-15,-1 0 0,1 0 16,0 0-16,0 0 0,0 0 16,-1 0-16,1 0 0,0 0 15,0 0-15,-25-24 0,25 24 16,0-25-16,-1 25 0,1-25 16,0 25-16,0-25 15,0 25-15,-25-25 16,24 25-16,-24-24 15,25-1-15,-25 0 16,0 0 0,0 0-16,0 0 15,-25 25 17</inkml:trace>
  <inkml:trace contextRef="#ctx0" brushRef="#br0" timeOffset="25219.6643">6375 5904 0,'0'0'0,"0"-25"31,25 25-31,-1 0 0,1 0 16,0 0 0,0 0-16,0 0 0,-1-25 15,1 25-15,25 0 16,-25 0-16,-1 0 0,1 0 15,0 0-15,25 0 0,-26 0 0,1 0 16,0 0-16,25 0 16,-50 25-16,25 0 15,-25-1 1,24-24-16,-24 25 16,25 0-1,-25 0 1,0 0-1,-25-1 17,1 1-17,-1-25-15,0 0 16,0 0-16,-25 25 16,26-25-1,-1 0-15,0 0 16,0 0-16,0 0 15,1 0-15,-1 0 16,0 0-16,0 0 16,0-25-1,1 25-15,-1 0 16,0-25-16,0 25 16,25-24-1,-25 24-15,1-25 31</inkml:trace>
  <inkml:trace contextRef="#ctx0" brushRef="#br0" timeOffset="25738.5686">6325 6028 0,'0'24'31,"0"1"-16,0 0 1,0 0-16,0 0 16,0-1-16,0 1 15,0 0-15,0 0 16,0 0 0,25-25-16,-25 24 0,25 1 15,-25 0 1,25-25-16,-25 25 15,24 0 1,1-25-16,-25 24 0,25-24 16,0 25-16,0-25 15,-1 0 1,1 0-16,0 0 16,0 0-16,0 0 15,24 0-15,-24 0 0,0 0 16,-25-25-16,25 25 0,-1-24 15,1 24-15,0 0 16,0-25-16,25 25 16,-50-25-16,24 25 15,1-25 1,0 25-16,0-25 16,-25 1-1,0-1 1,0 0-1,-25 25-15,25-25 16,-25 25-16,0 0 0,1-25 16</inkml:trace>
  <inkml:trace contextRef="#ctx0" brushRef="#br0" timeOffset="27243.0208">5358 6921 0,'0'0'15,"-25"0"-15,50 0 78,0-25-62,-1 25-16,1 0 16,25 0-16,-25-25 0,-1 25 15,1 0-15,0 0 0,25 0 16,-26 0-16,1 0 0,0 0 15,0 0-15,0 0 0,24 0 16,-24 0-16,0 0 0,0 0 16,0 0-16,-1 0 15,1 0-15,-25 25 16,25-25-16,-25 25 16,0-1-1,25-24-15,-25 25 0,0 0 16,25-25-1,-25 25-15,0 0 16,-25-25-16,0 24 16,0-24-16,25 25 15,-25-25-15,1 0 16,24 25-16,-25-25 0,0 0 16,0 0-1,0 0-15,0 0 0,1 0 16,-1 0-16,0 0 0,0-25 15,0 25-15,1 0 16,-1-25-16,0 25 16,0 0-16,25-24 0,-25 24 15,1 0-15,-1 0 16,25-25-16,-25 25 16,0 0-16,0 0 31,1 0 16,24 25-32,-25-25 1,25 24 0,-25 1-16,25 0 15,0 0-15,0 0 16,0 24-1,0-24 1,0 0-16,0 0 16,0-1-1,25-24-15,-25 25 0,0 0 16,25 0 0,-1 0-16,1-25 15,-25 24 1,25-24-16,0 0 0,0 0 15,24 0 1,-49 25-16,25-25 16,0 0-16,0 0 15,-1 0-15,1 0 16,0 0-16,0 0 16,0 0-16,-1 0 0,1 0 15,0 0-15,0 0 0,0 0 16,0-25-16,-1 25 15,1 0 1,0-24 0,0 24-16,-25-25 15,25 25-15,-25-25 16,24 25-16,1-25 16,-25 0-16,0 1 15,25-1 1,-25 0-16,0 0 15,25 0-15,-25 1 16,0-1 0</inkml:trace>
  <inkml:trace contextRef="#ctx0" brushRef="#br0" timeOffset="30052.267">3324 5581 0,'25'25'16,"-1"-25"78,-24-25-79,25 25 1,0 0 0,-25-25-16,25 25 15,0 0-15,-1 0 16,-24-25-1,25 25-15,0 0 16,0 0 0,0 0 15,-1 0-15,1 0-16,0 0 15,0-24 1,0 24-1,0 0 1,-1 0 0,-24-25-1,25 25-15,0 0 32,0 0-1,0 0-31,-1-25 15,1 25 17,0 0-17,0-25 1,0 25 15,-1 0-15,1 0-1,-25-25-15,25 25 16,0 0 15,0 0-15,-1 0 0,1 0 15,-25-24-31,25 24 15,0 0 1,0 0 0,-1 0-1,1-25-15,0 25 16,0 0 15,0 0 0,-25-25-31,24 25 16,1 0 0,-25-25 31</inkml:trace>
  <inkml:trace contextRef="#ctx0" brushRef="#br0" timeOffset="34513.1684">4564 5730 0,'0'25'0,"0"-1"32,-25 1-17,0 0 1,25 0-1,-24-25 1,24 25-16,-25 0 0,25-1 16,0 1-16,-25-25 0,25 25 15,-25 0-15,0 24 0,1 1 0,-1-25 16,25 0-16,-25-1 0,0 51 16,0-50-16,1-1 0,24 1 15,-25 0-15,25 0 16,-25 24-16,0-24 0,25 0 0,-25 0 15,25 0 1,0-50 0,0 0-1,0 0-15</inkml:trace>
  <inkml:trace contextRef="#ctx0" brushRef="#br0" timeOffset="34806.832">4465 5804 0,'0'0'0,"-25"0"0,25 25 0,-25-25 16,0 25-16,25 0 0,-24-25 16,-1 25-16,0-25 15,0 24-15,25 1 0,-25-25 16,1 25-16,48-50 31</inkml:trace>
  <inkml:trace contextRef="#ctx0" brushRef="#br0" timeOffset="34939.2922">4539 5829 0,'0'0'0,"0"25"0,25-25 16,-25 25-16,25 0 0,-25-1 16,25-24-16,-25 25 15,24 0-15,-24 0 16</inkml:trace>
  <inkml:trace contextRef="#ctx0" brushRef="#br0" timeOffset="35619.3364">3076 6945 0,'25'0'32,"-25"-24"-17,0-1-15,0 0 16,0 0 0,-25 25-16,0 0 15,0 0-15,0 0 0,25 25 16,-24-25-16,24 25 0,-25 0 15,25-1-15,-25 1 16,25 0-16,0 0 16,25-25-16,0 0 15,-1 0-15,1 0 16,-25-25-16,25 25 16,0 0-16,0 0 15,-1 25 1,-24 0-1,0-1-15,0 1 16,0 25-16,-24-25 0,24-1 16,0 1-16,-25 0 15,0 0-15,0 0 0,0-1 16,1 1-16,-1-25 16,0 0-1,25-25-15,-25 1 16,25-1-16,0 0 0,0 0 15,0 0-15,25 1 16,0-1-16,0 0 0,-1 25 0,1-25 16,0 25-16</inkml:trace>
  <inkml:trace contextRef="#ctx0" brushRef="#br0" timeOffset="35979.9514">3373 6921 0,'0'0'0,"0"-25"15,0 0 1,-24 50 15,-1-25-31,0 0 16,0 25-16,0 24 16,25-24-1,-24-25-15,24 25 16,24-25-1,1 0-15,0 0 16,0-25-16,0 25 0,-1 0 16,1 0 15,-25 25-31,0 0 16,0-1-1,25 1 1,-25-50 15</inkml:trace>
  <inkml:trace contextRef="#ctx0" brushRef="#br0" timeOffset="36187.9334">3621 6796 0,'0'0'0,"0"-24"0,0 48 15,0 51 1,0-50 0,0 0-16,0-1 0,0 26 15,0-25-15,0 0 16,-24-25-16,24 24 0,0 1 16,0 0-16,-25-25 15,25-25 1</inkml:trace>
  <inkml:trace contextRef="#ctx0" brushRef="#br0" timeOffset="36332.1564">3473 6970 0,'0'-25'16,"24"25"0,1 0-1,0 0-15,0 0 0,0 0 16,-1 0-16,1 0 15</inkml:trace>
  <inkml:trace contextRef="#ctx0" brushRef="#br0" timeOffset="36647.6941">3770 7045 0,'0'0'0,"0"-25"16,25 25-1,-25-25 1,0 0-16,25 0 0,-25 1 16,0-1-1,-25 25 1,0 25 0,1-1-16,24 1 15,-25 0 1,25 0-16,0 0 0,0-1 15,0 1-15,25 0 16,-1-25 0,-24-25-1,25 25-15,0-25 0,-25 1 16</inkml:trace>
  <inkml:trace contextRef="#ctx0" brushRef="#br0" timeOffset="37051.3429">3919 6921 0,'0'24'47,"0"1"-47,0 0 15,0 0-15,0 0 16,0-1 0,25-24 15,-25-24-31,25-1 0,0 25 0,-25-25 15,24 0 1,1 25-16,-25-25 0,0 50 31,0 0-15,25-25-16,-25 25 16,25-25-16,-25 25 0,25-25 15,-1 0 1,1-25-1,0 0-15,-25 0 16,0 0-16,0 1 16,25-1-16,-25 0 15,0 0 1,-25 25-16,0 0 16,25 25-1,0 0-15</inkml:trace>
  <inkml:trace contextRef="#ctx0" brushRef="#br0" timeOffset="37828.9334">4390 6921 0,'25'0'16,"-25"-50"-16,0 25 31,-25 25-16,25 25 1,0 0-16,-24-25 0,-1 25 16,0-1-16,25 1 0,-25-25 15,25 25-15,0 0 16,25-25 0,0 0-1,0 0-15,-25-25 0,24 25 16,-24-25-16,25 25 0,-25-25 15,25 25-15,-25-24 16,0 48 15,0 1-15,0 0 0,0 0-16,25-25 31,-25-25-31,25 25 15,-1 0 1,-24-25-16,0 0 0,25 25 0,-25-24 16,0 48 31,0 1-32,0 0-15,25-25 47,0 0-47,0-25 16,-25 0-16,24-24 15,1 49-15,-25-25 16,25 25-16,-25 25 16,0 24-1,0-24-15,0 25 16,0-25-16,0-1 0,0 1 15,0 50-15,-25-51 0,25 26 16,0-25-16,0 0 0,-49 24 0,49-24 16,-25 0-16,0 0 15,0-25-15,0 0 16,1 0-16,24-25 16,-25 25-16,0-25 0,25-25 15,-25 50-15,25-24 0,0-1 16,0 0-16,0 0 15</inkml:trace>
  <inkml:trace contextRef="#ctx0" brushRef="#br0" timeOffset="52684.9439">4961 5060 0,'-25'0'63,"0"0"-47,25 25-16,-24-25 15,-1 0-15,25 25 0,-25-25 16,0 25-16,0-25 0,0 0 15,1 24-15,-1-24 16,0 0 0,0 25-16,0-25 15</inkml:trace>
  <inkml:trace contextRef="#ctx0" brushRef="#br0" timeOffset="52944.0681">4738 5085 0,'24'0'47,"-24"25"-47,25 0 15,0-1 1,0 1-16,0-25 16,0 25-1,-1-25-15,1 0 0,0 0 16</inkml:trace>
  <inkml:trace contextRef="#ctx0" brushRef="#br0" timeOffset="57073.2037">5234 5259 0,'25'0'157,"-25"-25"-142,24 25 1,1 0-1,-25-25 1,25 25 0,0 0-1,0 0 1,-1-25-16,1 25 16,0-25-1,0 25-15,0-24 16,-1 24-16,1 0 15,-25-25 1,25 25-16,0 0 16,0-25-1,-1 25 1,1 0 0,0-25-16,0 25 15,0 0-15,-25-25 0,24 25 16,1 0-16,0-24 15,0 24-15,0 0 16,0-25 0,-1 25-16,1 0 0,-25-25 15,25 25-15,0 0 16,-25-25-16,25 25 0,-1 0 16,1 0-16,-25-25 15,25 25-15,0 0 16,0 0-16,-25-24 0,24 24 15,1 0-15,0 0 16,0-25-16,0 25 16,-1 0-16,-24-25 15,25 25 1,0 0 0,0-25-1</inkml:trace>
  <inkml:trace contextRef="#ctx0" brushRef="#br0" timeOffset="58052.4752">5283 5457 0,'0'0'0,"25"0"31,0 25-31,0-25 15,-25 25-15,25-25 16,-1 24-16,1-24 16,0 0-16,0 25 15,0-25 1,-1 25-16,1-25 0,0 0 0,-25 25 16,25-25-16,0 0 0,-1 25 15,1-25-15,0 24 0,0-24 16,0 0-16,-1 25 0,26-25 15,-25 25-15,0-25 0,0 0 16,-25 25-16,24-25 0,1 0 16,-25 25-16,25-25 0,0 24 15,0-24-15,-25 25 0,24-25 16,1 25-16,0 0 16,0-25-1,-25 25 1,25-25-16,-1 0 15,-24 25-15,25-25 16,0 0 15,0 0-31,0 0 16,-1 0 0</inkml:trace>
  <inkml:trace contextRef="#ctx0" brushRef="#br0" timeOffset="58810.5994">5159 5655 0,'0'25'31,"25"0"-16,-25 0 1,25-25 0,-25 25-16,25-1 0,-25 1 15,0 0-15,25 0 16,-25 0-16,24-25 0,-24 25 0,0-1 16,25 1-16,-25 0 0,25 0 15,-25 0-15,25-1 0,-25 1 16,25 0-16,-1 0 0,-24 0 15,25-1-15,-25 1 0,25 0 16,-25 0-16,25 24 0,0-24 16,-25 0-16,24 0 15,-24 0-15,25-1 0,-25 1 16,0 0-16,25-25 16,-25 25-16,0 0 0,0-1 15,25-24-15,-25 25 16,0 0-16,25 0 0,-25 0 15,0-1-15,24 1 16,-24 0-16,25 0 16,-25 0-16,0-1 15,0 1 1,-25-25 15</inkml:trace>
  <inkml:trace contextRef="#ctx0" brushRef="#br0" timeOffset="59990.8474">7169 4862 0,'24'0'78,"1"-25"-62,0 25-1,0 0 1,0 0-16,-25-25 0,24 25 15,1 0-15,0 0 0,25 0 16,-26 0-16,1-25 0,0 25 16,25 0-16,-26 0 0,26-25 15,-25 25-15,0 0 0,-1 0 0,1 0 16,25 0-16,-1 0 0,-24 0 16,0 0-16,25 0 15,-26-24-15,51 24 0,-50 0 16,0 0-16,24 0 0,-24 0 15,0 0-15,49 0 0,-49 0 0,0 0 16,24-25-16,-24 25 16,0 0-16,25 0 0,-26 0 0,1 0 15,0 0-15,0 0 16,0 0-16,-1 0 0,1 0 16,0 0-16,0 0 15,0 0-15,-1 0 16,1 0-1,0 0-15,0 0 0,0 0 16</inkml:trace>
  <inkml:trace contextRef="#ctx0" brushRef="#br0" timeOffset="60745.5121">6995 6077 0,'25'0'31,"-25"-25"-15,25 25-16,-1 0 0,1 0 15,0-24-15,0 24 16,0-25-16,24 0 0,-24 25 16,0-25-16,0 25 0,-1-25 15,26 25-15,0-24 0,-1-1 0,-24 0 16,25 25-16,-26-25 0,51 0 15,-50 25-15,-1-25 16,1 25-16,25-24 0,-25 24 16,24-25-16,-24 0 0,0 25 15,0-25-15,-1 0 0,26 1 16,-25 24-16,0-25 0,0 25 0,-1-25 16,26 0-16,0 0 15,-26 25 1,1 0-16,0 0 15,0-24-15</inkml:trace>
  <inkml:trace contextRef="#ctx0" brushRef="#br0" timeOffset="61576.889">6176 7342 0,'0'-25'15</inkml:trace>
  <inkml:trace contextRef="#ctx0" brushRef="#br0" timeOffset="61677.4139">6251 7268 0,'0'0'0,"0"-25"47,25 25-47</inkml:trace>
  <inkml:trace contextRef="#ctx0" brushRef="#br0" timeOffset="61717.6747">6276 7243 0</inkml:trace>
  <inkml:trace contextRef="#ctx0" brushRef="#br0" timeOffset="62412.6391">6300 7243 0,'0'0'0,"0"-25"31,25 25-16,0-25 1,0 1-16,24-1 16,-24 25-16,0-25 15,0 25-15,24-25 16,-24 0-16,0 1 16,0 24-16,0-25 0,24 0 15,-49 0-15,25 25 0,0-25 16,0 25-16,-1-24 0,26-1 0,0 0 15,-25 0-15,-1 25 0,1-25 16,0 0-16,25 1 0,-26-1 16,1 0-16,0 0 0,0 25 15,24-25-15,-49 1 0,25 24 16,0-25-16,-25 0 0,25 25 0,24-25 16,-24 0-16,0 1 0,-25-1 15,25 25-15,24-50 0,-24 50 16,0-25-16,0 1 15,0-1-15,-1 25 16,1-25-16,0 0 0,0 0 16,0 25-16,-1-49 0,1 49 15,0-25-15,-25 0 0,25 25 16,0-25-16,-1 1 0,1-1 16,0 0-1,0 25-15,-25-25 16,25 25-16,-25-25 0,24 25 0,1-24 15,0 24-15,-25-25 16,25 0-16,0 25 16,-25-25-16,25 25 15,-1-25 1,1 25-16,-25-24 0,25 24 16,-25-25-16,25 25 15,-25-25 1,25 25 15,-25-25-31,24 25 16,1-25-1,0 25 17</inkml:trace>
  <inkml:trace contextRef="#ctx0" brushRef="#br0" timeOffset="63396.646">6796 5209 0,'0'25'109,"-24"0"-93,24-1-16,0 1 15,0 0-15,0 0 0,-25 0 16,25 24-16,0-24 0,0 0 16,0 0-16,0 24 0,0-24 15,0 0-15,0 0 16,0-1-16,0 1 0,0 25 15,0-25-15,0-1 0,0 1 16,-25-25-16,25 25 0,0 0 16</inkml:trace>
  <inkml:trace contextRef="#ctx0" brushRef="#br0" timeOffset="63981.009">6424 6548 0,'-24'25'78,"24"0"-78,-25 0 16,0 0-16,0-25 16,25 24-16,-25 26 0,1-50 15,-1 25-15,0 0 0,25-1 16,-25 1-16,-24 25 0,49-25 16,-25 0-16,0-1 0,25 1 15,-25 25-15,0-25 0,25-1 16,-24-24-16,24 25 15</inkml:trace>
  <inkml:trace contextRef="#ctx0" brushRef="#br0" timeOffset="65757.3293">6796 4589 0,'25'0'31,"-50"0"1,1 0-17,-1 0 1,0 0-1,-25 25 1,26-25-16,-1 0 16,0 24-16,0-24 15</inkml:trace>
  <inkml:trace contextRef="#ctx0" brushRef="#br0" timeOffset="65887.0482">6672 4589 0,'25'0'0,"0"0"16,-25 25 0,25-25-16,-25 24 0,25-24 15,-25 25-15</inkml:trace>
  <inkml:trace contextRef="#ctx0" brushRef="#br0" timeOffset="66698.5107">6722 5904 0,'0'0'0,"-25"0"63,25 24-63,-25-24 15,1 25 1,-1-25-16,25 25 16,-25-25-16,0 0 15</inkml:trace>
  <inkml:trace contextRef="#ctx0" brushRef="#br0" timeOffset="66821.4023">6623 5879 0,'0'25'0,"0"-1"16,0 1-1,25 0-15,-1 0 16</inkml:trace>
  <inkml:trace contextRef="#ctx0" brushRef="#br0" timeOffset="67435.4364">5804 6896 0,'0'0'0,"-25"0"16,1 25 0,-1-1-1,0 1-15,0 0 16,0-25 0</inkml:trace>
  <inkml:trace contextRef="#ctx0" brushRef="#br0" timeOffset="67591.2317">5655 6871 0,'25'0'32,"-25"25"-17,25-25-15,0 25 16,0-25-16,-1 0 15,-24 24-15,25-24 0</inkml:trace>
  <inkml:trace contextRef="#ctx0" brushRef="#br0" timeOffset="84263.7064">4887 4837 0,'0'-25'141,"24"25"-126,-24-25 1,25 25 0,-25-25-1,25 1 1,0-1 15,-25 0-15,25 25-1,-25-25 1,24 25 0,-24-25-1,25 25 1,-25-24-1,25 24 1,0-25 0,0 25-1,-25-25 1,24 25 0,1-25-1,0 25 1,-25-25-1,25 25-15,0 0 32,-25-24-17,24 24-15,1 0 16,-25-25 0,25 25-16,-25-25 15,25 25 1,0 0-1,-25-25 1,24 25-16,1 0 16,-25-25-1,25 25-15,0 0 16,0 0 0,-25-24-1,24 24 1,1 0-16,0 0 15,-25-25-15,25 25 16,0 0 0,-1 0-1,-24-25 1,25 25-16,0 0 16,0 0-1,0-25 1,-1 25-1,1 0 1,0 0 0,0 0-1,0 0 1,-25-25-16,25 25 16,-1 0-16,1 0 15,0 0 1,0 0-1,0 0 17,-1 0-17,1 0 1,0 0 15,0 0-15,0 0-1,-1 0 1,-24 25 0,25-25-1,0 0 1,-25 25 0,25-25-1,0 0 1,-25 25-1,0 0 17,24-25-32,-24 24 15,25-24 1,-25-24 78</inkml:trace>
  <inkml:trace contextRef="#ctx0" brushRef="#br0" timeOffset="84586.7998">6300 4192 0,'0'25'62,"0"0"-62,25-25 16,-25 24 0,0 1-16,25 0 0,-25 0 15,25 0-15,-25-1 16,0 1-16,0 0 16,0 0-16,0 0 15,-25-25-15,0 0 16,0 24-16,-24 1 15</inkml:trace>
  <inkml:trace contextRef="#ctx0" brushRef="#br0" timeOffset="86139.1112">6573 5110 0,'-25'0'62,"25"25"-46,-24-1-1,-1 1 1,0 0 15,0-25-15,25 25-16,-25-25 16,25 25-16,-24-25 0,-1 24 15,0-24 1,0 25-1,0-25 1,1 0-16,24 25 16,-25-25-16,0 0 15,0 25 1,0-25-16,1 25 16,-1-25-1,0 0-15,25 24 0,-25-24 16,0 0-16,25 25 15,-24-25-15,-1 0 0,0 0 16,25 25 0,-25-25-16,0 0 15,1 0 1,-1 0 0,0 0-16,0 0 15,0 0-15,25 25 16,-25-25-16,1 0 15,-1 0 1,0 0 0,0 0-1,0 0 17,1 0 30,24-25-15,0 0-16,24 50 32,-24 0-48,0 0-15,0-1 16,0 1 0,-24-25-1,24-25 48,0 1-63,0-1 15,0 0-15,0 0 32,24 25-32,1 0 31,0 0-31,0 0 15,0 0 1,-1 0-16,1 0 0,0 0 16,0 0-1,0 0-15</inkml:trace>
  <inkml:trace contextRef="#ctx0" brushRef="#br0" timeOffset="124731.4292">4936 8037 0,'0'25'141,"0"-1"-125,0 1-1,0 0 16,0 0-15,0 0-16,0-1 16,0 1-1,0 0-15,0 0 16,0 0 0,0-1-16,0 1 15,0 0 1,0 0-16,0 0 15,-25-25-15,25 24 16,0 1-16,0 0 16,0 0-1,0 0-15,0-1 16,0 1-16,-24 0 0,24 0 16,0 0-1,0-1-15,0 1 16,0 0-1,0 0-15,0 0 16,0-1-16,0 1 0,0 0 16,0 0-16,-25-25 15,25 25-15,0-1 16,0 1-16,0 0 16,0 0-16,0 0 15,0 0-15,0-1 16,0 1-16,-25 0 15,25 0 1,0 0-16,0-1 16,0 1-16,0 0 15,0 25-15,0-26 16,0 1-16,0 25 16,0-25-16,0-1 15,0 1 1,0 0-16,0 0 0,0 0 15,0-1-15,0 1 0,0 0 16,0 0-16,0 0 0,0-1 16,0 1-16,0 0 0,0 0 15,-25 0-15,25-1 0,0 1 16,0 0-16,0 25 0,0-26 16,0 1-16,-25 0 0,25 0 15,0 0-15,0 0 0,0-1 16,0 1-16</inkml:trace>
  <inkml:trace contextRef="#ctx0" brushRef="#br0" timeOffset="126587.1048">4961 8062 0,'25'0'47,"0"0"-16,-1 0-15,1 0 0,0 0-1,0 0 1,0 0-16,-1 24 16,1-24-16,25 0 15,-25 0-15,-1 0 16,1 0-16,0 0 15,25 0-15,-26 0 0,1 0 16,0 0-16,0 0 0,0 0 16,-1 0-16,1 0 0,0 0 15,0 0-15,0 0 16,-1 0-16,1 0 0,0 0 16,0 0-16,0 0 0,-1 0 15,1 25-15,0-25 0,0 0 16,25 0-16,-26 0 0,1 0 15,0 0-15,0 0 0,0 0 16,24 0-16,-24 0 16,0 0-16,0 0 0,-1 0 15,26 0-15,-25 0 0,0 0 16,-1 0-16,1 0 0,25 0 16,-25 0-16,-1 0 0,1 0 15,0 0-15,0 0 0,24 0 16,1 0-16,-25 0 0,0 25 15,-1-25-15,26 0 0,-25 0 16,0 0-16,-1 0 16,1 0-16,0 0 15,0 0 1,0 0-16,0 0 31,-1 0-15,-24 25 46,-24-25-46,24 25 0,-25-25-1,25 24 1,0 1-16,-25 0 15,25 0 1,-25 0 0,25-1-16,0 1 15,-25 0-15,25 0 0,0 0 16,0-1-16,0 1 16,0 0-16,0 0 15,0 0-15,0-1 0,0 1 16,0 0-16,-25 0 0,25 24 15,0-24-15,0 0 16,-24 0-16,24 0 0,0 24 16,0-24-16,0 0 15,0 0-15,0-1 0,0 26 16,0-25 0,0 0-16,0 0 0,0-1 15,0 1-15,0 0 0,0 0 0,0 0 16,0-1-16,0 1 0,0 0 15,0 0-15,0 0 0,0-1 16,0 1-16,0 25 0,0-25 16,0-1-16,0 1 15,0 0-15,0 25 0,0-26 0,0 1 16,0 0-16,0 0 0,0 24 16,0-24-16,0 0 15,0 0-15,0 0 16,0-1-16,0 1 0,0 0 0,0 0 15,0 24 1,0-24-16,0 0 0,0 0 16,0 0-16,0 0 0,0-1 15,0 1-15,0 0 0,0 0 16,0 0-16,0-1 0,0 1 16,0 0-16,0 0 15,-25 24-15,25-24 0,0 0 16,0 0-16,-25 0 15</inkml:trace>
  <inkml:trace contextRef="#ctx0" brushRef="#br0" timeOffset="127283.3065">4812 10120 0,'25'0'32,"0"0"-17,0 0-15,-1 0 16,1 0-16,0 0 16,0 0-16,0 0 0,-1 0 15,26 0-15,-25 0 0,0 0 16,-1 0-16,26 0 15,-25 0-15,49 0 0,-24-24 16,-1 24-16,1 0 0,-25 0 16,74 0-16,-49 0 0,-1 0 0,-24 0 15,25 0-15,-1 0 0,26 0 16,-26 0-16,-24 24 0,0-24 16,25 0-16,-26 0 0,51 0 15,-26 0-15,-24 0 0,0 0 16,25 0-16,-1 0 0,-24 0 0,25 0 15,-26 25-15,1-25 0,25 0 16,-25 0 0</inkml:trace>
  <inkml:trace contextRef="#ctx0" brushRef="#br0" timeOffset="128990.5691">5035 7665 0,'-24'0'0,"24"24"46,0 1-30,0 0-16,0 0 16,-25-25-16,25 25 0,0-1 15,0 1-15,0 0 0,-25 0 16,25 0-16,-25-1 31,25-48 0,25-1-31,-25 0 16,0 0-16,25 0 0,0-24 16,-25 24-16,24 0 0,-24 0 15,0 1-15,0-1 0,25 0 16,0 25-16,-25-25 0,25 0 16,0 25-16,-1 0 15,1 0 1,-25 25-16,0 0 31,0 0-31,-25 0 0,25-1 16,-24 1-1,-1-25-15,0 0 0,25 25 0,-25-25 16,0 0 0,1 0-1,24-25-15,0 50 63,24-25-63,1 25 15,-25 0 1,25-1-16,-25 1 16,25-25-16,-25 25 15,25-25 1,-25 25-16,24-25 15,1 0 1,-25-25 0</inkml:trace>
  <inkml:trace contextRef="#ctx0" brushRef="#br0" timeOffset="129350.1668">5283 7739 0,'0'25'47,"0"0"-31,0-1-16,0 1 0,-24 0 15,24 0 1,24-25-1,1 0-15,0-25 16,0 25 0,-25-25-16,25 0 0,-25 1 15,0-1-15,0 0 16,-25 25 0,25-25-16,-25 25 15,0 0-15,25 25 16,-25-25-16,25 25 0,0 0 15</inkml:trace>
  <inkml:trace contextRef="#ctx0" brushRef="#br0" timeOffset="129730.6743">5457 7764 0,'0'0'0,"25"0"16,-25 25 31,-25-1-47,25 1 15,0 0 1,0 0 0,25-25-16,0 0 15,-25-25-15,24 25 16,-24-25-16,25 25 0,0-25 15,-25 1-15,0 48 47,0 1-31,0 0-16,0 0 16,0 0-1,25-25 1,0 0-16,-25-25 15,24 25-15,-24-25 0,25 25 16,-25-25-16</inkml:trace>
  <inkml:trace contextRef="#ctx0" brushRef="#br0" timeOffset="129927.1734">5779 7689 0,'0'0'0,"0"-24"0,25-1 16,-25 50 15,0-1-16,-25 26-15,1-25 16,24 0-16,0-1 16,0 26-16,0-25 15,-25-25-15,25 25 0</inkml:trace>
  <inkml:trace contextRef="#ctx0" brushRef="#br0" timeOffset="130203.4687">5680 7813 0,'0'0'0,"25"0"31,0 0-15,24 0-16,-24 0 15,0 0-15,0-24 0,0 24 16,0 0-16,-1 0 31,-24 24 0,0 1-31,0 0 0,-24 0 16,24 0 0,-25-25-16,25-25 31</inkml:trace>
  <inkml:trace contextRef="#ctx0" brushRef="#br0" timeOffset="130335.6559">5879 7739 0,'0'-25'16,"25"25"-1,-1-25 1,1 25-1</inkml:trace>
  <inkml:trace contextRef="#ctx0" brushRef="#br0" timeOffset="130971.0183">6028 7714 0,'0'0'0,"0"25"15,24-25-15,-24 25 16,0 0-16,0-1 16,0 1-16,0 0 15,0 0-15,0 0 16,-24-25-1,24 24-15,24-73 16,1 24 0,0 0-16,-25 0 15,25 25-15,-25-24 0,25-1 16,-1 25 0,-24 25-1,0-1 1,0 1-16,0 0 0,0 0 15,-24-25-15,24 25 16,24-25 0,1 0-16,0 0 15,0 0-15,0 0 16,-1-25-16,1 0 16,0 0-16,-25 0 15,25 25-15,-25-24 0,0-1 16,0 0-1,-25 25-15,0 0 16,0 25 0,1 0-16,-1-1 15,25 1-15,-25 0 16,25 0-16,0 0 16,0-1-1,25-24-15,-25 25 16,0 0-1,25 0-15,-25 0 0,0 0 16,0-1-16,0 26 16,0-25-16,-25 0 0,25-1 15,-25 1-15,0 25 0,0-50 16,1 25-16,-1-25 16,0 0-16,0 0 15,25-25-15,-25 25 0,25-25 16,0 0-16,-24-24 0,24 24 0,0 0 15,0 0-15,24-24 0</inkml:trace>
  <inkml:trace contextRef="#ctx0" brushRef="#br0" timeOffset="131488.0605">6747 7541 0,'25'0'47,"-1"0"-31,1 0-16,0 0 15,25 0-15,-25 24 16,-1-24-16,1 0 16,0 0-16,-50 0 46,0 25-30,25 0 0,-24 0-16,24 0 0,-25-1 15,25 1-15,-25 0 16,25 0-16,-25 24 16,25-24-16,-25 0 0,25 0 15,0 0-15,-25-1 16,50-24 15,0-24-31</inkml:trace>
  <inkml:trace contextRef="#ctx0" brushRef="#br0" timeOffset="131838.4477">7119 7813 0,'0'0'0,"0"-24"31,0-1-15,-25 25-1,0 25 1,1-25-16,24 24 16,-25 1-16,25 0 31,25-25-31,-1 0 15,1 0-15,-25-25 16,25 25 0,-25 25-1,0 0 1,0 0-16,0-1 16,0 1-1,25-50 16,-25 1-31</inkml:trace>
  <inkml:trace contextRef="#ctx0" brushRef="#br0" timeOffset="132218.918">7342 7590 0,'0'-25'15,"0"50"1,0 0-1,-25 0-15,25 0 16,-24 24-16,24-24 0,0 0 16,-25 0-16,25-1 15,0 26-15,-25-50 0,25 25 16,0 0-16,25-50 31,0 0-31,-1 0 16,1 25-1,0 0 1,-25 25-16,0 0 16,0 0-16,0-1 15,-25-24-15,0 25 16,1-25 0,-1 0-1,25-25 1,0 1-16,25-1 15</inkml:trace>
  <inkml:trace contextRef="#ctx0" brushRef="#br0" timeOffset="132426.0698">7590 7665 0,'0'0'0,"0"-25"15,0 50 16,-25-25-31,25 49 0,-24-49 0,-1 50 16,25-25-16,0-1 0,-25 1 16,25 0-16,-25 0 0,25 0 15,-25-1-15,25 1 16</inkml:trace>
  <inkml:trace contextRef="#ctx0" brushRef="#br0" timeOffset="132711.3235">7640 7987 0,'0'-25'16,"25"25"0,-25-25-16,24 1 15,1 24-15,0-25 0,-25 0 16,25 25-16,-50 0 31,0 25-31,0-25 16,1 25-1,24-1-15,-25 1 0,25 0 16,0 0-16,0 0 16,25-25-16,24 25 15,-24-25-15,0 0 16,0-25-16,-1 0 15</inkml:trace>
  <inkml:trace contextRef="#ctx0" brushRef="#br0" timeOffset="154276.272">5085 8334 0,'0'25'110,"0"0"-79,0 0-15,-25-25-16,25 25 15,0-1 1,0 1-16,0 0 15,0 0 1,-25 0-16,25-1 16,0-48 31,0-1-32,0 0 1,0 0-16,0 0 15,0 1-15,25-1 0,-25 0 16,0 0 0,25 0-1,-25 1 1,25 24-16,0 0 16,-1 0-16,1 0 15,0 0 1,-25 24-1,0 1-15,0 0 16,25-25-16,-25 25 16,0 0-16,0-1 15,0 1 1,-25 0 0,0-25-16,25 25 15,-25-25-15,1 0 16,24 25-16,-25-25 0,0 0 15,25-25 1,0 0 0,25 25-1,-25-25 1</inkml:trace>
  <inkml:trace contextRef="#ctx0" brushRef="#br0" timeOffset="154756.07">5283 8558 0,'25'0'16,"-25"-25"15,25 25-15,-25-25-16,0 0 15,25 25 1,-25-25 0,0 1-1,-25 24 32,0 24-16,25 1-15,-25 0 0,25 0-16,0 0 15,0-1 1,25-24-16,-25 25 0,25-25 0,0 0 15,0 0 1,-1 0-16,1-25 16,0 25-16</inkml:trace>
  <inkml:trace contextRef="#ctx0" brushRef="#br0" timeOffset="155070.2547">5556 8458 0,'-25'0'31,"1"0"-15,24 25-16,-25 0 31,25 0-15,0 0-16,25-25 15,-25 24-15,24-24 16,-24 25-16,0 0 31,-24-25 0,-1 0-15,25-25 15,25 0-31</inkml:trace>
  <inkml:trace contextRef="#ctx0" brushRef="#br0" timeOffset="155279.9224">5680 8409 0,'0'25'47,"0"-1"-47,-25 1 15,25 0-15,0 0 0,0 0 16,-24-1-16,24 1 16,-25 0-16,25 0 15</inkml:trace>
  <inkml:trace contextRef="#ctx0" brushRef="#br0" timeOffset="155541.1036">5606 8533 0,'25'0'31,"-1"0"-31,1 0 16,0 0 0,0 0-16,0 0 0,-25 25 62,0-1-46,0 1-16,0 0 15,-25-25 1</inkml:trace>
  <inkml:trace contextRef="#ctx0" brushRef="#br0" timeOffset="155705.9045">5755 8434 0,'24'24'32,"1"-24"-17,0 25 1</inkml:trace>
  <inkml:trace contextRef="#ctx0" brushRef="#br0" timeOffset="156273.9098">5879 8483 0,'0'0'0,"25"0"16,-25 25-1,0 0 1,0 0 0,0-1-16,0 1 15,0-50 16,24 1-15,1 24 0,-25-25-16,25 25 0,-25-25 15,25 25-15,-25 25 32,0 0-17,0-1 1,0 1-1,25-25-15,-1 0 16,1 0-16,0 0 16,-25-25-16,25 1 15,0 24-15,-25-25 16,0 0-16,0 0 16,-25 25 15,0 25-31,0-25 15,25 25-15,0 0 16,0-1 0,25-24 15,0 0-31,0 0 0,-25 25 62,0 0-46,0 0 0,24-25-1,-24-25 1</inkml:trace>
  <inkml:trace contextRef="#ctx0" brushRef="#br0" timeOffset="156479.8912">6350 8384 0,'0'0'0,"0"25"31,0 0-31,-25-25 0,25 24 16,-25 1-16,25 0 16,0 0-16,0 0 0,0-1 15,0 1 1,0 0-16,-24 0 15</inkml:trace>
  <inkml:trace contextRef="#ctx0" brushRef="#br0" timeOffset="156748.5416">6251 8558 0,'25'0'31,"-1"0"-15,1 0-16,0-25 16,0 25-16,-25 25 47,0-1-32,0 1 1,0 0-1</inkml:trace>
  <inkml:trace contextRef="#ctx0" brushRef="#br0" timeOffset="157408.0478">6375 8458 0,'25'0'31,"-25"25"-15,24-25-16,1 25 15,0-25 1,-25 25-16,0 0 31,0-1-15,0 1-1,0 0 1,25-25 15,-25-25-31,0 0 16,0 1-16,0-1 16,-25 25-1,25-25-15,0 50 31,25-25 16,0 0-47,-1 0 16,1 0 0,-25 25 30,25-25 17,-25-25-63,25 25 16,0 0-16,-25-25 15,0 50 16,0 0-31,0-1 16,24-24 15</inkml:trace>
  <inkml:trace contextRef="#ctx0" brushRef="#br0" timeOffset="157819.8435">6945 8434 0,'25'0'47,"0"0"-31,0 0-16,0 0 16,-25 24 30,-25 1-30,25 0 0,-25 0-1,0 0 1,25-1 0,-25-24-16,25 25 15</inkml:trace>
  <inkml:trace contextRef="#ctx0" brushRef="#br0" timeOffset="158437.5316">6921 8607 0,'0'0'0,"0"-25"32,24 25-32,1 0 15,-25-24 1,25 24-16,0 0 16,0 0-16,-25-25 15,24 25-15,1-25 16,0 25-16,0-25 15,-25 0-15,25 25 16,-25-24 0,0-1 15,0 50 0,-25-25-15,25 24-16,0 1 15,0 0-15,0 0 16,0 0 0,0-1-16,0 1 15,-25-25-15,25 25 0,0 0 16,0-50 31,0 0-32,25 0 1,-25 1-16,0-1 16,25 0-1,-25 0 1,0 0-16,0 1 16,24 24-16,-24-25 15,25 25 1,0 0-1,0 0 1,-25 25 0,25-25-1,-25 24-15,-25 1 16,0 0 0,-25-25-16,26 0 0,-1 25 15,0-25-15</inkml:trace>
  <inkml:trace contextRef="#ctx0" brushRef="#br0" timeOffset="163384.6412">7144 8161 0,'25'0'93,"-1"0"-77,1 25-16,0-25 16,25 0-16,-26 24 15,1-24-15,25 0 0,-25 0 16,49 25-16,-49-25 0,0 0 0,24 0 16,-24 0-16,25 25 0,24-25 15,-49 0-15,24 0 0,-24 0 16,25 25-16,-25-25 0,24 0 15,-24 0-15,0 0 0,0 0 16,-25 25-16,25-25 0,-1 0 16,1 0-1,0 24 17,0-24-17,-25 25 1,-25 0 15,25 0-15,0 0-1,-25-1-15,25 1 16,0 0-16,0 0 0,0 0 16,0-1-16,0 1 15,0 0-15,25 0 0,-25 0 16,0-1-16,0 1 0,25 25 15,-25-25-15,0 24 0,0-24 16,0 25-16,25-26 0,-25 1 0,0 25 16,0-25-16,0 0 0,0-1 15,24 1-15,-24 0 0,0 25 16,0-26-16,0 1 16,0 0-16,0 0 15,0 0-15,-24-1 0,24 1 0,0 0 16,0 0-16,0 24 0,0-24 15,0 0-15,0 0 0,0 0 16,0-1-16,-25 51 0,25-50 16,0-1-16,0 1 0,0 0 15,0 0-15,0 24 0,0-24 0,0 0 16,0 0-16,25 0 16,-25-1-16,0 1 15,0 0 1,0 0-1,0 0 1,-25-25-16,25 25 16,0-1-1,-25-24-15,25 25 16,-25-25-16,25 25 16,-25-25-16,25 25 15,-24 0-15,-1-1 0,25 1 16,-25-25-16,25 25 15,-25-25-15,25 25 16,-25 0 0,25-1-1,-25-24-15,25 25 0,-24-25 16,24 25-16,-25-25 16,0 0-16,0 0 0,0 0 15,1 0-15,-1-25 16,0 25-16,-49-49 0,24 24 15,0-25-15,1 25 0,-26-24 0,-49-1 16,75 1-16,-26 24 0,-24-25 16,25 25-16,-1 0 0,-49 1 15</inkml:trace>
  <inkml:trace contextRef="#ctx0" brushRef="#br0" timeOffset="164363.6397">7764 8434 0,'-25'0'16,"50"0"31,0 0-32,24 24 1,-24-24-1,-25 25 32,-25 0-31,25 0 0,0 0-16,-25-25 15,25 24-15,0 1 0,-24 0 16,24 0-16</inkml:trace>
  <inkml:trace contextRef="#ctx0" brushRef="#br0" timeOffset="164500.2704">7764 8632 0,'0'25'0,"0"-50"0,25 25 47,24 0-31,-24-25-1,0 25-15,0-25 16,-1 25-16</inkml:trace>
  <inkml:trace contextRef="#ctx0" brushRef="#br0" timeOffset="164792.8657">7962 8558 0,'-25'0'0,"50"0"16,-25 24 15,0 1-15,-25-25-16,25 25 15,0 0-15,0 0 32,25-25-17,0 0-15,-25-25 16,25 0-16,0 0 0,-25 0 16,25 25-16,-25-24 31,0 48-16,0 1-15,0 0 16,0 0-16,0 0 16,0-1-1,24-24 1,1 0 0</inkml:trace>
  <inkml:trace contextRef="#ctx0" brushRef="#br0" timeOffset="165001.9406">8310 8434 0,'0'0'0,"-25"24"32,25 1-32,-25 25 15,25-25 1,0-1-16,0 1 15,0 0-15,0 0 0,0 0 0,0-1 16</inkml:trace>
  <inkml:trace contextRef="#ctx0" brushRef="#br0" timeOffset="165162.2255">8186 8607 0,'0'0'0,"24"0"16,-24-25 0,25 25-16,0 0 15,0 0-15,0 0 0,-1 0 0,1 0 16</inkml:trace>
  <inkml:trace contextRef="#ctx0" brushRef="#br0" timeOffset="165679.3197">8384 8706 0,'25'0'16,"-25"-24"-16,0-1 0,25 25 16,-25-25-1,0 0-15,0 0 16,-25 25-1,0 25 17,25 0-32,0 0 15,25-25-15,0 0 16,-25 25 0,24-25-16,1 0 15,0-25-15,0 0 16,0 0-1,-25 0-15,24 25 16,-48 25 15,-1-25-15,25 25-16,0 0 16,0 0-1,0-50 16,25 0-31,-1 25 0,1-25 16,-25 0 0,25 25-16,-25-24 0,25 24 15,0 0 1,-1 0 0</inkml:trace>
  <inkml:trace contextRef="#ctx0" brushRef="#br0" timeOffset="165926.2288">8806 8508 0,'0'0'0,"0"-25"0,24 25 0,-24-25 16,25 1-16,-25-1 16,25 0-16,-25 0 15,-25 25 1,0 0 0,1 0-1,24 25-15,-25 25 16,25-26-16,0 1 15,0 0-15,0 0 0,-25 0 16,25-1-16,0 1 0,0 0 16,0 0-16,0 24 0,0-24 15</inkml:trace>
  <inkml:trace contextRef="#ctx0" brushRef="#br0" timeOffset="166356.137">8706 8582 0,'25'0'31,"0"0"-15,0 0-16,0 0 16,-1 0-16,1 0 0,0 0 15,0 0-15,0-24 16,-25-1 15,-25 25-15,0 0-1,0 0-15,0 25 16,25-1 0,-24-24-16,24 25 15,0 0 1,24-25-16,1 0 31,0 0-31,-25-25 0,25 25 16,0-25-16,-25 50 47,0 0-47,-25-25 0,25 25 15,0 0 1,25-25-1</inkml:trace>
  <inkml:trace contextRef="#ctx0" brushRef="#br0" timeOffset="166796.5871">9079 8558 0,'0'0'16,"-25"0"-1,0 0 1,25 24-16,-25 1 16,25 0-1,0 0-15,0 0 16,0-1 0,25-24-1,0 25-15,0-25 16,-1 0-1,1-25-15,0 1 16,0-1-16,0 0 16,-25 0-16,24 25 15,-24-25-15,-24 25 32,-1 0-17,25 25-15,-25-25 0,0 0 16,25 25-16,0 0 15,0 0 1,0-1 0,0 1-16,25-25 15,25 25-15,-26-25 16,1 0-16,25-25 16</inkml:trace>
  <inkml:trace contextRef="#ctx0" brushRef="#br0" timeOffset="167881.9872">8607 8235 0,'25'0'15,"0"0"1,0 0-1,-1 0-15,1 0 0,0 0 16,0 0-16,0 0 0,-1 0 16,26 25-16,-25-25 0,24 0 15,-24 0-15,25 0 0,24 25 16,-24-25-16,0 0 0,-1 0 0,1 0 16,-1 25-16,51-25 15,-51 0-15,1 24 0,-1-24 16,26 0-16,-26 0 0,51 25 0,-51-25 15,1 25-15,24-25 0,-24 0 16,49 25-16,-74-25 0,25 0 16,-1 0-16,-24 25 0</inkml:trace>
  <inkml:trace contextRef="#ctx0" brushRef="#br0" timeOffset="168691.6642">10393 8434 0,'0'0'16,"50"0"-16,-50 24 0,25-24 16,-50 25 46,25 0-46,0 0-16,0 0 15,-25-25-15,25 24 0,0 1 16,0 0-16,0 0 16,0 0-16,0 24 15,0-24-15,25 0 16,-25 0-16,0-1 15,0 1-15,0 0 0,0 0 0,0 0 16,0-1-16,0 26 16,0-25-16,0 0 0,0 0 15,0-1-15,0 1 0,0 25 16,0-1-16,0-24 0,0 0 0,0 0 16,0 0-16,0 24 0,0-24 15,0 0-15,0 24 0,0-24 16,0 25-16,0-25 0,0-1 15,0 1-15,0 0 0,0 25 16,0-1-16,25-24 0,-25 0 16,0 0-16,0-1 0,0 1 15,0 25-15,24-50 0,-24 25 16,0-1-16,0 1 0,0 25 16,0-25-16,0 24 0,0-24 0,0 0 15,0 0-15,0 24 16,0-24-16,0 0 0,0 0 15,25 0-15,-25-1 16,0 1 0,-25 0-1,1-25 1,-1 0-16,0 0 16,0 0-16,0 0 15,1 0-15,-1 0 16,0-25-16,0 25 0,-49 0 15,49-25-15,-25 25 0,1-24 16,24 24-16,-25 0 0,-49-25 16,49 25-16,1 0 0,-1 0 0,1 0 15,-51-25-15,51 25 0,-1 0 16,1 0-16,-1 0 0,0 0 16,-74 0-16,75 0 0,-1-25 15,1 25-15,-1 0 0,-49 0 16,49 0-16,0 0 0,1 0 0,-1 0 15,1 0-15,-26 0 0,26 0 16,-1 0-16,0-25 16,26 25-16,-26 0 0,-24-24 15,49 24-15,0 0 0,0-25 0,0 25 16,-24-25-16,24 25 0,0 0 16,0-25-16,1 25 15,-1-25-15</inkml:trace>
  <inkml:trace contextRef="#ctx0" brushRef="#br0" timeOffset="169908.9138">9550 8632 0,'0'25'31,"0"0"-31,0-1 16,0 1-1,0 0-15,0 0 16,0 0 0,0-1-16,0-48 46,25 24-46,-1-25 0,-24 0 16,25 0-16,-25 0 16,25 1-16,-25-1 15,25 0 1,-25 0-16,0 50 47,0 0-47,0 0 15,0-1-15,0 1 0,0 0 16,25-25-16,-25 25 16,0 0-1,24-25-15,1-25 16,0 0 0,-25 0-16,25 0 0,-25 1 15,25 24-15,-25-25 0,24 0 16,-24 0-16,0 0 15,0 75 17,0-25-32,0 0 15,-24-25-15,24 24 0,0 1 16,0 0-16,24 0 16,1 0-1,0-25 1,0 0-1,0 0-15,-25-25 0,24 25 0,-24-25 16,25 25-16,-25-25 16,25 0-16,-25 1 15,0-1 1,0 0-16,-25 25 31,25 25-31,-25-25 0,25 25 16,0-1-16,0 1 15,0 0 1,0 0-16,25-25 0,-25 25 16,25-25-16,0 0 15,0 0-15,0-25 16</inkml:trace>
  <inkml:trace contextRef="#ctx0" brushRef="#br0" timeOffset="170108.8989">10220 8582 0,'0'-24'0,"0"48"47,0 1-47,0 0 16,-25 0-16,25 24 15,0-24-15,0 0 16,0 0-16,0 0 15</inkml:trace>
  <inkml:trace contextRef="#ctx0" brushRef="#br0" timeOffset="170575.9672">10170 8756 0,'0'-25'0,"25"25"16,-25-25-1,25 25-15,24 0 16,-24 0 0,0 0-1,-25 25 1,0 0 0,0 0-1,0 0-15,0-1 16,0 1-16,0 0 15,0-50 17,25 0-32,-25 1 15,24-1-15,1 0 16,0 0 0,0 25-16,-25-25 15,0 50 16,0 0-15,0 0-16,0 0 16,0-1-1,0 1-15,-25 0 16,25 0 0,0-50 15</inkml:trace>
  <inkml:trace contextRef="#ctx0" brushRef="#br0" timeOffset="170748.9887">10418 8582 0,'0'0'0,"25"0"31,-25 25-31,25-25 15,-25 25-15,24-25 16,1 0-16,0 0 16,0 0-16</inkml:trace>
  <inkml:trace contextRef="#ctx0" brushRef="#br0" timeOffset="170941.9648">10641 8632 0,'0'25'15,"-25"-25"1,25 25-1,0-1 1,-24-24-16,24 25 0,-25 0 16,25 0-16,0 0 15,0-1-15,25-24 16,-1 25-16,1-25 16,0 0-16,0 0 0,0 0 15,24-25-15</inkml:trace>
  <inkml:trace contextRef="#ctx0" brushRef="#br0" timeOffset="179408.3044">8582 4118 0,'0'24'63,"0"1"-32,0 0-31,-24 0 16,24 0-16,0-1 15,0 1-15,-25 0 16,25 0-16,0 0 16,-25-25-1,25 24-15</inkml:trace>
  <inkml:trace contextRef="#ctx0" brushRef="#br0" timeOffset="179757.278">8756 4167 0,'0'25'31,"0"0"-15,-25 0-16,25-1 15,0 1 1,0 0-16,0 0 16,25-25 15,0-25-31,0 0 16,-25 0-1,0 1-15,24-1 16,-24 0-16,0 0 15,-24 25 1,-1 0 0,25 25-16</inkml:trace>
  <inkml:trace contextRef="#ctx0" brushRef="#br0" timeOffset="179921.0928">8930 4316 0,'24'0'16</inkml:trace>
  <inkml:trace contextRef="#ctx0" brushRef="#br0" timeOffset="180424.6073">9128 4118 0,'0'24'0,"25"-24"15,-25 25 63,0 0-78,0 0 16,-25 0-16,25-1 0,0 1 16,0 0-16,-25 0 15,25 0-15,0-1 16</inkml:trace>
  <inkml:trace contextRef="#ctx0" brushRef="#br0" timeOffset="180796.6543">9327 4192 0,'0'25'46,"0"0"-46,0-1 0,-25-24 16,25 25-16,0 0 16,0 0-1,25-25 1,-1 0 0,-24-25-16,25 0 0,0 25 15,-25-25-15,25 1 16,0-1-16,-25 0 15,0 0-15,-25 25 16,0 0-16,-25 0 16,26 25-16,-1-25 15,25 25 17,25-25-32</inkml:trace>
  <inkml:trace contextRef="#ctx0" brushRef="#br0" timeOffset="181101.1841">9599 4167 0,'0'25'16,"-24"-25"-1,24 25-15,0 0 16,0-1-16,-25 1 15,25 0-15,25 0 16,-1-25 0,1 0-1,-25-25-15,25 0 16,0 0-16,-25 1 16,0-1-16,0 0 15,-25 25 1,0 0-16,0 0 15</inkml:trace>
  <inkml:trace contextRef="#ctx0" brushRef="#br0" timeOffset="181305.3426">9798 4316 0,'0'25'0,"25"-25"47</inkml:trace>
  <inkml:trace contextRef="#ctx0" brushRef="#br0" timeOffset="181629.3911">10071 4118 0,'0'24'31,"0"1"-15,0 0-16,0 0 15,-25 0-15,25-1 0,0 1 16,0 0-16,-25 0 15,25 0-15,-25-25 16,25 24-16</inkml:trace>
  <inkml:trace contextRef="#ctx0" brushRef="#br0" timeOffset="181818.4777">10195 4291 0,'-25'0'0,"25"25"15,0 0 1,25-25 0,-25 25-1</inkml:trace>
  <inkml:trace contextRef="#ctx0" brushRef="#br0" timeOffset="182364.8595">10418 4167 0,'0'-25'15,"25"25"1,0 0 0,-1 0-16,1 25 15,0 0-15,-25 0 16,25 0 0,-25-1-16,0 1 15,0 0-15,-25 0 0,0-25 16,25 25-16,-49-25 15,49 24-15,-25 1 0,0 0 16,50-25 31,0 0-31,-1 0-16,1 0 15,0-25-15,0 25 16,0 0-16,-1 0 0,1 0 15,0 0-15,0 0 0</inkml:trace>
  <inkml:trace contextRef="#ctx0" brushRef="#br0" timeOffset="186344.5253">5035 8905 0,'-24'0'0,"24"25"16,0-1-1,0 1 1,0 0-1,0 0 17,-25-25-32,25 25 0,0 0 15,0-1 1,-25-24-16,25 25 16,0 0-16,0-50 46</inkml:trace>
  <inkml:trace contextRef="#ctx0" brushRef="#br0" timeOffset="186897.6198">5135 8979 0,'0'25'78,"0"0"-62,-25-25-16,25 25 0,0 0 15,0-1 1,0 1 15,25-25-15,-1 0-16,1 0 15,-25-25 1,25 25-16,-25-24 16,0-1-1,0 0 1,0 0-1,-25 25 1,25-25 15</inkml:trace>
  <inkml:trace contextRef="#ctx0" brushRef="#br0" timeOffset="187390.7611">5358 9103 0,'0'25'63</inkml:trace>
  <inkml:trace contextRef="#ctx0" brushRef="#br0" timeOffset="187721.5904">5531 8979 0,'-24'25'32,"24"0"-17,0 0 1,0 0-16,0-1 16,-25-24-16,25 25 15,0 0 1</inkml:trace>
  <inkml:trace contextRef="#ctx0" brushRef="#br0" timeOffset="188126.1251">5631 9004 0,'24'0'0,"-24"25"31,-24-25-15,-1 25-16,25 0 0,0-1 16,0 1-1,25-25 1,-25 25-1,24-25-15,1 0 16,-25-25-16,25 25 0,0-25 16,-25 1-16,25-1 15,-25 0-15,0 0 16,-25 0 0,-25 25-1,25 0 1,25 25-1,25-25 17</inkml:trace>
  <inkml:trace contextRef="#ctx0" brushRef="#br0" timeOffset="188473.8531">5879 9004 0,'0'25'31,"-25"-25"-15,0 25 0,25 0-16,0-1 15,0 1 1,0 0-16,25-25 15,0 0 1,0 0-16,-25-25 16,0 0-1,24 25-15,-24-24 0,0-1 16,0 0-16,0 0 16,-24 25-1,-1 0 1,25 25-1</inkml:trace>
  <inkml:trace contextRef="#ctx0" brushRef="#br0" timeOffset="188671.8619">5978 9128 0,'0'25'0,"0"0"32,25-25-17,-25-25 17</inkml:trace>
  <inkml:trace contextRef="#ctx0" brushRef="#br0" timeOffset="188965.6203">6201 8954 0,'0'0'0,"0"25"47,0 0-31,-25-25-16,25 25 0,0 0 15,-24 24-15,24-24 16,0 0 0,-25-25-16,25 25 0,0 0 31</inkml:trace>
  <inkml:trace contextRef="#ctx0" brushRef="#br0" timeOffset="189128.5232">6251 9178 0,'0'0'0</inkml:trace>
  <inkml:trace contextRef="#ctx0" brushRef="#br0" timeOffset="189421.6228">6375 9004 0,'25'0'15,"-25"25"1,24-25 0,-24 25-16,0 0 15,25-25-15,-25 24 0,0 1 16,-25 0-1,25 0-15,-24-25 16,24 25-16,24-25 31,1 0-15,-25-25-16,50 25 16</inkml:trace>
  <inkml:trace contextRef="#ctx0" brushRef="#br0" timeOffset="203796.8896">4688 11981 0,'0'0'0,"25"0"15,-25-25-15,25 25 16,-1 0-16,1 0 0,0 0 16,0 0-16,0-25 15,0 25-15,-1 0 0,1 0 16,25 0-16,-25 0 15,-1 0-15,1 0 16,0 0-16,25 0 0,-26 0 0,26 0 16,-25 0-16,24 0 0,1 0 15,24 0-15,-24 0 0,0 0 16,-1 0-16,1 0 0,49 0 16,-49 0-16,-1 0 0,1 0 15,0 25-15,-1-25 0,50 25 16,-49-25-16,-25 24 0,24-24 0,1 25 15,24 0-15,-24-25 0,-25 0 16,24 25-16,-24-25 16,25 25-16,24-1 0,-49-24 15,25 25-15,-26-25 0,26 25 0,-25-25 16,24 25-16,-24 0 0,0-25 16,0 25-16,-25-1 0,50-24 15,-50 25-15,24 0 16,-24 0-16,0 0 15,0-1 1,-24 1-16,24 0 16,-25-25-1,0 25-15,0 0 0,0-1 16,0-24-16,25 25 16,-24-25-16,-1 25 0,0-25 15,0 25-15,0-25 0,1 0 0,24 25 16,-50-1-16,25-24 0,0 0 15,1 0-15,-1 25 0,-25-25 16,25 0-16,1 0 0,-1 0 16,-25 0-16,25 0 0,-24 0 15,-1 0-15,25 0 0,1 0 16,-26 0-16,25 0 0,-49 0 0,49 0 16,-25 0-16,26 0 0,-26 0 15,0 0-15,1 0 16,24-25-16,0 25 0,-25 0 15,26 0-15,-51 0 0,50 0 0,1 0 16,-26 0-16,25 0 0,0 0 16,-24-24-16,24 24 0,0 0 15,0 0-15,1 0 0,-26-25 16,25 25-16,0-25 0,1 25 16,-1-25-16,-25 25 15,25-25-15,1 25 0,-1 0 16,0-24-16,0 24 0,0-25 15,1 25-15,-1 0 0,25-25 16,-50 25-16,25-25 0,0 0 16,1 25-1,-1-24-15,0-1 0,0 25 16,25-25-16,-25 0 16,1 0-1,24 1-15,-25-1 16,25 0-16,0 0 15,0 0-15,0 0 16,0 1-16,0-1 16,0 0-1</inkml:trace>
  <inkml:trace contextRef="#ctx0" brushRef="#br0" timeOffset="204233.8578">5035 12204 0,'25'0'47,"25"25"-47,-25-25 16,-1 0-16,1 25 15,0-1-15,25 1 0,-26-25 0,-24 25 16,25-25-16,0 25 0,0-25 15,49 25-15,-49-1 0,0 1 16,0-25-16,24 25 16,1 0-16,-1-25 0,-24 25 0,0-25 15,0 0-15,0 24 0,24 1 16,-24-25-16,0 25 16,-50-50 30,0 25-46,25-25 0,-25 1 16</inkml:trace>
  <inkml:trace contextRef="#ctx0" brushRef="#br0" timeOffset="204449.4752">5680 12303 0,'-25'0'16,"1"0"-16,-1 25 0,0-25 15,0 0-15,0 25 16,1 0-16,-1-1 0,0 1 16,0-25-16,25 25 15,-49-25-15,49 25 0,-25-25 16</inkml:trace>
  <inkml:trace contextRef="#ctx0" brushRef="#br0" timeOffset="205673.2529">4762 12278 0,'-24'0'0,"24"25"15,0 0 1,0 0 0,0 0-1,0-1 1,0 1-16,0 0 0,0 0 16,0 0-16,0 24 15,-25-24-15,25 0 0,0 0 16,0-1-16,0 26 15,0-25-15,0 0 0,0-1 16,25 1-16,-25 0 16,24 0-16,-24 0 0,0-1 0,0 1 15,25 0-15,-25 0 16,25-25-16,-25 25 16,25-1-16,0 1 15,0-25-15,-25 25 16,24-25-16,1 25 0,0 0 15,0-25 1,0 24-16,-1-24 16,-24 25-16,25-25 0,0 0 15,-25 25-15,25-25 0,0 0 16,24 25-16,-24-25 16,0 0-16,0 25 0,-1-25 15,1 0-15,0 0 0,0 0 16,0 25-16,24-25 15,-24 0-15,0 0 16,0 0-16,-1 0 0,1 0 16,0 0-16,0 0 15,0 0-15,-1 0 0,1 0 16,0 0-16,0 24 0,0-24 16,-1 0-16,26 0 0,-25 0 15,0 0-15,0 0 16,-1 0-16,1 0 0,0 0 15,-25 25-15,50-25 16,-26 0-16,1 0 16,0 0-16,0 0 0,0 0 15,-1 0-15,1 0 0,0 0 16,25-25-16,-26 25 16,1 0-16,0 0 15,0-24-15,0 24 16,-1 0-16,26 0 15,-25 0-15,0 0 16,-1-25-16,26 25 0,-25 0 16,0 0-16,-25-25 15,24 25-15,1 0 0,0 0 16,0-25-16,0 25 16,-1-25-16,1 25 0,0-25 15,0 25-15,0-24 16,0 24-16,-1-25 15,1 25-15,0-25 16,-25 0-16,25 25 16,-25-25-16,25 1 15,-1-1-15,-24 0 16,0 0-16,25 25 16,-25-25-16,0 1 0,0-26 15,0 25 1,0 0-16,0 1 0,0-1 15,0 0-15,-25 0 16,25 0-16,0 1 16,0-1-1,-24 25-15,24-25 0,0 0 16,-25 0 0</inkml:trace>
  <inkml:trace contextRef="#ctx0" brushRef="#br0" timeOffset="208304.3919">2679 12080 0,'-25'0'16,"25"25"15,0-1-15,0 1-16,0 0 15,0 25-15,0-25 0,0-1 16,0 1-16,0 0 16,0 0-16,0 24 0,0-24 0,0 0 15,0 0 1,0-50 0</inkml:trace>
  <inkml:trace contextRef="#ctx0" brushRef="#br0" timeOffset="208706.0533">2654 12080 0,'0'0'0,"0"-25"0,0 0 15,25 25 1,0 0-16,0 0 16,-1 0-16,1 0 15,0 0-15,0 0 0,24 0 0,-24 0 16,25 0-16,-25 0 0,24 0 15,-24 0-15,0 0 0,24 0 0,-24 0 16,0 25-16,0 0 16,0 0-1,-25-1-15,0 1 16,0 0-16,24 0 0,-24 0 16,0 0-1,0 24-15,0-24 16,0 0-16,0 0 15,0-1 1,-49 1 0,24-25-16,25 25 0,-25-25 15,0 0-15,1 0 0,-1 0 16,0 0-16,0 0 0,0 0 16,-24 0-16,24 0 0,-25 0 15,26 0-15,-26 0 0,25 0 16,0 0-16,-24 0 0</inkml:trace>
  <inkml:trace contextRef="#ctx0" brushRef="#br0" timeOffset="208908.9468">2530 12675 0,'0'25'15,"0"0"1,0 0-1,25 24 1,-25-24-16,0 0 0,25-25 16,-25 25-16,0-1 15</inkml:trace>
  <inkml:trace contextRef="#ctx0" brushRef="#br0" timeOffset="209130.2768">2604 12700 0,'0'0'0,"0"-25"0,25 25 16,0-25 0,0 25-16,0 0 0,0 0 15,-1 0-15,26 25 16,-25-25-16,0 25 0,-1 0 16,1-25-16,0 25 15,0-25-15,-25 24 0,0 1 0,25-25 16,-25 25-16,0 0 15,0 0-15,0-1 16,-25-24-16,25 25 0,-25-25 16,0 0-16</inkml:trace>
  <inkml:trace contextRef="#ctx0" brushRef="#br0" timeOffset="209251.2641">2629 12849 0,'0'0'0,"0"25"0,0-1 16,25-24-1,0 0-15,0 0 0,0 0 16,-1 0-16,26 0 0,-25 25 16,49-25-16</inkml:trace>
  <inkml:trace contextRef="#ctx0" brushRef="#br0" timeOffset="211638.1976">3324 12477 0,'25'0'31,"-25"-25"63,24 25-94,1 0 16,0-25-16,0 25 15,0 0-15,-1 0 32,1-25-17,0 25-15,0 0 16,0 0 0,-1 0-16,1 0 15,0 0 1,-25-24-1,25 24 1,0 0-16,0 0 16,-1 0-1,1 0 1,0 0 0,0 0-1,0 0-15,-1 0 16,1 0 15,0 0-15,0 0-1,0 0-15,-1 0 16,1 0 0,0 0-1,0 0 1,0 0-1,-1 0 1,1 0-16,0 24 16,0-24-1,0 0 17,-1 0-17,-24 25-15,25-25 0,0 0 16,0 0-1,0 0 1,-1 0 0,1 0-16,0 25 15,0-25-15,0 0 16,-1 0-16,1 0 16,-25 25-1,25-25-15,0 0 31,-25 25-31,25-25 0,-1 0 32,1 0-32,-25 24 15,25-24-15,0 25 32,0-25-17,-1 0 1,-24 25-16,0-50 47,0 0-32</inkml:trace>
  <inkml:trace contextRef="#ctx0" brushRef="#br0" timeOffset="212515.3131">4068 11658 0,'0'0'0,"0"-25"16,0 50 62,0 0-63,0 0-15,0 0 16,0-1-16,0 26 16,0-25-16,0 0 15,0-1-15,0 1 16,0 0-16,0 0 0,0 0 16,0-1-16,0 1 0,0 0 15,0 0 1,-25-50 46</inkml:trace>
  <inkml:trace contextRef="#ctx0" brushRef="#br0" timeOffset="212786.2963">3944 11981 0,'0'24'15,"0"26"1,25-50-16,-25 25 16,0 0-16,25-1 15,-1-24-15,1 0 16,0 0-1,0 0-15,-25-49 16,25 49-16,-1-50 0,-24 25 16,25 1-16,-25-1 0,0 0 15,25-25-15</inkml:trace>
  <inkml:trace contextRef="#ctx0" brushRef="#br0" timeOffset="213633.3708">3646 11063 0,'0'25'16,"0"-1"0,0 1-1,0 0-15,0 0 0,0 0 16,-25-25-16,25 25 0,0-1 15,0-48 17</inkml:trace>
  <inkml:trace contextRef="#ctx0" brushRef="#br0" timeOffset="214166.8309">3746 10964 0,'0'24'15,"0"1"1,0 25-16,0-25 16,0-1-16,0 1 15,-25-25-15,25 25 16,0-50 15,25 25-15,-25-49-16,24 24 0,1 0 15,0-25-15,0 26 16,-25 48 15,0 1-15,0 25-1,0-25-15,0-1 0,0 1 0,0 0 16,0 0-16,0 0 16,0-50 15,25 25-15</inkml:trace>
  <inkml:trace contextRef="#ctx0" brushRef="#br0" timeOffset="214353.2849">4018 10840 0,'0'24'15,"0"1"1,0 0-16,0 0 16,0 0-16,0-1 0,0 26 15,0-25-15,0 0 0,0-1 16,0 1-16,0 0 0,0 0 0,0 0 15,-24-25 1</inkml:trace>
  <inkml:trace contextRef="#ctx0" brushRef="#br0" timeOffset="214501.3785">3969 11038 0,'25'0'31,"-1"0"-31,1 0 16,0 0-16,0 0 0</inkml:trace>
  <inkml:trace contextRef="#ctx0" brushRef="#br0" timeOffset="214990.2834">4167 11112 0,'0'0'0,"25"0"16,-25-24-16,0-1 31,0 0-31,0 0 16,-25 25-16,0 0 31,25 25-31,0 0 16,-24-25-16,24 25 0,0-1 15,0 1-15,24-25 16,-24 25-16,25-25 16,0 0-16,-25-25 15,25 0-15,0 25 16,-25-24-16,24-1 16,-24 0-16,25 25 15,0 0 1,-25 25-1,0 0 1,0-1 0,0 1-1,0-50 1,0 1 0,25 24-1,0-25-15,-25 0 0,0 0 16,24 0-16,1 25 15,0-24-15,0 24 0,0-25 16,-1 25-16</inkml:trace>
  <inkml:trace contextRef="#ctx0" brushRef="#br0" timeOffset="215241.9887">4614 10889 0,'24'-25'0,"-24"1"16,0-1-16,25 0 15,-25 0-15,0 0 16,0 1-1,-25 24 1,1 24 0,24 1-1,-25 25-15,25-25 0,0 24 0,-25-24 16,25 0-16,0 0 0,-25 49 16,25-49-16,0 24 0,0-24 15,0 0-15,-25 0 0,25 0 16,0 0-16,0-1 0,-24-24 15,24 25-15,-25-25 16,25-25-16</inkml:trace>
  <inkml:trace contextRef="#ctx0" brushRef="#br0" timeOffset="215702.5017">4440 11088 0,'0'0'0,"25"0"16,24-25-1,-24 25-15,0 0 0,0 0 16,0 0-16,-1-25 16,1 25-16,0 0 0,0 0 15,-25-25-15,25 25 16,-1-25 0,-48 25 15,-1 0-16,25 25-15,-25-25 0,0 25 16,25 0-16,-25-25 0,25 25 16,0-1-16,-24 1 15,24 0-15,24-25 16,1 0 0,0-25-1,0 25-15,0 0 0,-25-25 0,24 25 16,-24-24-16,0-1 15,25 25-15,-50 0 32,25 25-17,-24-1 1,24 1-16,0 0 16,24-25-1,1 0 1</inkml:trace>
  <inkml:trace contextRef="#ctx0" brushRef="#br0" timeOffset="216127.2422">4986 11013 0,'0'-25'16,"-25"25"0,25 25-1,-25-25-15,0 25 16,25 0-16,-24 0 0,24-1 15,0 1 1,0 0-16,0 0 16,24 0-16,1-25 0,0 0 15,0 0-15,0 0 16,24 0-16,-49-25 0,25 25 16,0-25-16,0 25 15,-25-25-15,24 0 0,1 1 16,-25-1-16,25 25 0,-25-25 15,0 0-15,0 0 16,-25 25-16,0 0 16,1 0-16,-1 25 15,25 0 1,-25 0-16,25 0 0,0 24 16,25-24-1,0 0-15,24 0 16,-24-25-16,0 0 15,0 0-15,-1 0 16,1 0 0,25-25-16</inkml:trace>
  <inkml:trace contextRef="#ctx0" brushRef="#br0" timeOffset="217711.2922">6424 11956 0,'-24'0'31,"24"25"-15,24-50 124,1 0-124,0 25 0,-25-25-16,25 25 0,0-25 15,-1 25-15,1-24 16,0-1-16,0 25 0,-25-25 16,25 25-16,24-25 0,-24 0 15,0 25-15,0-24 16,-1 24-16,-24-25 15,25 25-15,0 0 0,-25-25 16,25 25-16,25-25 0,-26 25 16,1 0-16,0-25 0,0 25 15,24 0-15,1-24 0,-25 24 0,0 0 16,-1 0-16,26-25 0,0 25 16,-1 0-16,-24-25 0,0 25 15,0 0-15,-1 0 0,1 0 16,0-25-16,0 25 15,0-25-15,-1 25 16,1-24 0,0 24 15,-25-25 0</inkml:trace>
  <inkml:trace contextRef="#ctx0" brushRef="#br0" timeOffset="219202.2987">8706 11187 0,'0'-25'31,"-24"0"0,24 0-15,-25 25-16,0 0 16,0 0-1,0 0 1,1 0-16,24 25 15,-25-25-15,0 0 0,0 25 16,0 0-16,1 0 16,-1 0-1,0-1-15,0 1 16,0 0 0,1 0-16,-1 0 15,25-1-15,0 1 16,0 0 31,-25-25 0,25-25-47,0 0 15,0 1 1</inkml:trace>
  <inkml:trace contextRef="#ctx0" brushRef="#br0" timeOffset="219465.3346">8285 11137 0,'0'-25'0,"25"75"31,24-25-15,-24 0-16,-25 0 15,25-1-15,0 1 0,-1-25 0,1 50 16,0-25-16,0-1 16,0-24-16,-25 25 0,24-25 15,-24 25 1,25-25-1</inkml:trace>
  <inkml:trace contextRef="#ctx0" brushRef="#br0" timeOffset="220049.6401">8731 11112 0,'0'0'0,"0"-24"0,0-1 0,0 0 16,-25 0-16,1 0 15,24 1 1,-25 24-16,0 0 0,0-25 16,0 25-16,1 0 0,-1 0 15,0 0-15,-49 0 0,49 0 16,0 0-16,0 0 0,-24 0 15,-1 0-15,25 25 0,0-25 16,1 0-16,-1 24 0,0-24 0,-25 25 16,26 0-16,-1-25 15,25 25-15,-25 0 0,0-1 16,0 1-16,25 0 0,-25 0 16,25 0-16,0 0 0,0 24 0,0-24 15,0 0-15,0 0 0,0-1 16,0 1-16,50 25 0,-25-25 15,0-1-15,0 1 0,-1 0 16,51 25-16,-26-26 0,1 1 16,0-25-16,-1 25 0,1 0 15,49 0-15,-49-25 0,24 24 0,-24-24 16,-1 0-16,26 0 0,-26 0 16,1 0-16,-1-24 15,-24 24-15,25-25 0,24-25 16,-49 50-16,0-25 0,0 1 0,0-1 15,24-50-15,-24 51 0,-25-1 16,25-25-16,-25 25 0,0 1 16,0-51-16,0 26 0,0 24 15,-25 0-15,0 0 0,0 0 16,-49-24-16,24 49 0,1 0 0,-1 0 16,0 0-16</inkml:trace>
  <inkml:trace contextRef="#ctx0" brushRef="#br0" timeOffset="221713.7889">7838 11336 0,'0'25'32,"0"-1"-17,0 1 1,0 25-16,0-25 16,25-25-16,-25 24 0,0 1 15,0 25-15,0-25 0,0-1 16,0 1-16,0 0 0,0 0 15,0 24-15,0-24 0,0 0 16,25 0-16,-25 0 0,25 24 16,-1-24-16,1 0 0,0-25 15,-25 25-15,25-1 0,25 1 0,-26 0 16,1-25-16,0 0 0,0 0 16,0 0-16,24 25 0,1-25 15,-25 0-15,24 0 0,1 0 16,24-25-16,-24 25 0,-25 0 15,24-25-15,1 25 0,-1-25 16,26 1-16,-26 24 0,-24 0 0,25-25 16,-1 25-16,-24 0 15,50-25-15,-50 25 0,-1-25 16,1 25-16,0-25 0,0 25 16,-25-24-16,25 24 0,-25-25 0,24 0 15,-24 0-15,-49 0 16,24 1-1</inkml:trace>
  <inkml:trace contextRef="#ctx0" brushRef="#br0" timeOffset="222372.8636">6846 11137 0,'0'0'0,"0"-25"15,0 50 48,0 0-63,0 0 0,0 0 15,0 24-15,0-24 0,0 0 16,0 0-16,0 0 0,25 24 16,-25-24-16,0 0 15,0 0-15,25-1 0,-25 1 16,-25-50 31</inkml:trace>
  <inkml:trace contextRef="#ctx0" brushRef="#br0" timeOffset="222873.9094">6772 11460 0,'0'-25'31,"24"25"0,-24 25-31,0 0 0,25-1 16,-25 1-1,25 0 1,0-25-16,0 0 16,0 0-16,-1 0 15,1 0-15,0 0 16,-25-25-16,25 0 15,0 1-15,-25-1 16,0 0-16,0-25 16</inkml:trace>
  <inkml:trace contextRef="#ctx0" brushRef="#br0" timeOffset="223187.6587">6722 10790 0,'0'-25'0,"25"25"31,-25 25 1,0 0-17,0 0 1,0-1-16,0 1 16,-25-25-1</inkml:trace>
  <inkml:trace contextRef="#ctx0" brushRef="#br0" timeOffset="223330.6626">6747 10616 0,'25'0'0,"-1"0"31</inkml:trace>
  <inkml:trace contextRef="#ctx0" brushRef="#br0" timeOffset="223665.6912">6821 10691 0,'0'0'0,"25"0"0,-25 25 16,25-25-16,0 24 16,-25 1-16,0 0 15,0 0 1,25-50 31,-1 25-47,1-25 15,-25 0-15,25 25 16,0-24-16,-25-1 0,25 25 16,-25-25-1,0 50 1,0 0-16,0 24 15,0-24-15,0 0 16,0 0 0,0-1-16,24-24 31,-24-24-31</inkml:trace>
  <inkml:trace contextRef="#ctx0" brushRef="#br0" timeOffset="223829.5286">7169 10666 0,'0'0'0,"24"-25"0,-24 0 16,25 25-16,-25 25 15,0 25 1,0-25-16,0-1 16,25 1-16,-25 0 15,0 0-15,0 0 16</inkml:trace>
  <inkml:trace contextRef="#ctx0" brushRef="#br0" timeOffset="223975.8679">7169 10815 0,'24'0'16,"1"0"-1,0 0 1,0 0-16,0-25 0,-1 25 15,1 0-15</inkml:trace>
  <inkml:trace contextRef="#ctx0" brushRef="#br0" timeOffset="224411.183">7317 10840 0,'25'0'31,"-25"-25"-31,25 25 0,0-25 15,-25 0 1,0 0 0,-25 25-16,0 0 15,25 25 1,-25-25 0,25 25-16,0 0 15,25-25 1,0 0-1,0 0-15,0 0 16,-1 0-16,1-25 16,0 0-16,0 25 15,0 0 1,-25 25 15,0 0-15,0 0-16,0-1 15,24-24 17,1-24-17,0 24-15,-25-25 16,25 0-16</inkml:trace>
  <inkml:trace contextRef="#ctx0" brushRef="#br0" timeOffset="224646.8985">7714 10765 0,'50'-25'16,"-125"50"-16,100-25 0,50-49 0,-51 24 0,1 0 15,0 0 1,-25 0-16,25 25 0,-25-24 16,0-1-16,-25 25 15,0 0 1,0 25-16,25-1 0,0 1 16,0 0-16,-24 25 15,24-26-15,0 1 0,0 0 16,0 0-16,0 0 15,-25-1-15,25 1 0,0 0 0,-25-25 16,25 25-16,-25 0 0,0-25 31</inkml:trace>
  <inkml:trace contextRef="#ctx0" brushRef="#br0" timeOffset="225061.5735">7689 10840 0,'25'-25'31,"0"25"-31,0 0 0,0 0 16,-1 0-16,1 0 0,0 0 15,0 0-15,0 0 0,-1 0 16,1 0-16,0-25 0,0 25 16,-25-25-1,-50 25 32,25 25-47,1-25 16,24 25-16,0 0 15,-25-25-15,25 24 0,25-24 32,-1 0-32,1 0 15,0 0-15,0 0 16,0-24-16,0-1 15,-25 0-15,24 25 16,1 0 31,0 25-31,0-25-16,0 0 15</inkml:trace>
  <inkml:trace contextRef="#ctx0" brushRef="#br0" timeOffset="225362.6599">8310 10716 0,'-100'74'0,"200"-148"0,-125 74 47,25 24-31,0 1-16,0 0 15,25-25 1,-1 0-16,26 0 15,-25 0-15,0 0 16,-1 0-16,1-25 0,25 0 16,-25 1-16,-25-1 15,-25 25 1,0 25 0,25-1 15,0 1-31,50 0 0,-50 0 0,24-25 15,26 25-15,-25-25 0,24 24 16,-24 1-16</inkml:trace>
  <inkml:trace contextRef="#ctx0" brushRef="#br0" timeOffset="226431.6285">6821 13370 0,'0'-25'32,"25"25"-17,-25-25 1,25 25 0,0 0-1,-25-25-15,25 25 16,-1 0-1,1 0 1,-25 25-16,25-25 16,-25 25-16,25 0 0,0 0 15,-25-1-15,24-24 16,1 25-16,-25 0 0,25 0 16,25 0-16,-26-1 0,1 1 15,0 0-15,0 25 0,0-1 0,-1-24 16,1 0-16,0 0 0,-25-1 15,25 1-15,-25 25 0,0-25 16,0-1-16,25 1 0,-25 0 16,24-50 15,-24 0-15,25 1-16</inkml:trace>
  <inkml:trace contextRef="#ctx0" brushRef="#br0" timeOffset="227451.7462">8409 14015 0,'0'0'0,"0"-25"15,-25 0-15,0 25 16,0 0-1,1-25 1,-1 25 0,0 0-16,0 0 0,0 0 15,1 0-15,-26 0 0,25 0 16,-24 0-16,-1 0 0,25 0 16,-25 0-16,26 25 0,-26-25 15,-24 0-15,24 0 0,25 25 0,0 0 16,1-25-16,-26 49 15,25-24-15,0 0 16,25 0-16,-24 24 0,24 1 16,0-25-16,0-1 0,0 1 0,0 0 15,24 25-15,-24-1 0,25-24 16,-25 0-16,25 0 0,0 0 16,24 24-16,-24-49 0,25 25 15,-1 0-15,-24 0 0,74 24 16,-49-49-16,0 25 0,-1 0 15,1-25-15,0 25 0,49-1 0,-50-24 16,1 0-16,0 0 0,-1 0 16,26 0-16,-26-24 15,-24 24-15,25-25 0,-26 0 16,1 0-16,25 0 0,-25 1 16,-1-1-16,1 0 0,0 0 15,0 0-15,-25 1 0,25-1 16,-25 0-16,0-25 15,0 1-15,0 24 0,0 0 16,-25 0-16,-25-49 0,25 49 16,1 0-16,-1 0 0,-25 1 0,25-1 15,-49 0-15,24 0 0,26 25 16,-1 0-16,-25 0 0,1 0 16,24 0-16,0 25 0,0 0 15,0 0 1</inkml:trace>
  <inkml:trace contextRef="#ctx0" brushRef="#br0" timeOffset="227622.3555">8434 14238 0,'-25'0'31,"0"25"-31,0-25 0,0 24 16,25 1-16,-24 0 15,-26 0-15,25 0 0,0-25 16,1 0-16,-1 0 16</inkml:trace>
  <inkml:trace contextRef="#ctx0" brushRef="#br0" timeOffset="227754.5121">8161 14287 0,'0'0'0,"0"25"15,25-25 1,-25 25-16,49 0 0,-24 0 0,-25 0 15,25-25-15,0 24 0,24 26 16,-24-25-16,0-25 0,-25 25 16,25-25-16</inkml:trace>
  <inkml:trace contextRef="#ctx0" brushRef="#br0" timeOffset="228246.3551">7590 14635 0,'-25'0'16,"25"25"-16,0-1 15,0 1-15,0 0 16,-24-25-16,24 50 0,0-26 16,0 1-16,0 0 15,0 0-15,24 0 0,1-1 16,0 1-16,0-25 0,0 25 0,-1 0 16,26 0-16,0-25 0,-26 24 15,26-24-15,0 25 0,24-25 16,-24 25-16,-1-25 15,1 25-15,0-25 0,-1 0 16,50 25-16,-24-25 0,-26 0 0,-24 0 16,25 0-16,24 0 0,-24-25 15,-1 25-15,-24 0 0,0 0 16,0-50-16,24 25 0,-24 25 16,0-24-16,0-1 0,-25 0 15,25-25-15,-25 26 0,0-1 16,24 0-16,-24 0 0,0-24 0,0-1 15,0 25-15,0 0 0,0 1 16,-24-1-16,-26 0 0,50 0 16</inkml:trace>
  <inkml:trace contextRef="#ctx0" brushRef="#br0" timeOffset="228946.1993">7714 13097 0,'-25'0'78,"1"25"-78,-1-25 15,25 24-15,-25 1 0,0-25 16,-24 25-16,24 0 0,0-25 16,25 25-16,-25-25 0,0 25 0,1-1 15</inkml:trace>
  <inkml:trace contextRef="#ctx0" brushRef="#br0" timeOffset="229158.8897">7441 13122 0,'0'24'31,"-24"1"-31,24 25 16,-25-25-16,25 0 15,0-1-15,0 1 16,0 0-16,25 0 16,-25 0-16,24-25 0,26 24 15,-25-24-15,0 0 0,-1 0 16,1 0-16,25-24 0</inkml:trace>
  <inkml:trace contextRef="#ctx0" brushRef="#br0" timeOffset="229389.7867">8086 13047 0,'0'0'0,"0"25"31,0 0-31,0 0 15,0-1-15,0 1 16,0 0-16,0 0 16,0 0-16,0 0 15</inkml:trace>
  <inkml:trace contextRef="#ctx0" brushRef="#br0" timeOffset="229538.9289">8086 12998 0,'0'-25'15,"25"25"1</inkml:trace>
  <inkml:trace contextRef="#ctx0" brushRef="#br0" timeOffset="229870.5762">8235 13097 0,'0'25'0,"0"-1"16,0 1-1,0 0 1,0 0-16,0 0 16,25-25 15,0-25-31,-25 0 15,25 25-15,-25-25 0,24 0 16,1 1-16,0 24 0,-25-25 16,25 25-16,-25 25 31,0 24-15,0-24-16,0 0 15,0 0-15,0 0 16,0-1-16,25 1 15,-1-25 1,-24-25-16</inkml:trace>
  <inkml:trace contextRef="#ctx0" brushRef="#br0" timeOffset="230054.6651">8682 12948 0,'0'0'0,"0"25"31,-25-25-31,25 49 16,0-24-16,0 0 0,-25 0 16,25 24-16,0-24 0,0 0 15,0 0-15,0 0 16,0 0-16</inkml:trace>
  <inkml:trace contextRef="#ctx0" brushRef="#br0" timeOffset="230194.6222">8582 13171 0,'0'-25'15,"25"25"1,0 0-16,0 0 0,-25-24 16,25 24-16,24 0 0,-24 0 15,0 0-15</inkml:trace>
  <inkml:trace contextRef="#ctx0" brushRef="#br0" timeOffset="230639.07">8855 13246 0,'0'0'0,"0"-25"31,25 0-31,-25 0 16,0 0-16,0 1 15,0-1 1,-25 25 0,0 0-16,1 25 15,24-1 1,0 1-16,0 0 16,0 0-16,24-25 15,1 0-15,-25 25 0,25-25 16,0 0-16,0-25 15,-1 0-15,1 0 16,0 25-16,-25-25 16,25 25-16,-25 25 31,0 0-15,0 0-16,0 0 15,0 0 1,25-25-1,0-25 1,-25 0-16,24 25 0,-24-25 16,25 25-16,-25-25 0,25 0 0,0 1 15</inkml:trace>
  <inkml:trace contextRef="#ctx0" brushRef="#br0" timeOffset="230909.7823">9426 12998 0,'0'0'0,"25"-25"0,-1 0 16,-24 0-16,0 0 16,0 1-16,-24 24 15,-1 0 1,25 24-16,-25-24 16,25 25-16,0 0 0,-25 25 15,0-50-15,25 24 0,0 26 16,-24-25-16,24 24 0,-25-24 15,25 0-15,0 0 0,0 0 16,0 0-16,0 24 0,-25-24 16,25 0-16,0 0 15</inkml:trace>
  <inkml:trace contextRef="#ctx0" brushRef="#br0" timeOffset="231351.1759">9277 13221 0,'0'-25'31,"25"25"-31,0 0 16,-1 0-16,1 0 0,0 0 16,0 0-16,0 0 0,-1 0 15,1 0-15,-25-25 0,25 25 16,-25-25 15,-25 25-15,0 0-16,1 0 0,24 25 15,-25-25-15,25 25 0,-25-25 16,25 25-16,0 0 16,0 0-1,25-25-15,0 0 16,-1 0-16,1-25 15,0 0-15,-25 0 16,25 25-16,-25-25 16,0 50 15,-25-25-31,25 25 0,0 0 16,-25 0-16,25-1 15,0 1-15,25-25 16,0 25-16,0-25 15,-1 0-15,1-25 0</inkml:trace>
  <inkml:trace contextRef="#ctx0" brushRef="#br0" timeOffset="231774.6057">9872 13146 0,'0'0'0,"0"-24"0,-25 24 15,1 0 1,-1 0-16,0 24 15,0 1-15,0-25 16,25 25-16,0 0 0,0 0 16,0 0-16,0-1 15,25 1-15,-25 0 16,25-25-16,0 0 0,24-25 16,-24 0-1,0 25-15,-25-24 0,25-1 16,0 0-16,-1 0 0,1 0 15,-25 0 1,25 1-16,-25-1 16,-25 25-1,0 0-15,25 25 16,-24-25-16,24 24 0,0 1 16,0 0-16,0 0 15,0 0-15,0 0 16,24-25-16,-24 24 0,25-24 0,0 0 15,0 0-15,0 0 16,-25-24-16,25 24 0,-1-25 16,1 0-16,0 25 0,-25-25 15,25 25-15,0-25 0</inkml:trace>
  <inkml:trace contextRef="#ctx0" brushRef="#br0" timeOffset="247859.7247">6400 11361 0,'-25'0'0,"25"-25"15,0 50 79,0-1-78,0 1-16,0 0 15,0 0-15,0 0 0,0 24 16,0-24-16,0 0 16,0 0-16,0-1 15,0 1-15,0 0 0,0 0 16,0-50 15</inkml:trace>
  <inkml:trace contextRef="#ctx0" brushRef="#br0" timeOffset="248042.8849">6325 11584 0,'0'25'15,"-25"-1"1,25 1-16,0 0 15,25-25-15,0 25 16,0-25 0,0 0-16,-1 0 0,1-50 15,0 25-15,0 1 0,24-26 16,-24 25-16,0-24 0,0 24 16</inkml:trace>
  <inkml:trace contextRef="#ctx0" brushRef="#br0" timeOffset="249422.6216">7417 8979 0,'0'0'0,"-25"0"31,25 25 63,-25-25-79,25 25-15,0 0 16,0 0-16,-25-25 16,25 24-16,0 1 15,0 0-15,-25-25 16</inkml:trace>
  <inkml:trace contextRef="#ctx0" brushRef="#br0" timeOffset="249738.7257">7565 8979 0,'-24'0'16,"24"25"-1,-25-25-15,0 50 16,25-25-1,0-1 1,25-24 15,-25-24-31,25 24 0,-25-25 16,24 25-16,-24-25 16,25 25-16,-25-25 0,0 0 15,-25 25 32,25 25-47</inkml:trace>
  <inkml:trace contextRef="#ctx0" brushRef="#br0" timeOffset="249871.9662">7640 9103 0,'25'0'0,"-1"0"31</inkml:trace>
  <inkml:trace contextRef="#ctx0" brushRef="#br0" timeOffset="250115.6317">7863 8954 0,'0'25'47,"0"0"-47,0 0 16,-25 0-16,25 0 15,0-1-15,-25 1 16,25 0-1</inkml:trace>
  <inkml:trace contextRef="#ctx0" brushRef="#br0" timeOffset="250419.8829">7962 9004 0,'0'25'15,"0"0"1,0 0 0,0-1-1,25-24 17,-25-24-32,0-1 15,0 0 1,0 0-16,0 0 15,-25 25 17,25 25-1,25-25-15</inkml:trace>
  <inkml:trace contextRef="#ctx0" brushRef="#br0" timeOffset="250680.5053">8086 9029 0,'0'0'16,"0"25"0,0 0 15,-24-1-31,24 1 16,24-25-1,1 0-15,0-25 16,0 1-1,-25-1 1,0 0 0,0 0-16,-25 0 15,0 25 17,25 25-32</inkml:trace>
  <inkml:trace contextRef="#ctx0" brushRef="#br0" timeOffset="250858.6741">8285 9128 0,'0'25'0,"25"-25"62,-25-25-46</inkml:trace>
  <inkml:trace contextRef="#ctx0" brushRef="#br0" timeOffset="251395.819">8533 8930 0,'-25'0'31,"0"24"-31,0 26 16,25-25-1,0 0 1,0 0-16,0-1 0,0 1 16,0 0-1,25-25-15,0 0 16,25 0 0,-50-25-1,0 0 1,0 1-1,-25 24-15,0 0 16,0 0-16,0 0 0,25 24 31</inkml:trace>
  <inkml:trace contextRef="#ctx0" brushRef="#br0" timeOffset="251547.555">8682 9103 0,'24'0'16,"-24"25"-16,25-25 31,-25 25-31</inkml:trace>
  <inkml:trace contextRef="#ctx0" brushRef="#br0" timeOffset="251907.2186">8806 9029 0,'24'0'47,"1"0"-47,0 0 16,-25 25-1,25-25-15,-25 25 0,0-1 16,0 1-16,-25 0 15,25 0-15,0 0 16,-25-1-16,25 1 16,25-25-1,25 0-15,-26 0 16,1-25-16</inkml:trace>
  <inkml:trace contextRef="#ctx0" brushRef="#br0" timeOffset="275798.9991">7119 11956 0,'25'0'47,"-25"25"-32,25-25 1,-25 24 0,0 1-16,0 0 15,24-25-15,-24 25 0,25 0 0,-25-1 16,25-24-16,-25 25 0,25-25 15,0 25-15,-25 0 0,24-25 16,-48-25 31,24 0-47,-25 0 16</inkml:trace>
  <inkml:trace contextRef="#ctx0" brushRef="#br0" timeOffset="275996.6359">7119 11981 0,'-25'0'0,"25"24"47,0 1-31,-25 0-16,1 0 15,24 0-15,-25-25 16,25 24-16,-25-24 15,25-24 1</inkml:trace>
  <inkml:trace contextRef="#ctx0" brushRef="#br0" timeOffset="276154.2833">7144 12005 0,'25'0'0,"-25"25"16,24-25-16,1 0 0,0 25 15,0-25-15,24 0 16,-24 25-16,0-25 16,0 25-1,0-25-15</inkml:trace>
  <inkml:trace contextRef="#ctx0" brushRef="#br0" timeOffset="276526.6008">7342 12477 0,'-25'0'15,"25"25"1,0-1 0,0 1 15,0 0-31,0 0 15,0 0 1,25-25 0,-25-25-1</inkml:trace>
  <inkml:trace contextRef="#ctx0" brushRef="#br0" timeOffset="276802.6971">7491 12477 0,'0'25'15,"-25"-25"1,25 24-16,-25-24 16,25 25-16,0 0 15,25-25 1,0 0-16,0 0 16,-25-25-16,25 25 15,-25-25-15,0 1 16,0-1-1,-25 25-15,0 0 0,0 0 32,25 25-32,0-1 15,25-24 1,-25 25 0,25-25-16</inkml:trace>
  <inkml:trace contextRef="#ctx0" brushRef="#br0" timeOffset="276931.0648">7565 12576 0,'50'25'31,"-100"-50"-31,100 75 16,-25-50-16,0 0 63</inkml:trace>
  <inkml:trace contextRef="#ctx0" brushRef="#br0" timeOffset="277180.2369">7838 12452 0,'0'25'31,"0"0"-16,0-1 1,0 1-16,0 0 16,0 0-16,-25-25 0,25 25 15,25-50 17</inkml:trace>
  <inkml:trace contextRef="#ctx0" brushRef="#br0" timeOffset="277752.6098">8012 12427 0,'0'25'15,"-25"0"1,25 0-16,0-1 16,0 1-1,0 0-15,25-25 16,-25-25-1,25 25 1,0-25 0,-25 1-16,0-1 15,0 0 1,-25 25-16,0 0 0,0 0 16,25 25-1,-25-25-15,25 25 31,25-25-15,0 0-16,25-25 16,-26 25-16,1 0 15,0 0-15,0 0 16,0 0-16,-1 0 16,-24 25-1,25-25 1,-25 24-16,0 1 0,0 0 0,25 25 31,0-50-31,0 24 16,-1-24-1,-24-24-15,25 24 0,-25-50 16,0 25-16,0 0 16,0 1-16,-25-26 15,1 50-15,-1 0 16,0 0-16,0 0 15,25 25 1</inkml:trace>
  <inkml:trace contextRef="#ctx0" brushRef="#br0" timeOffset="277920.0192">8533 12551 0,'25'0'16,"-25"25"-16,0-50 47</inkml:trace>
  <inkml:trace contextRef="#ctx0" brushRef="#br0" timeOffset="278332.7388">8830 12378 0,'-24'0'16,"-1"24"-16,25 1 16,-25 0-16,25 0 15,-25 0-15,25-1 16,0 1-16,0 0 0,0 0 16,0 0-16,0-1 15,25 1-15,0-25 16,0 0-16,-25-25 15,24 25-15,-24-24 0,0-1 16,25 0-16,-25 0 16,-25 25-16,-24 0 15,24 0-15,0 0 16,0 25 0,50-25 15</inkml:trace>
  <inkml:trace contextRef="#ctx0" brushRef="#br0" timeOffset="278462.0519">8930 12551 0,'24'0'63</inkml:trace>
  <inkml:trace contextRef="#ctx0" brushRef="#br0" timeOffset="278729.1396">9227 12353 0,'0'0'0,"25"0"31,-25 25-31,25-25 15,-25 24-15,25 1 16,-25 0 0,-25 0-1,0 0-15,0-25 16,25 24-16,50-24 31,-25 0-31,24-24 16,-24-1-16,0 25 0,0-25 0,0 0 15</inkml:trace>
  <inkml:trace contextRef="#ctx0" brushRef="#br0" timeOffset="287152.5828">9823 11112 0,'0'25'78,"0"0"-78,0 0 16,0 25-16,0-26 15,0 1-15,0 0 0,-25 0 16,25 0-16,0 49 0,-25-24 0,25-26 16,0 26-16,0 0 0,0-1 15,0 26-15,0-26 0,0 1 16,0-25-16,0-1 0,0 26 15,0-25-15,0 0 0,25-25 16,0 0-16,-25-25 16,0 0-1,0 0-15</inkml:trace>
  <inkml:trace contextRef="#ctx0" brushRef="#br0" timeOffset="288061.6055">9996 11013 0,'0'-25'15,"25"25"32,0 0-47,0 0 0,0 0 16,-1 0-16,1 0 0,0 0 15,25 0-15,-1 0 0,-24 0 16,25 0-16,-1 0 0,50 0 16,-49 0-16,24 0 0,-24 25 15,24-25-15,1 0 0,49 25 16,-50-25-16,1 0 0,-26 25 15,26-25-15,-26 25 0,26-25 16,-26 0-16,-24 0 0,0 0 16,0 0-16,0 24 0,-1-24 15,1 0-15,-25 25 47,0 0-31,0 0-16,-25 0 15,1 0-15,24-1 16,0 1 0,-25 0-16,25 0 15,0 0-15,0-1 16,0 26-16,0-25 0,0 0 16,-25-1-16,25 26 0,0-25 15,-25 49-15,25-24 0,0-1 0,0-24 16,-25 25-16,25 49 15,0-25-15,0 1 16,0-50-16,25 24 0,-25-24 0,0 25 16,25-25-16,0 49 0,-25-49 15,0 0-15,0-1 0,0 1 16,0 0-16,0 0 16,-25-25 15,0 0-16,0 0-15,1 0 0,-1-25 16,-25 25-16,25 0 16,1 0-16,-1 0 0,0 0 15,-50 0-15,26 0 0,24 0 16,-25-25-16,1 25 0,24-25 16,-74 25-16,74 0 0,-25-24 0,1 24 15,-1 0-15,-49-25 0,49 25 16,1 0-16,-1 0 15,1 0-15,-1 0 0,-49-25 16,49 25-16,1 0 0,24 0 16,-50 0-16,50 0 0,1 0 15,48 0 17,1-25-32</inkml:trace>
  <inkml:trace contextRef="#ctx0" brushRef="#br0" timeOffset="300268.5692">3696 4217 0,'-25'25'125,"25"-1"-109,0 1-16,-25 0 16,25 0-1,0 0 1,0-50 15,0 0-15</inkml:trace>
  <inkml:trace contextRef="#ctx0" brushRef="#br0" timeOffset="300407.5874">3671 3994 0,'25'0'62</inkml:trace>
  <inkml:trace contextRef="#ctx0" brushRef="#br0" timeOffset="300743.3679">3795 4192 0,'-25'25'0,"25"0"16,-24-1-1,24-48 32,0-1-47,24 25 16,-24-25-16,25 25 0,-25-25 15,25 0 1,0 1-16,0 24 16,-1 24-1,-24 1 1,0 0-16,0 0 16,0 0-1,0-1-15,25-24 31,-25-24-31</inkml:trace>
  <inkml:trace contextRef="#ctx0" brushRef="#br0" timeOffset="301020.06">4093 4018 0,'0'-24'0,"0"48"0,25-48 15,-25-1-15,0 0 0,0 0 16,0 0-16,0 1 15,-25 24 1,0 0 0,25 24-1,-25 1-15,25 0 0,0 0 16,0 0-16,-25 24 16,25-24-16,0 0 0,0 0 15,0-1-15,0 26 0,0-25 16,-24 0-16,24-1 15,0 1-15,-25 0 0,0-25 32</inkml:trace>
  <inkml:trace contextRef="#ctx0" brushRef="#br0" timeOffset="301351.1868">3919 4192 0,'0'0'0,"25"-25"31,0 25-31,0 0 16,-1 0 0,1 0-16,0 0 0,0 0 15,-25 25 17,0 0-17,0 0 1,25-25-1,-1 0 1,-24-25-16,25 25 16,-25-25-16,0 0 15,0 0-15,0 1 16,-25-1-16,1 25 16,24-25-1,-25 25-15</inkml:trace>
  <inkml:trace contextRef="#ctx0" brushRef="#br0" timeOffset="301722.24">4440 4192 0,'0'-25'47,"25"0"-47,0 25 0,-25-24 16,24 24-16,-24-25 0,0 0 16,25 0-16,-25 0 0,0 1 15,-25-1 1,1 50 15,24-1-31,0 1 0,-25 0 16,25 0-16,0 0 15,0-1-15,0 1 16,25 0-16,-1-25 16,1 0-1,0-25 1</inkml:trace>
  <inkml:trace contextRef="#ctx0" brushRef="#br0" timeOffset="301880.9104">4638 3994 0,'0'24'16,"0"1"0,0 0-16,25-25 0,-25 25 15,0 0 1,50-25-16,-50 24 15,25-24-15,-1 0 16</inkml:trace>
  <inkml:trace contextRef="#ctx0" brushRef="#br0" timeOffset="302051.5575">4812 3944 0,'0'0'0,"-25"0"0,0 25 16,1 24-16,-1-49 15,25 25-15,-25 0 0,0 0 16,25 0-16,-25-1 0,25 1 16,-24 0-16,24 0 15,24-25 1</inkml:trace>
  <inkml:trace contextRef="#ctx0" brushRef="#br0" timeOffset="302284.5384">5011 3944 0,'-25'0'15,"0"0"1,0 0-16,25 25 16,-25-25-16,1 49 15,24-24 1,0 0-16,0 0 15,24-25-15,1 0 16,0 0 0,0 0-16,-25-25 0,25 25 15</inkml:trace>
  <inkml:trace contextRef="#ctx0" brushRef="#br0" timeOffset="302640.0249">5110 3770 0,'0'0'0,"-25"0"16,25 25-16,0 0 16,0 0-16,0 24 15,0-24-15,-25 25 16,25-25-16,0-1 0,0 1 16,0 0-16,0 0 0,0 0 15,0-50 16,25 0-31,-25-25 16,25 50-16,0-24 0,-1-1 16,-24 0-16,25 25 15,-25 25 17,0 0-32,0-1 15,0 1 1,0 0-16,25-25 0,-25 25 15,25-25-15,0 0 16,-1 0-16,-24-25 16</inkml:trace>
  <inkml:trace contextRef="#ctx0" brushRef="#br0" timeOffset="303440.6921">5432 3919 0,'0'0'0,"0"-25"15,-25 25-15,1 0 16,24 25-1,-25 0-15,0-25 16,25 25-16,-25-25 0,0 25 16,25-1-16,25-24 31,0 0-31,25-24 16,-50-1-16,24 25 15,-24-25-15,25 0 16,-25 50 15,-25-25-15,25 25-16,0 0 15,0-1 1,25-24 15,0-24-31,-25-1 0,25 25 16,-25-25-16,25 0 0,-1 0 15,-24 1-15,25 24 16,-25 24 15,-25-24-15,25 25-16,0 0 16,0 0-1,25-25 1,0 0-1,-25-25-15,0 0 16,25 25-16,0-25 16,-25 50 15,24-25-15,-24 25-16,25-25 0,0 0 15,0-25 1,0 0-1,-25 1-15,24 24 16,-24-50-16,25 25 16,-25 0-16,-25 50 15,25 0 1,0 0-16,-24 0 16,24-1-16,-25 1 0,25 50 15,0-51-15,0 26 0,0-25 16,-25 24-16,25 1 0,-25-25 15,25 0-15,0-1 0,-25 1 0,25 0 16,-24-25-16,-1 25 0,0-25 16,0 0-16,0-25 15,1-25-15,24 26 16,0-1-16,0-25 16</inkml:trace>
  <inkml:trace contextRef="#ctx0" brushRef="#br0" timeOffset="303792.3512">6028 3969 0,'-25'0'0,"25"-25"47,0 0-47,25 0 16,-25 1-1,0-1 1,0 0-16,-25 25 16,0 0-16,25 25 15,-25 0-15,0-1 0,25 1 16,0 0-1,0 0-15,0 0 0,25-25 16,-25 24-16,25-24 0,25 0 16,-26 0-16,1 0 15,0 0-15,0 0 0</inkml:trace>
  <inkml:trace contextRef="#ctx0" brushRef="#br0" timeOffset="317712.8446">6871 3820 0,'25'0'32,"-25"-25"-17,25 50 63,-1-25-46,1 0-32,0 0 15,0 0 1,0 0 0,-1 0-1,1 0-15,0 0 16,0 0-16,0 0 15,-1 0-15,1 0 0,0 0 16,0 0-16,24 0 16,-24 0-1,0 0-15,0 0 0,0 0 16,-1 0-16,1 0 0,0-25 16,0 25-16,24 0 15,-24 0-15,0 25 16,0-25-16,0 0 15,-1 0 1,26 25-16,-25-25 16,0 0-16,-1 0 0,1 0 15,0 0-15,0 0 16,0 25 0,-1-25-16,1 0 15,0 0 1,0 0-1,0 0 1,-50 0 47,0 0-48,0 0-15,0 0 16,1 0-16,-26 0 15,-24 0-15,49 0 16,-25 0-16,25 0 0,1 0 16,-1 0-16,0 0 0,0 0 15,-24 0-15,24 0 0,0 0 16,0 0-16,0 0 0,-24 0 16,24 0-16,0 0 0,0 0 15,1 0-15,-1-25 16,0 25-16,0 0 0,0 0 0,1 0 15,-1 0-15,0 0 0,0 0 16,0 0-16,1 0 16,48 0 31,1 0-32,0 0-15,25 25 16,-26-25-16,1 0 15,0 0-15,0 0 16,24 0-16,1 24 0,0-24 0,-1 0 16,-24 0-16,25 0 0,24 0 15,-24-24-15,-1 24 16,-24 0-16,25 0 0,-26 0 0,51-25 16,-50 25-16,-1 0 0,1 0 15,0 0-15,0 0 0,0 0 16,-75 25 31,25-25-47,0 0 0,1 0 15,-26 0-15,25 0 0,-49 0 16,24 0-16,25 0 0,-24 0 16,24 0-16,-49 0 0,24 0 15,25 0-15,0 0 0,-24 0 16,24 0-16,0 0 0,0 0 15,50 0 17,0 0-17,0-25-15,24 25 16,-24 0-16,0 0 0,0 0 16,24 0-16,26 0 0,-1 0 15,1 0-15,-26 0 0,1 0 16,-25 0-16,-1 0 0,1 0 15,25-25-15,-25 25 16,-50 0 15,0 0-31,-25 0 16,26 0-16,-1 0 0,0 25 0,0-25 16,-49 0-16,49 25 0,0-25 15,0 0-15,-24 0 0,-1 0 16,25 0-1,50 0 17,0 0-17,0-25-15,0 25 16,-1 0-16,1 0 16,0 0-1</inkml:trace>
  <inkml:trace contextRef="#ctx0" brushRef="#br0" timeOffset="320764.4939">12452 3969 0,'-25'0'78,"50"0"-16,0 0-46,0 0-16,-1-25 16,1 25-16,0 0 15,0 0-15,0 0 0,-1 0 16,1 0-16,0 0 16,0 0-16,0 0 0,-1 0 15,1 0-15,0 0 0,0 0 16,0 0-16,49 0 0,-24 0 15,-26 0-15,26 0 0,0 0 16,-26-25-16,51 25 0,-50 0 0,0 0 16,-1 0-16,1 0 0,25 0 15,-25 0-15,-1 0 16,1 0-16,0 0 16,0 0-16,0 0 0,24 0 15,-24 0-15,25 0 0,24-25 16,-24 25-16,-1 0 0,1 0 0,-1 0 15,100-24 1,-99 24-16,-1 0 0,1 0 0,0 0 16,49 0-16,-49 0 15,-1-25-15,1 25 0,-1 0 0,26 0 16,24 0-16,-74 0 0,24-25 16,1 25-16,0 0 0,24 0 15,-24 0-15,-26 0 0,1 0 16,0 0-16,0 0 15,0 0 1,-1 0 0,-24-25-1,25 25-15,-74 0 32,24 0-17,0 0-15,0 0 16,-49 0-16,49 0 0,-25 0 15,1 0-15,-1 0 0,-49 0 16,49 0-16,1 0 0,-26 0 16,26 0-16,-26 0 0,-49 25 15,50-25-15,-1 0 0,26 0 16,-26 0-16,1 0 0,-50 0 16,74 0-16,-24 0 0,24 0 15,-24 0-15,24 0 0,-49 0 16,50 25-16,-1-25 0,25 0 15,-24 0-15,-1 0 0,25 0 16,-25 0-16,26 0 0,-1 0 0,0 0 16,-25 25-16,26-25 15,-1 0-15,50 0 47,-1 0-47,1 0 0,0 0 16,0 0-16,24-25 0,-24 25 15,25 0-15,-25 0 0,24 0 16,1 0-16,49 0 16,-49 0-16,-1 0 0,26 0 15,-26 0-15,100 0 0,-74 0 0,-1 0 16,0 0-16,1 0 0,-1 0 16,50 0-16,-49 0 0,-26 0 15,1 0-15,0 0 0,-1 0 16,1 0-16,-25 0 0,-1 0 15,-48 0 1,-1 0-16,0 0 0,0 0 16,-24 0-16,24 0 0,-74 0 0,24 0 15,25 0-15,-148-25 16,124 25-16,-1 0 16,1 0-16,-75 0 0,75 0 0,-1 0 15,1 0-15,-1 0 0,1 0 16,-25 0-16,49 0 0,25 0 15,-24 0-15,24 0 16,0 0-16,25 25 0,25-25 31,0 0-31,-1 0 0,1 0 16,0 0-16,0-25 0,49 25 16,-49 0-16,25 0 0,-1 0 0,1 0 15,0 0-15,74 0 16,-75 0-16,1 0 0,24 0 0,-24 0 15,-1 0-15,75 0 0,-49 0 16,-26 0-16,1 0 0,0 0 16,49 0-16,-49 0 0,-26 0 15,1 0-15,0 0 0,0 0 16,0 0-16,-50 0 31,-25 0-31,1 0 0,24 0 0,-25 0 16,25 0-16,-74 0 0,49 0 15,26 0-15,-26 0 16,0 0-16,1 0 0,-26 0 0,26 0 16,24 0-16,0 0 0,-24 0 15,-1 0-15,75 0 47,-25 25-47,25-25 0,-1 0 16,26 0-16,-25 0 0,0 0 15,-1 0-15,1 0 0,0 25 0,25-25 16</inkml:trace>
  <inkml:trace contextRef="#ctx0" brushRef="#br0" timeOffset="331657.8866">9699 3795 0,'24'0'110,"1"0"-95,0 25-15,0-25 16,0 0-16,-1 0 15,1 25-15,0-25 0,0 0 16,0 0-16,-1 25 0,1-25 16,0 0-16,0 0 0,0 24 15,0-24-15,24 25 0,-24-25 16,0 25-16,24-25 0,-24 25 0,0-25 16,49 25-16,-49-25 0,0 24 15,25-24-15,-26 25 0,26-25 16,-25 25-16,24-25 0,-24 0 15,0 25-15,0-25 0,24 25 16,-24-25-16,25 0 0,-25 0 16,-1 24-16,51 1 0,-50-25 0,24 25 15,-24-25-15,25 25 16,-1-25-16,26 49 0,-50-49 16,24 25-16,-24 0 0,0-25 15,49 25-15,1 0 0,-26-1 16,1 1-16,-25-25 0,-1 25 15,26-25-15,-25 25 0,49 0 16,-24-25-16,-1 24 0,1-24 16,-25 25-16,24 0 0,51 0 15,-51 0-15,-24-1 0,25 1 16,-1-25-16,26 50 0,-50-50 16,24 25-16,-24-1 0,25-24 0,-1 25 15,26 0-15,-51 0 0,26 0 16,-25 0-16,24-25 0,-24 24 15,74 1-15,-74 0 0,25 0 16,-25-25-16,24 25 0,26-1 16,-51-24-16,1 0 0,0 25 15,0-25-15,0 0 0,24 25 16,-24-25-16,0 0 0,0 25 16,0-25-16,-1 0 15,1 0-15,0 0 0,0 0 16,-25-25 31</inkml:trace>
  <inkml:trace contextRef="#ctx0" brushRef="#br0" timeOffset="332010.6068">13171 4762 0,'0'25'16,"25"0"-1,0-25-15,-25 25 0,25-25 16,-25 25-16,25-25 0,24 49 15,-24-24-15,0 0 16,-25 0 0,25 0-16,-1-1 0,-24 1 15,0 25-15,-49-25 16,49-1-16,-25-24 16,0 25-16,-24 0 0,24 0 15,-25-25-15,25 25 0,0-25 16,1 24-16,-1-24 0,0 0 0,0 0 15</inkml:trace>
  <inkml:trace contextRef="#ctx0" brushRef="#br0" timeOffset="337754.4689">13965 5011 0,'0'-25'16,"0"50"31,0-1-47,0 1 15,0 0-15,0 25 16,0-26-16,0 1 0,0 25 15,0-25-15,0 24 0,0-24 16,-25 0-16,25 0 0,0-1 16,-25 1-16,25 0 15,0 0-15,0-50 32,0-25-17,0 26-15,25-1 16,-25-25-16,0 1 15,0 24-15,0 0 0,0 0 16,25-24-16,-25 24 0,25-25 0,-25 25 16,25 1-16,-25-1 0,24 25 15,-24-25-15,50 0 0,-50 0 16,25 25-16,0 0 0,24 0 16,-24 25-1,0 0-15,-25 0 16,0 0-16,0-1 0,-25 26 15,25-25-15,-25 0 16,0-1-16,1 1 0,-1 0 16,0 0-16,0-25 0,0 25 15,1-25-15,-1 0 0,-25 0 0,25 0 16,1-25 0,24 0-1,24 25 1,26 0-1,-25 25 1,0-25-16,-1 25 0,26 24 16,-25-49-16,-25 25 0,25-25 15,-25 25-15,49 0 16,-49-1-16,25 1 16,0-25-16,0 25 15,-1-25-15,1-25 16,0-24-16,-25 24 15</inkml:trace>
  <inkml:trace contextRef="#ctx0" brushRef="#br0" timeOffset="338060.9477">14387 5259 0,'-25'74'15,"50"-148"-15,-25 49 16,0 50 31,0-1-47,0 1 15,25 0-15,-25 0 0,24-25 16,-24 25-16,25-25 16,0 0-16,0 0 15,-25-25-15,25 25 16,-25-25-16,0 0 0,0 0 16,0 1-16,0-1 15,-25 0-15,0 0 16,0 25-16,25-25 15,-25 25-15,1 0 0,-1 0 16,25 25-16,0 0 16,0 0-16,25-25 15,-1 0-15</inkml:trace>
  <inkml:trace contextRef="#ctx0" brushRef="#br0" timeOffset="338577.2336">14684 5234 0,'0'25'0,"25"-25"32,-25 24-32,0 1 15,0 0-15,25 0 16,0-25 0,0 0-1,-1-25-15,1 25 16,-25-25-16,25 25 15,-25-25-15,25 25 0,-25-24 16,25 24-16,-25 24 31,0 1-15,0 0-16,0 0 0,0 0 16,0-1-16,24-24 15,1 0 1,0-24-1,0-1-15,0 0 0,-1-25 16,1 26-16,-25-1 0,25 0 16,0 0-16,0-24 0,-1 24 15,-24 0-15,25 25 16,-25-25-16,0 50 31,0 0-31,0 0 16,0-1-16,-25 1 15,25 25-15,-24-25 0,24-1 16,0 1-16,0 25 0,0-25 16,0-1-16,-25-24 15</inkml:trace>
  <inkml:trace contextRef="#ctx0" brushRef="#br0" timeOffset="338836.7231">15032 5308 0,'0'0'0,"0"-25"16,24 1 15,51 24-15,-50 0-16,24 0 0,-24 0 0,0 0 16,0 0-16,-1-25 0,1 25 15,0 0 1,-25 25-1,0-1 1,0 1 0,0 0-16,0 0 31</inkml:trace>
  <inkml:trace contextRef="#ctx0" brushRef="#br0" timeOffset="339337.1139">15379 5184 0,'-25'0'16,"50"0"15,0 0-31,0 0 0,-25 25 16,49-25-16,-24 0 15,25 0 1,-26 0-16,1 0 15,0 0-15,0 0 16,-25 25-16,0 0 16,25-1-1,-25 1-15,0 0 16,24-25-16,-24 25 16,25-25-1,0 0-15,0 0 16,0-25-16,24 0 0,-24 0 15,0 25-15,-25-24 0,25-1 16,-1 0-16,-24 0 16,0 0-16,-24 25 15,-1 0-15,0 0 16,25 25-16,-50 0 16,50 0-16,0 0 0,-24-1 15,24 1-15,0 0 0,-25 25 16,25-26-16,0 1 0,0 25 15,0-25-15,0 24 0,0-24 16,-25 0-16,25 0 16,-25-1-16,0-24 0,1 25 15,-1-25-15,0 0 16,0 0-16,0 0 0,25-25 16,-24 25-16,24-24 0</inkml:trace>
  <inkml:trace contextRef="#ctx0" brushRef="#br0" timeOffset="340225.1174">16396 5060 0,'0'0'0,"-25"-25"15,0 25 1,50 0-1,25 0 1,-25 25-16,-1-25 16,1 0-16,0 0 15,0 0-15,-25 25 16,0 0 0,0 0-1,0-1-15,0 1 16,0 0-16,-25 0 0,25 0 15,-25-1-15,25 26 0,-25 0 16,25-26-16,0 1 16,-24 0-16,-1 0 15,0-50 1,25 0 0,0 0-16,-25 1 15,25-1 1,25 0-1,0 25-15,0 0 16,-1 0-16,26-25 16,-25 25-16,0-25 15,-1 25-15,1-24 0,0-1 16,-25 50 31,0-1-16,-25 1-31,25 0 16,25-25-1,0 0 1,-25-25-16,25 25 16,-1 0-16,1-49 15,-25 24-15,25 25 0,-25-25 16,25 25-16,-25 25 31,0 0-15,0-1-16,0 1 0,0 0 15,0 0-15,25-25 16,-1 0 0,1 0-16,0 0 15</inkml:trace>
  <inkml:trace contextRef="#ctx0" brushRef="#br0" timeOffset="340482.4773">17115 5184 0,'-173'149'0,"371"-323"16,-223 199-16,75-50 0,-50 1 0,49-1 0,-49 0 15,0 0-15,25 25 0,-25-25 16,0 1-16,0-1 0,0 0 16,-25 25-1,25 25 1,-24-25-1,-1 49-15,0-24 0,25 0 16,-25 0-16,25 0 0,-25-1 16,25 26-16,0-25 0,-24 0 0,24-1 15,0 1-15,0 25 0,0-25 16,0-1-16,0 1 0,0 0 16,0 0-16</inkml:trace>
  <inkml:trace contextRef="#ctx0" brushRef="#br0" timeOffset="341090.6587">16942 5283 0,'0'0'0,"0"-24"0,0-1 16,24 25-1,26 0-15,-25 0 16,0 0-16,49 0 15,-49 0-15,0 0 16,-1 0-16,1 0 16,-25 25-1,0-1 1,0 1 0,0 0-16,0 0 15,25 0 1,0-75-1,-25 25 1,0 0 0,0-24-16,-25 49 15,25-25-15,-25 0 0,0 25 16,25-25-16,-24 25 16,24 25 15,24-25-31,1 0 15,25 0-15,-25 0 16,-1 0-16,1 0 16,-25 25-16,25-25 15,-25 25 1,0 0 0,0-1-16,0 1 15,0 0 1,0 0-1,25-25 1,-25-25-16,25 25 16,-1-25-16,-24 0 0,25 1 15,0-1-15,-25 0 16,25 0 0,0 25-16,-25-25 0</inkml:trace>
  <inkml:trace contextRef="#ctx0" brushRef="#br0" timeOffset="341597.3169">17636 5209 0,'0'25'31,"0"0"-15,0-1 0,0 1-16,0 0 15,0 0 1,0-50 15,0 0-31,25 0 16,25 1-16,-50-1 15,24 0-15,1 25 16,-25 25 31,-25 0-47,25-1 15,0 1 1,25-25 0,0 0-1,0-25 1,0 1-16,-1-1 16,1 25-16,0 0 31,-25 25 0,0-1-15,25-24-1,0 0 1,-1 0-16,1 0 0,0 0 0,0 0 16,0 0-16,-1 0 15</inkml:trace>
  <inkml:trace contextRef="#ctx0" brushRef="#br0" timeOffset="341863.27">18231 5234 0,'0'-25'16,"-49"75"-16,98-75 0,-73 0 0,-26 25 16,25 0-1,0 0-15,1 0 16,-1 25-16,0 0 16,25-1-16,25-24 15,0 0 1,-1 0-16,1 0 15,0 0-15,0-24 16,0 24-16,-1 0 0,1 0 16,-25 24 15,0 26-31,0-25 16,0 0-1,25-25-15</inkml:trace>
  <inkml:trace contextRef="#ctx0" brushRef="#br0" timeOffset="342064.1674">18579 4961 0,'-25'25'31,"0"0"-31,25-1 16,0 1-16,-25 25 0,25-25 15,0-1-15,-25 1 0,25 0 16,0 0-16,0 49 0,0-49 16,0 0-16,25-25 0,-25 25 15</inkml:trace>
  <inkml:trace contextRef="#ctx0" brushRef="#br0" timeOffset="342343.6847">18430 5184 0,'0'0'0,"-25"0"0,25-25 16,25 25 0,0 0-16,-1 0 15,1 0-15,25 0 0,-25 0 16,0 0-16,-1 0 0,1 0 16,0 0-16,0 0 0,0 0 0,-1 0 15,-24 25 1,0 0-1,0 0 1,0 0-16,0-1 16,0 1-1,0 0 1,25-25 0,-25-25-16</inkml:trace>
  <inkml:trace contextRef="#ctx0" brushRef="#br0" timeOffset="342498.8864">18777 5060 0,'0'0'0,"25"0"47,0 0-47,0 0 15,-25 25-15,24-25 16,1 25-16</inkml:trace>
  <inkml:trace contextRef="#ctx0" brushRef="#br0" timeOffset="343008.2523">18951 5135 0,'25'0'16,"-25"24"15,-25-48-31,25 48 0,0 1 0,-25 0 0,25 0 16,0 0 0,0-1-1,25-24 1,0 0-16,-25-24 0,24 24 15,-24-25-15,25 0 0,-25 0 16,0 0-16,0 1 16,-25 24-1,1 0 1,-1 0-16,50 24 31,-1-24-15,26 0-1,-25 0-15,0 0 16,-1 0-16,1 25 31,-25 0-15,0 0 0,0 0-1,25-25 1,0 0-1,0-25 1,-1 25-16,1-25 16,-25 0-16,25 25 15,0 0 1,-25 25 0,0 0-16,0 0 15,0-1 1,25-24-1</inkml:trace>
  <inkml:trace contextRef="#ctx0" brushRef="#br0" timeOffset="344261.1126">20042 4862 0,'0'0'16,"0"25"-1,0-1-15,0 1 16,0 0-16,-25 25 0,25-26 16,0 26-16,0-25 0,-24 74 15,24-74 1,0 0-16,0-1 0,0 26 15,0-25-15,0-50 32,0 0-32,0 0 15,0-24-15,24 24 0,-24-25 16,0 26-16,0-26 0,0 25 16,0-49-16,25 24 0,-25 25 15,0 1-15,25-1 0,0 0 16,0 25-16,-25-25 0,24 25 15,1 0-15,0 50 0,0-50 16,0 25-16,-1-1 16,-24 1-16,25 0 0,-25 0 15,0 0-15,-25-1 16,-24 1-16,24-25 0,0 0 16,25 25-16,-25-25 0,1 0 15,-1 0-15,0 0 16,50 0-1,49 0 1,-49 0 0,0 0-16,24 0 15,-24 0-15,0 0 16,-25 25-16,25-25 16,-25 25-16,0-1 15,0 1-15,0 0 16,0 0-1,0 0-15,-25-25 16,25-25 0,25 25-1,-25-25-15,49 0 0,-49 0 16,25 1-16,0 24 0,-25-25 16,25 25-16,0-25 0,-25 0 15,24 25-15,1 0 16,0 25-1,-25 0 1,25-25-16,0 0 0,-25 25 16,24-25-1,-24 24 17,-24-24-32,-1 25 0,25 0 15,0 0-15,0 0 31,25-1-31,-1-24 16,1 25-16,0-25 16,0-25-16,-25 1 15,0-1-15,0 0 0,0-25 16,0 26-16,-25-1 16,25 0-16,-25 0 15</inkml:trace>
  <inkml:trace contextRef="#ctx0" brushRef="#br0" timeOffset="344476.8516">20935 4911 0,'0'0'0,"25"-24"0,-25-1 31,0 50-16,-25 24-15,0 1 16,25-25-16,0 24 16,0-24-16,0 0 0,0 49 0,0-49 15,0 0-15,0 0 0,0-1 16,0 1-16,0 0 16</inkml:trace>
  <inkml:trace contextRef="#ctx0" brushRef="#br0" timeOffset="344634.1585">20836 5135 0,'0'-25'15,"25"25"1,0 0-16,-1 0 16,1 0-16,0 0 15,25 0-15,-26 0 0,1 0 16,0 0-16,0 0 0,0 0 15</inkml:trace>
  <inkml:trace contextRef="#ctx0" brushRef="#br0" timeOffset="344948.2375">21208 5110 0,'-25'0'15,"0"0"16,25 25-31,0-1 16,0 1-16,0 0 16,0 0-1,25 0-15,25-25 16,-25 0 0,-25-25-1,24 25-15,-24-25 0,0 0 16,0 0-16,0 1 15,-24-1-15,-1 0 16,0 25-16,0 0 16,25 25-1,25-25 1</inkml:trace>
  <inkml:trace contextRef="#ctx0" brushRef="#br0" timeOffset="345194.6226">21530 5135 0,'-24'-25'16,"-1"25"0,0 0-1,0 25-15,25-1 16,-25-24-16,25 25 15,0 0-15,0 0 16,25 0-16,0-25 16,0 24-16,0-24 15,-1 0-15,1 0 16</inkml:trace>
  <inkml:trace contextRef="#ctx0" brushRef="#br0" timeOffset="345504.3838">21828 5159 0,'-49'0'16,"24"0"-16,0 0 16,0 0-1,0 25-15,25 0 16,0 0-16,0 0 16,25-1-16,0-24 31,0 25-31,0-25 0,-1 0 15,1-25-15,-25 1 0,25 24 16,-25-25-16,0 0 0,0 0 16,0 0-16,0 1 15,-25 24-15,25-25 0,-25 25 16,1 0-16,24 25 31,24-25-31,1 0 16,0 0-16,0 0 15</inkml:trace>
  <inkml:trace contextRef="#ctx0" brushRef="#br0" timeOffset="345732.1799">22200 4887 0,'0'0'16,"-25"0"15,1 0-31,24 24 0,-25 1 15,0 0-15,25 0 0,0 24 16,-25-24-16,25 0 0,0 0 16,0 0-16,0 49 0,0-49 15,0 0-15,0-1 0,0 1 16,25 0-16,0 0 16,0 0-16,24-25 15,-24 0-15</inkml:trace>
  <inkml:trace contextRef="#ctx0" brushRef="#br0" timeOffset="347095.5043">22920 4936 0,'0'-25'15,"24"25"-15,-24-24 16,0-1 0,-24 25 15,-1 25-31,0-25 0,0 24 16,25 1-1,-25 0-15,25 0 0,-24 0 16,24-1-1,0 26-15,0-25 0,0 0 16,0-1-16,24 1 0,-24 0 0,50 0 16,-25 0-16,0-1 0,-25 1 15,24-25-15,1 25 0,25-25 16,-1 25 0,-24-25-16,0-25 0</inkml:trace>
  <inkml:trace contextRef="#ctx0" brushRef="#br0" timeOffset="347716.8196">23292 4911 0,'0'0'0,"0"-24"16,0 48 15,0 26-16,0-25-15,0 0 16,-25-1-16,25 26 0,-25-25 0,25 0 16,0-1-16,0 1 0,0 0 15,0 25-15,0-26 16,0 1 0,0-50-1,25 1 1,-25-1-16,25 0 0,-25 0 15,0 0-15,0 1 0,24-51 16,-24 50-16,25 1 0,-25-1 16,0 0-16,25 0 0,-25 0 15,25 25-15,0 0 16,-1 0-16,-24 25 16,25-25-16,0 0 0,0 25 15,-25 25 1,-25-26-1,0-24-15,0 25 16,1-25-16,-1 0 0,0 0 16,0 0-16,-24 0 15,49 25-15,-25-25 0,25 25 32,25-25-17,-1 0-15,-24 25 16,25-25-16,0 24 0,25 1 15,-26 0 1,1 0-16,-25 0 16,25-25-16,0 24 0,0-24 15,-1 0-15,1 0 16,0-24 0</inkml:trace>
  <inkml:trace contextRef="#ctx0" brushRef="#br0" timeOffset="348077.0379">23713 4911 0,'0'0'15,"50"0"1,-25 0-1,-1 0-15,1 25 16,0-25-16,0 0 16,-25 25 46,-25-25-62,25 25 0,0 0 16,0-1-16,-25 1 0,25 0 15,0 0-15,0 24 16,0-24-16,0 0 16,0 0-16,0 0 15,0-1 1,-25-24-16</inkml:trace>
  <inkml:trace contextRef="#ctx0" brushRef="#br0" timeOffset="348247.6337">23713 5234 0,'-25'0'15,"125"49"-15,-175-98 0,50 24 16,50 25 0,0 0-16,0 0 0,0 0 15,-1 0-15,1 0 0,0 0 16,25 0-16,-25 0 0,-1 0 16,1 0-16,25 0 15,-25 0 1,24-25-16</inkml:trace>
  <inkml:trace contextRef="#ctx0" brushRef="#br0" timeOffset="348527.3461">24259 4936 0,'-25'0'0,"50"0"0,-75 0 47,50 25-47,0 0 15,0 0-15,0-1 16,0 1-16,0 0 0,0 0 16,0 0-16,0-1 0,0 1 0,0 0 15,-24 0-15,24 24 0,0-24 16,0 0-16,0 0 16,0 0-16,0-1 15,0-48 16,0-1-31,24 0 16,-24-25-16</inkml:trace>
  <inkml:trace contextRef="#ctx0" brushRef="#br0" timeOffset="348782.2581">24284 4911 0,'0'0'0,"0"-24"15,25 24-15,-1 0 16,1 0-1,0 0-15,0 24 16,0-24-16,-1 50 16,1-25-16,-25 0 15,-25-1 1,1 1-16,-1-25 16,0 0-16,-25 25 15,26-25-15,-1 0 0,0 0 16,25-25-1</inkml:trace>
  <inkml:trace contextRef="#ctx0" brushRef="#br0" timeOffset="349144.9131">24631 4812 0,'25'0'0,"-25"25"47,25 0-47,-1 0 0,1-1 16,-25 1-16,0 0 0,25-25 15,-25 25-15,0 0 0,25-1 16,-25 1-16,0 0 16,0 0-16,0 24 15,0-24-15,0 0 0,0 0 0,0 0 16,0-1-16,-25 26 0,25-25 16,0 0-16,-25-1 15,0 1-15,1-25 16,24 25-1,-25-25-15,0 0 0</inkml:trace>
  <inkml:trace contextRef="#ctx0" brushRef="#br0" timeOffset="356242.8022">13494 6201 0,'-25'0'0,"25"25"78,25-25-47,0 0-15,-1 0-1,1 0-15,0 0 16,0 0-16,0 0 0,-1 0 15,1 25-15,0-25 16,0 0-16,-25 25 16,25-25-1,-25-25 32,-25 25-47,25-25 0</inkml:trace>
  <inkml:trace contextRef="#ctx0" brushRef="#br0" timeOffset="356542.7009">13667 6127 0,'0'-25'31,"0"50"0,0 0-31,0-1 0,0 1 16,0 0-16,0 0 15,0 0-15,0-1 0,0 1 16,0 25-16,0-25 16,0-1-16,0 1 15,0 25-15,0-25 16,-24-25 15,24-25-15</inkml:trace>
  <inkml:trace contextRef="#ctx0" brushRef="#br0" timeOffset="356773.6631">13841 6152 0,'-25'0'16,"0"24"-1,25 1 1,-24 0-16,-1-25 0,25 25 16,-25-25-16,0 25 0,-24 24 15,24-49-15,0 25 16,0 0-16,0-25 15</inkml:trace>
  <inkml:trace contextRef="#ctx0" brushRef="#br0" timeOffset="356957.4762">13593 6226 0,'0'25'31,"25"0"-31,-25-1 0,25 1 16,-1-25-16,1 25 16,0-25-16,-25 25 0,25-25 15,0 0-15,-1 25 16,26-25-16</inkml:trace>
  <inkml:trace contextRef="#ctx0" brushRef="#br0" timeOffset="358266.4275">14238 6300 0,'25'0'16,"-1"-24"15,-24-1-31,0 0 16,0 0 31,-24 25-16,24-25-31,-25 25 0,0 0 15,0 25 1,0 0 0,1 0-16,24 0 0,-25-25 15,25 24-15,-25 1 0,25 25 16,0-25 0,0-1-16,0 1 15,25-25-15,0 0 16,-1 0-16,1 0 15,0 0-15,-25-25 0,25 1 16,-25-1-16,25 25 0,-1-50 0,1 25 16,-25 1-16,25-1 0,0 0 15,-25-25-15,50 1 0,-50 24 16,24 0-16,-24 0 0,25 1 16,-50 24 15,25 24-31,0 1 15,-24-25-15,24 25 0,-25 0 16,25 0-16,0-1 16,0 1-16,0 0 0,0 25 0,-25-26 15,25 1-15,0 0 16,0 0-16,0 0 0,0 24 0,0-24 16,0 0-16,0 0 15,25-25 16,-25-25-31</inkml:trace>
  <inkml:trace contextRef="#ctx0" brushRef="#br0" timeOffset="358439.7683">14585 6276 0,'0'24'31,"0"1"-31,-25 0 0,25 0 16,0 24-16,0-24 15,0 0 1,0-50 15</inkml:trace>
  <inkml:trace contextRef="#ctx0" brushRef="#br0" timeOffset="358579.0635">14635 6152 0,'0'0'0,"0"24"32,25-24-17,-25 25-15,24-25 16</inkml:trace>
  <inkml:trace contextRef="#ctx0" brushRef="#br0" timeOffset="358863.1412">14908 6201 0,'0'0'0,"-25"0"32,0 0-17,0 0-15,0 25 16,1-25-16,24 25 16,-25-25-16,25 25 15,0-1-15,25 1 16,-1-25-1,26 25-15,-25 0 16,-25 0 0,0-1-1,0 1-15,-25-25 0,0 25 16,0-25 0,1 25-16,-1-25 15,25-25-15</inkml:trace>
  <inkml:trace contextRef="#ctx0" brushRef="#br0" timeOffset="359108.1983">15131 6077 0,'0'0'16,"0"-25"-16,25 25 15,-25 25 1,0 0-1,0 0-15,0 0 0,0-1 16,0 1-16,0 0 0,0 25 16,0-26-16,0 1 15,0 0-15,0 0 0,0 0 16,0-1-16,0 1 0</inkml:trace>
  <inkml:trace contextRef="#ctx0" brushRef="#br0" timeOffset="359272.4625">15032 6300 0,'-25'0'0,"25"-24"16,25 24 0,-1 0-16,1 0 15,0 0-15,0 0 0,49 0 16,-49 24-16,0-24 0,0 0 15,-1 0-15,26 0 0</inkml:trace>
  <inkml:trace contextRef="#ctx0" brushRef="#br0" timeOffset="359651.0866">15627 6251 0,'0'0'0,"-25"-25"31,0 25-31,1 0 16,-1 0-16,25 25 0,-25-25 15,0 25-15,0-1 16,1 1 0,24 0-16,0 0 15,0 0 17,24-25-32,1 0 15,0 0-15,0-25 16,0 25-16,-25-25 0,24 25 15,-48 0 32,24 25-31,0 0 0,0-1-16,24-24 31,-24-24-16,25-1-15,0 25 0</inkml:trace>
  <inkml:trace contextRef="#ctx0" brushRef="#br0" timeOffset="360479.335">15652 6325 0,'25'-25'16,"24"-24"15,-123 123-31,148-123 16,-74 73-1,0 26 1,-25-50-16,25 25 0,0 0 15,0-1-15,25-48 32,0-1-17,0 25-15,0-25 16,-1 0-16,-24 0 0,25 25 16,-25-24-16,25 24 0,-25-25 15,0 50 16,0-1-31,0 1 16,0 0 0,0 0-16,0 0 0,25-25 31,0 0-15,-1 0-1,26 0-15,-25-25 0,0 25 16,-1-25-16,1 25 0,0-25 15,0 25-15,0 0 0,-25-25 16,24 25-16,-24-24 16,0-1-1,-24 25 17,-1 0-17,0 25 16,0-1-31,25 1 16,-25-25-16,25 25 16,0 0-16,0 0 15,0-1 1,25 1 0,0-25-16,0 0 15,0 0-15,-1 0 0,1 0 16,25 0-16,-50-25 15,25 25-15,-1-24 0,1-1 16,0 0-16,0 25 16,-25-25-16,25 0 0,-25 1 15,0-1-15,0 0 16,-25 25 0,-25 0-1,25 25 1,1 0-16,-1-1 0,25 1 15,-25-25-15,25 50 16,0-25-16,25-1 16,0-24-16,-25 25 0,24-25 15,1 0-15,0 0 0,25 0 16,-50-25-16,25 25 16</inkml:trace>
  <inkml:trace contextRef="#ctx0" brushRef="#br0" timeOffset="365490.641">17115 6028 0,'-25'0'0,"1"0"15,-1 0 1,0 24 0,0-24-1,25 25-15,-25-25 16,25 25-16,-24-25 16,24 25-16,-25-25 0,25 25 15,0-1-15,-25 1 0,25 25 16,0-25-16,0-1 0,0 1 0,0 0 15,0 25-15,0-26 0,0 1 16,25 0-16,0 0 16,-1 0-16,1-25 31,0 0-31,0 0 0,0 0 16,-1-25-1</inkml:trace>
  <inkml:trace contextRef="#ctx0" brushRef="#br0" timeOffset="366035.5078">17363 6003 0,'0'0'0,"0"-25"0,0 50 47,-25 0-32,25-1 1,0 1-16,0 0 0,-24 0 0,24 24 16,-25-24-16,25 0 0,0 0 15,0 0-15,0 24 0,0-24 16,0 0-16,0 0 0,0-1 15,-25 1-15,25-50 47,25 25-47,-25-24 16,25-1-16,-1 0 16,-24 0-16,25 0 15,-25 1-15,25-1 0,0 0 16,0 0-16,-1 25 15,-24 25 17,0 0-17,0 0-15,0-1 0,0 1 16,0 0-16,0 0 16,0 0-16,25-1 15,0-24 1,0 0-1,0 0-15,-25-24 16,25 24-16</inkml:trace>
  <inkml:trace contextRef="#ctx0" brushRef="#br0" timeOffset="366351.2891">17711 6251 0,'0'-25'16,"-25"25"-1,0 25 1,25 0-1,0-1-15,-25 1 16,25 0 0,0 0-1,25-25-15,0 0 0,0 0 16,-1 0-16,1-25 16,0 25-1,-25-50-15,0 26 16,0-1-16,0 0 15,0 0-15,-25 25 16,0 0-16,1 0 16,-1 0-1,25 25 1,0 0 0,25-25-16</inkml:trace>
  <inkml:trace contextRef="#ctx0" brushRef="#br0" timeOffset="366642.2008">17959 6201 0,'-25'25'47,"25"0"-32,0 0-15,0-1 0,0 1 16,0 25-1,0-25-15,0-1 0,0 1 16,0 25-16,0-25 0,0-1 16,0 1-16,0 0 15,0 25-15,0-26 16,0 1-16,-25-25 16,25 25-1,0-50 1,0-24-16</inkml:trace>
  <inkml:trace contextRef="#ctx0" brushRef="#br0" timeOffset="366910.474">17983 6226 0,'-49'322'0,"98"-644"0,-49 297 0,0 0 16,0 1-1,25 24-15,0-25 16,0 25-16,24 0 15,-24 25-15,0-1 16,0 26-16,-25-25 16,0 0-16,0-1 15,-25-24-15,0 25 16,0-25-16,1 0 16,-26 0-16,25 0 15,25-25-15,-25 25 0,1-24 16,-1-1-16,25 0 15,0 0 1,25 25-16</inkml:trace>
  <inkml:trace contextRef="#ctx0" brushRef="#br0" timeOffset="367271.8111">18653 6176 0,'0'-24'0,"0"-1"15,-25 25 16,1 25-15,-1-1 0,0 1-16,0 0 15,25 0-15,-25 0 0,25-1 16,0 1 0,25-25-16,0 25 0,0-25 15,0 0-15,-1 0 0,26 0 16,0 0-1,-26 0-15</inkml:trace>
  <inkml:trace contextRef="#ctx0" brushRef="#br0" timeOffset="367591.5065">18901 6201 0,'-25'0'16,"25"-25"-16,-24 25 15,24 25 1,-25-25-16,25 25 0,0 0 15,-25 0-15,25-1 16,0 1-16,25-25 16,0 0-16,-1 0 15,1 0-15,0 0 16,-25-25-16,25-24 16,-25 24-16,0 0 15,0 0 1,-25 25-16,25-24 0,-25 24 0,0 0 15,1 0-15,-1 0 32,50 24-1,-1-24-31,1 0 0,0 0 0</inkml:trace>
  <inkml:trace contextRef="#ctx0" brushRef="#br0" timeOffset="368279.3583">19025 6176 0,'-74'0'0,"148"0"0,-49 0 16,-25 25 0,0 0-1,0 0-15,0 0 16,0-1-16,25 1 16,0-25 15,-1 0-31,1-25 0,-25 1 15,25 24-15,0-25 16,-25 0-16,25 0 16,-25 0-1,0 50 17,0 0-32,0 0 15,0 24 1,0-24-16,0 0 15,24-25 1,1 0-16,0-25 16,0 0-1,0 1-15,-25-1 16,24 25-16,-24-25 0,25 25 0,0-25 16,-25 0-1,0 50 1,0 0-1,0 0-15,0 0 16,0-1 0,0 1-16,25-25 31,0 0-15,-1-25-16,-24 1 0,25-1 15,0 0-15,-25 0 0,25 25 16,0-25-16,-25 50 47,0 0-47,-25-25 15,25 25-15,0 0 16,0-1-16,0 1 16,25-25-1,0 0-15,-1-25 16,1 25-16,0-24 15,0-1-15,0 25 0</inkml:trace>
  <inkml:trace contextRef="#ctx0" brushRef="#br0" timeOffset="368551.3639">19893 6003 0,'0'-25'0,"-99"248"0,223-471 16,-149 298-16,50-125 0,-50 75 46,25 25-30,0 25 0,-24-25-16,24-1 15,0 1-15,0 0 16,-25 49-16,25-49 0,0 0 0,0 0 16,0 0-16,0 49 15,0-49-15,0 0 16,0-1-16,25-24 15,-1 0 17</inkml:trace>
  <inkml:trace contextRef="#ctx0" brushRef="#br0" timeOffset="368736.5966">19769 6176 0,'0'0'16,"-24"-24"-16,48-1 31,26 25-31,-25 0 16,0 0-16,-1 0 15,26 0-15,-25 0 16,0 0-16,-1 0 0,1-25 16,0 25-16,0-25 0</inkml:trace>
  <inkml:trace contextRef="#ctx0" brushRef="#br0" timeOffset="368989.0709">20166 5879 0,'25'25'31,"-25"-1"-31,0 1 15,25 0-15,0 0 0,-25 0 16,24 24-16,-24-24 16,25 0-16,-25 24 0,0-24 15,0 25-15,-25-25 0,25-1 16,-24 1-16,-1 0 0,-25 25 16,25-50-16,1 24 0,-1 1 15</inkml:trace>
  <inkml:trace contextRef="#ctx0" brushRef="#br0" timeOffset="386403.8048">4018 5358 0,'0'-25'16,"0"0"15,0 0-16,0 1 1,25 24-16,-25-25 0,25 0 16,-25 0-16,25 25 15,0-25-15,-1 1 0,1-1 16,-25 0-16,25 25 0,25-25 16,-1-24-16,-24 24 0,25 0 15,-26 0-15,26 0 0,0 1 0,24-26 16,-24 25-16,-1 25 15,1-25-15,-1 0 0,1 25 0,25-24 16,-26-1-16,1 25 16,-25 0-16,24 0 0,26 0 0,-51 25 15,1-25-15,0 24 0,0 1 16,-25 0-16,49 0 0,-49 0 16,25 0-16,0-1 0,0 1 15,-25 0-15,25 0 16,-25 0-16,24-1 15,-24-48 32,0-1-15,0 0-1</inkml:trace>
  <inkml:trace contextRef="#ctx0" brushRef="#br0" timeOffset="395181.0164">19869 1389 0,'-25'-25'0,"25"0"16,-25 25-16,0 0 62,0 0-46,1 25-16,-1-25 15,0 25-15,0-25 0,-24 25 16,24 0-16,25-1 0,-25 1 0,0 0 16,-25 25-1,26-26-15,24 1 0,-25-25 0,25 25 16,-25-25-1,25-25 1</inkml:trace>
  <inkml:trace contextRef="#ctx0" brushRef="#br0" timeOffset="395373.2047">19521 1414 0,'25'0'16,"0"25"15,0-1-31,-25 1 0,25-25 16,-25 25-16,24 0 0,1 0 15,0-1-15,0-24 0,-25 25 16,25-25-16,-25 25 0,24-25 16</inkml:trace>
  <inkml:trace contextRef="#ctx0" brushRef="#br0" timeOffset="396081.2977">20017 1290 0,'0'-25'0,"0"0"16,-24 25-16,24-25 15,-25 25-15,0-24 0,0 24 16,0-25-16,1 25 16,-1 0-16,0-25 15,-25 0-15,26 25 16,-1-25-16,0 25 15,-124-24 1,99 24-16,26 0 0,-26 0 16,0 0-16,1 24 0,24-24 0,-25 0 15,26 0-15,-1 25 16,-25 0-16,25 0 0,1-25 16,-1 25-16,0-25 0,-25 24 15,26 1-15,-1 0 0,0 0 16,0 0-16,0-1 0,1 1 15,24 0-15,0 0 0,-25 0 16,25-1-16,0 26 0,0-25 16,49 0-16,-49-1 0,25 1 15,25 25-15,-1-25 0,-24 0 0,0-1 16,99 26 0,-99-25-16,24 0 0,1-25 15,24 24-15,-49 1 0,0-25 16,0 0-16,24 0 0,1 0 15,0 0-15,-25 0 0,-1-25 0,26 25 16,-25 0-16,49-24 0,-49-1 16,0 25-16,0-25 0,24 0 15,1 0-15,-25 1 16,-1-1-16,1 0 0,0-25 16,-25 25-16,0 1 0,25-1 15,-25 0-15,0-25 16,0 26-16,0-1 0,0 0 15,-25 0-15,25 0 0,-25 1 16,0-1-16,1 0 0,-1 25 16,0 0-16,0 0 0,-24-25 0,24 25 15</inkml:trace>
  <inkml:trace contextRef="#ctx0" brushRef="#br0" timeOffset="396720.669">18976 1612 0,'-25'25'47,"25"0"-47,-25-25 0,25 25 0,0 0 15,0-1-15,-25 26 16,25-25 0,0 0-16,-25-1 0,25 1 15,0 0-15,0 0 0,0 0 16,0-1-16,0 26 0,25-50 15,-25 25-15,25 0 0,-25-1 16,25-24-16,0 25 0,-25 0 16,24-25-16,1 25 0,0-25 15,0 0-15,24 25 0,-24-25 16,0 0-16,0 24 0,24-24 16,1 0-16,-25 0 0,24 0 0,-24 25 15,0-25-15,0 0 16,49 0-16,-49 0 0,25 0 15,-25 0-15,-1 0 0,26 0 16,-25 0-16,0 0 0,-1 0 0,1 0 16,0-25-16,25 1 0,-26 24 15,-24-25-15,25 0 0,0 25 16,0-25-16,0 0 16,-25 1-16,24-1 0,-24 0 0,25 0 15,0-49-15,-25 49 0,25 0 16,-25 0-16,0 1 0,0-26 15,0 25-15,0 0 0,0 1 16,-25-1-16,25 0 0,-25 0 16,0 25-16,1 0 0,-1-25 15,0 25-15,0 0 0,0-25 16</inkml:trace>
  <inkml:trace contextRef="#ctx0" brushRef="#br0" timeOffset="397173.1005">18207 1687 0,'0'0'0,"-25"0"0,25-25 16,49 25 15,-24 25-31,0-25 0,0 0 16,49 25-16,-24-25 0,-25 0 15,24 0-15,1 0 0,0 0 16,49 0-16,-74 0 0,24 0 0,1-25 15,-25 25-15,74-25 16</inkml:trace>
  <inkml:trace contextRef="#ctx0" brushRef="#br0" timeOffset="397606.2768">20166 1786 0,'50'0'16,"-25"0"-1,-1 25-15,1-25 16,25 0-16,-1 0 0,-24 0 15,0 0-15,25 0 0,24 0 0,-24 0 16,-26 0-16,26 0 0,-25 25 16,25-25-16,24 0 0,-49 0 15,24 0-15,-24 0 0,0 0 16,0 0-16,0 0 0</inkml:trace>
  <inkml:trace contextRef="#ctx0" brushRef="#br0" timeOffset="398631.7854">18132 1463 0,'-25'0'0,"1"0"16,24-24 46,0-1-46,0 0 0,24 0-16,-24 0 0,0 1 15,25-1-15,0 0 16,0-25-16,-25 26 15,25-1-15,-1 25 0,-24-25 16,25 0-16,25-24 0,-25 49 0,-1-25 16,1 0-16,0 25 0,25-50 15,-26 26-15,1 24 0,25-25 16,-25 25-16,0-25 0,49 0 16,-24 0-16,-26 25 0,26-24 15,-25 24-15,49-25 0,-49 25 16,0-25-16,24 25 0,1 0 0,-25 0 15,24 0-15,-24-25 0,50 25 16,-51 0-16,1 0 0,25 0 16,24-25-16,-24 25 0,-25 0 15,24 0-15,26 0 0,-50 0 16,24 0-16,-24 0 0,49 25 16,-49-25-16,0 0 0,0 0 15,49 25-15,-49-25 0,0 0 16,24 0-16,-24 25 0,50-25 15,-51 0-15,1 25 0,0-25 16,25 24-16,-26-24 0,26 25 16,-25 0-16,0-25 0,-1 25 15,1-25-15,25 49 0,-25-49 0,-1 25 16,1 0-16,0-25 0,49 50 16,-49-26-16,0 1 15,0 0-15,-25 0 16,25 0-16,0-1 0,-25 1 15,0 0 1,0 0-16,24-25 16,-24 25-16,25-25 0,0 24 15,0-24 1,-25-24 0,-25-1-1</inkml:trace>
  <inkml:trace contextRef="#ctx0" brushRef="#br0" timeOffset="398866.9829">20637 1265 0,'0'25'16,"25"-25"0,-25 25-16,25-1 15,0-24-15,-25 25 0,25-25 16,0 25-16,-1 0 0,1-25 15,0 25-15,0-25 16,24 0-16,-49-25 0,25 25 16,0-25-16,0 0 0,-25 0 15,25-24-15,-25 24 0,24 0 16,-24-24-16,0 24 0,0-50 16,-24 26-16</inkml:trace>
  <inkml:trace contextRef="#ctx0" brushRef="#br0" timeOffset="399352.0302">19224 397 0,'0'-25'15,"-25"50"48,25 0-48,-25-1-15,25 1 0,0 0 16,0 0-16,0 0 16,-25-25-16,25 25 15,0-1-15</inkml:trace>
  <inkml:trace contextRef="#ctx0" brushRef="#br0" timeOffset="399843.2742">19695 248 0,'0'0'0,"0"25"31,-25 0-15,25-1-16,0 1 15,-25 0-15,25 0 0,0 0 16,0-1-16,0 1 16,0 0-16,0 0 15,0-50 32,25 0-31,0 25-16,0-25 15,24 1 1,-24-1 0,0 25-16,0 0 0,0 0 15,-25 25 1,0-1-1,-25-24-15,25 25 16,0 0-16,0 0 16,25-25-1,-1 0 1</inkml:trace>
  <inkml:trace contextRef="#ctx0" brushRef="#br0" timeOffset="400158.8276">20042 422 0,'0'0'0,"0"24"47,-25-24-47,1 25 16,24 0 0,24 0-1,1-25 1,0 0-1,-25-25 1,0 0-16,0 0 16,-25 1-1,0 24-15,1 0 16,48 0 15,1 0-15,0 0-16</inkml:trace>
  <inkml:trace contextRef="#ctx0" brushRef="#br0" timeOffset="400435.8219">20191 422 0,'50'-25'31,"-150"50"-31,150-25 0,0 0 47,-50 24-32,0 1-15,0 25 16,0-25 0,0 24-16,0-24 0,0 0 15,0 0-15,0 0 16,0-1-16,0 26 16,0-25-16,0 0 15,0-1 1,0-48 15,-25-1-31</inkml:trace>
  <inkml:trace contextRef="#ctx0" brushRef="#br0" timeOffset="400644.1478">20290 496 0,'25'-25'0,"-25"0"0,25 25 31,0 0-15,-1 0-16,1 0 0,0 0 16,0 0-16,0 0 15,-25 25-15,0 0 16,-25 0 0,0-25-16,0 25 0,-24-25 15,24 25-15,-50-25 0,51 24 16</inkml:trace>
  <inkml:trace contextRef="#ctx0" brushRef="#br0" timeOffset="428441.0839">3845 12154 0,'0'0'0,"-25"0"16,0 0 109</inkml:trace>
  <inkml:trace contextRef="#ctx0" brushRef="#br0" timeOffset="429660.8064">6821 11708 0</inkml:trace>
  <inkml:trace contextRef="#ctx0" brushRef="#br0" timeOffset="442588.3886">2927 13345 0,'0'-25'0,"0"0"32,0 1 30,25 24-15,-25 24-47,0 1 16,25-25-16,-25 25 15,24-25-15,-24 25 16,25 0-16,-25-1 16,25 1-1,-25 0-15,25-25 16,0 25-16,-1-25 15,-24 25-15,25-25 0,0 24 16,0-24-16,-25 25 0,25-25 16,-1 0-16,-24 25 0,25-25 15,0 25-15,-25 0 0,25-25 0,0 24 16,-1 1-16,1-25 16,0 0-16,0 25 0,0-25 15,24 25-15,-24-25 16,0 0-16,0 0 0,-1 0 15,1 0-15,0 25 0,0-25 16,0 0-16,24 0 16,-24 0-1,25 0-15,-25 0 16,-1 0-16,1 0 0,25-25 16,-25 25-16,-1 0 0,1 0 15,25-25-15,-25 25 16,-1 0-16,1 0 15,0 0-15,0 0 0,-25-25 16,25 25-16,-1 0 0,1 0 16,25-25-16,-25 25 15,-1 0-15,1-24 0,25-1 16,-25 25-16,-1 0 16,1-25-16,0 25 15,-25-25-15,25 25 0,0 0 16,-25-25-16,24 25 0,-24-24 15,25 24-15,-25-25 0,25 25 16,0-25 0,0 25-16,-25-25 15,24 25-15,-24-25 16,25 25-16,-25-24 16,25 24-1,-50 0 32,25-25-47,-25 25 0,1 0 16,-1 0-16</inkml:trace>
  <inkml:trace contextRef="#ctx0" brushRef="#br0" timeOffset="442908.1066">4366 13345 0,'0'0'0,"-25"0"16,50 0-1,24 0-15,-24 0 16,0 0-16,24 0 0,-24 0 0,25 0 16,-25-25-16,-1 25 0,1 0 15,25 0-15,-25 0 16,-1 25 15,-24 0-31,0 0 16,0-1-16,0 1 15,25 0-15,-25 25 16,25-50-16,-25 24 0,0 1 16,0 25-16,0-25 15,-25-25-15</inkml:trace>
  <inkml:trace contextRef="#ctx0" brushRef="#br0" timeOffset="443330.3373">3026 14089 0,'0'25'32,"-25"0"-17,25-1-15,0 1 16,0 0-16,0 25 0,-24-26 0,24 1 16,0 0-16,0 0 0,-25 25 15,25-26-15,0 26 16,-25-50-1,25 25-15,25-25 16</inkml:trace>
  <inkml:trace contextRef="#ctx0" brushRef="#br0" timeOffset="443736.9929">3373 14114 0,'0'-25'16,"0"50"-16,0-25 16,25 49-1,-25-24 1,0 0-16,0 0 0,0 24 0,0-24 16,0 0-16,0 0 15,0 0-15,0 0 16,0-1-16,-25-24 15,25 25-15,0-74 16,25 49 0,0-25-16,-25 0 0,25 0 15,0 0-15,-1 0 16,1 25-16,-25 25 31,0 0-31,0 0 16,0 0-16,0 0 0,0-1 15,0 1-15,0 0 16,25-25 0,0 0-1,0-25-15</inkml:trace>
  <inkml:trace contextRef="#ctx0" brushRef="#br0" timeOffset="444000.1">3721 14337 0,'0'0'0,"-25"0"15,25 25 1,-25-25-16,25 25 0,0 0 16,0-1-16,0 1 15,25-25 1,0 0-16,0 0 16,-1-25-16,-24 1 0,0-1 15,0 0 1,-24-25-1,-1 50-15,25-25 0,-25 25 16,0 0-16,25 25 16,0 0-1,0 0-15,25-25 0,0 0 16,0 0-16</inkml:trace>
  <inkml:trace contextRef="#ctx0" brushRef="#br0" timeOffset="444218.7359">3870 14287 0,'49'0'31,"-148"25"-31,149-50 0,-1 50 16,-49 0 0,0 0-16,0 0 0,-25 24 15,25-24-15,0 25 0,0-25 16,-24-1-16,24 26 0,0 0 16,-25-1-16,25-24 0,0 0 0,0 0 15,-25 24-15,25-24 16,0-50-1,0-24 1,0-1-16,0 25 16,0 0-16</inkml:trace>
  <inkml:trace contextRef="#ctx0" brushRef="#br0" timeOffset="444396.929">3894 14362 0,'0'0'31,"100"-99"-31,-76 99 0,1 0 16,0 0-16,0 0 15,0 24-15,-25 1 0,0 0 16,0 0 0,-25 0-16,-25 24 0,1-24 15,24-25-15,0 25 0,0-25 16,0 25-16,-24-25 16,24 0-16</inkml:trace>
  <inkml:trace contextRef="#ctx0" brushRef="#br0" timeOffset="444932.4884">4911 14039 0,'0'-24'16,"-24"48"-1,24 1-15,-25 0 16,0 0 0,25 0-16,-25-25 0,25 24 15,-50 26-15,26-25 16,-1 0-16,25-1 0,-25 1 15,-25 50-15,26-50 0,-1-1 16,0 1-16,0 25 0,0-25 16,1 24-16,-1-24 0,0-25 15,0 25-15,25 0 0,-49-1 16,49 1-16,-25-25 0,25 25 16,-25-25-16,25-25 31,0 0-31</inkml:trace>
  <inkml:trace contextRef="#ctx0" brushRef="#br0" timeOffset="445246.5837">4465 14213 0,'0'0'0,"25"0"31,-1 0-15,1 25-16,-25 0 15,25-1-15,0 1 16,0 25-16,-1-25 0,-24 0 16,25-1-16,0 1 0,25 25 15,-26-25 1,26 24-16,-25-49 0,0 25 15,24 25-15,-24-26 0,0 1 0,0 0 16,0-25-16,-1 25 0,1-25 16,-25 25-16,-25-25 15,1 0 1,-1 0-16</inkml:trace>
  <inkml:trace contextRef="#ctx0" brushRef="#br0" timeOffset="453977.7007">6152 13469 0,'0'-25'15,"0"50"63,0 0-62,0 0 0,0-1-1,0 1-15,0 0 16,0 0-1,0 0-15,0-1 16,0 1-16,0 0 16,24-25-16,-24 25 0,0 0 15,0-1-15,0 1 0,25 0 0,-25 0 16,25 0-16,-25-1 16,0 1-16,25-25 0,-25 25 15,0 0-15,25 24 16,-1-49-16,-24 25 0,25 0 15,-25 0-15,25-25 0,-25 25 0,25-1 16,-25 1-16,25 0 0,-1 0 16,1 0-1,0-1-15,0-24 16,-25 25-16,49 0 16,-24 0-16,0 0 15,25 0-15,-50-1 16,24-24-16,1 0 0,-25 25 15,50-25-15,-25 25 0,-1-25 16,1 25-16,0-25 16,0 0-16,0 25 0,0-25 15,-1 0-15,1 0 0,0 24 16,0-24 0,0 0-16,-1 0 31,1 0 0,-25-24-15</inkml:trace>
  <inkml:trace contextRef="#ctx0" brushRef="#br0" timeOffset="454233.1954">7020 14362 0,'0'0'0,"25"25"31,-1-25-31,1 25 16,0-1-16,0-24 16,0 25-16,-25 0 0,0 0 15,0 0 1,0-1-16,-25-24 15,-25 25-15,25 0 16,1-25 0,-1 25-16,-25 0 15,25-25-15</inkml:trace>
  <inkml:trace contextRef="#ctx0" brushRef="#br0" timeOffset="454622.1248">6127 14734 0,'-25'25'32,"0"0"-32,25-1 15,0 1-15,-25 0 16,25 0-16,0 0 0,-24 24 15,24-24-15,0 49 16,-25-49-16,25 0 0,0 0 0,0 0 16,0-1-16,-25-24 15,25-24 1</inkml:trace>
  <inkml:trace contextRef="#ctx0" brushRef="#br0" timeOffset="455008.7314">6400 14833 0,'0'0'0,"0"-25"0,0 50 16,-25 0 0,25 0-16,-25 0 15,25-1-15,0 26 0,0-25 16,0 0-16,0-1 0,-25-24 15,25 50-15,0-25 16,25-25 0,-25-25-1,25 25-15,0-25 0,-1 0 16,1 25 0,0-24-16,-25 48 31,0 1-31,-25 0 15,25 0-15,0 0 16,0-1-16,0 1 16,25-25-1,0 0-15,0 0 16,-1 0-16</inkml:trace>
  <inkml:trace contextRef="#ctx0" brushRef="#br0" timeOffset="455471.6193">6648 15106 0,'24'0'15,"-48"25"-15,24-25 16,0-25-16,-25 50 0,0 0 16,25-1-16,0 1 0,0 0 15,25 0 1,0-25-16,-1 0 0,1 0 16,0-25-16,0 25 15,-25-50-15,25 26 0,-25-1 16,0 0-16,-25 0 0,0 25 15,0-25 1,0 25-16,1 0 16,-1 0-16,25 25 0,0 0 15,0 0-15,25-25 16,-1 0 0,1 0-16,0 0 0,0 0 15,-25-25-15,25 25 16,-1 0-16,1 0 15,-25-25-15,0 50 32,0 0-32,0 0 15,-25-1-15,25 1 0,0 0 16,0 0-16,-24 24 16,-1 1-16,25-25 0,-25 0 0,25 0 15,0-1-15,-25 26 0,25-25 16,-25 0-16,25-1 15,25-98 17</inkml:trace>
  <inkml:trace contextRef="#ctx0" brushRef="#br0" timeOffset="455666.2508">6896 15131 0,'0'0'0,"25"0"0,-1 0 15,1 0-15,0 0 16,0 0-16,-25 25 16,0-1-16,0 1 15,0 0-15,-50 0 16,25 0-16,1-25 0,-1 24 16,-25-24-16,25 0 0,0 25 0,1-25 15,-1 0-15</inkml:trace>
  <inkml:trace contextRef="#ctx0" brushRef="#br0" timeOffset="455978.4857">7317 15329 0,'-24'25'16,"-1"-25"-16,0 25 0,0-25 15,0 25-15,1-25 16,24 25-16,-25-25 0,0 24 15,0 1-15,0 0 0,1 0 16,-1 0-16,0-1 16</inkml:trace>
  <inkml:trace contextRef="#ctx0" brushRef="#br0" timeOffset="456142.1143">7045 15429 0,'24'0'31,"-24"24"-31,25 1 0,-25 0 16,25 0-16,0 0 0,0-1 15,-1-24-15,1 25 0,-25 0 16,50 0-16</inkml:trace>
  <inkml:trace contextRef="#ctx0" brushRef="#br0" timeOffset="465763.637">4812 14213 0,'-25'0'16,"0"0"-16,1 0 0,-1 0 15,25 25-15,-25 0 0,0-25 16,0 24-16,1 1 16,-1-25-16,-25 50 0,1-25 15,24 0-15,-25-1 0,1 1 16,-26 50-16,1-51 0,24 1 15,1 25-15,-1-25 0,0-1 0,-24 26 16,24-25-16,26 0 16,-1-25-16,25 24 0,-25-24 15,25 25-15,0-50 16,0-24-16</inkml:trace>
  <inkml:trace contextRef="#ctx0" brushRef="#br0" timeOffset="465947.6697">3845 14362 0,'25'-25'16,"24"50"15,1 25-15,-25-26-16,-1 1 0,1 0 15,25 0-15,-25 0 0,74 49 16,-50-49-16,1 0 0,0-1 0,-1 1 15,75 25-15</inkml:trace>
  <inkml:trace contextRef="#ctx0" brushRef="#br0" timeOffset="466469.6194">7020 14982 0,'-25'0'16,"0"25"0,0 0-16,1-1 0,-1-24 15,0 25-15,0 0 0,-49 25 16,49-26-16,-25 26 16,1-25-16,24 0 0,-50 24 15,26-24-15,24 0 0,0 0 0,0 0 16,1-25-16,-1 24 0,0-24 15,25-49 1,0-1-16,25 25 0</inkml:trace>
  <inkml:trace contextRef="#ctx0" brushRef="#br0" timeOffset="466591.4132">6474 15106 0,'99'50'47,"-198"-75"-47,99 0 0,99 99 0,-74-49 16,-25 0-16,25 25 0,24 24 0,-49-49 15,25 0-15,0 0 0,0-1 16,0 1-16,-1 25 0</inkml:trace>
  <inkml:trace contextRef="#ctx0" brushRef="#br0" timeOffset="490426.8746">20489 6251 0,'0'-25'0,"24"25"141,1 0-141,0 0 15,25 25-15,-26-25 0,1 0 16,0 0-16,0 0 16,0 0-16,24 0 0,-24 0 0,0 0 15,-25-25 17,-25 25-17,0 0-15</inkml:trace>
  <inkml:trace contextRef="#ctx0" brushRef="#br0" timeOffset="490683.5142">20588 6003 0,'-25'0'15,"0"25"1,0-1-1,1 1-15,-1 0 16,0 25-16,0-26 0,0 1 16,25 0-16,0 0 15,0 0-15,0-1 0,0 1 16,50-25-16,-25 0 16,0 25-16,-1-25 0,1 0 0,0 0 15,25 0-15,-1 0 0</inkml:trace>
  <inkml:trace contextRef="#ctx0" brushRef="#br0" timeOffset="491071.6995">21357 6176 0,'0'0'0,"0"-24"0,0-1 32,-25 25-17,0 0 1,0 0 0,25 25-16,-24-1 15,24 1 1,0 0-1,24-25-15,-24 25 0,25-25 16,0 25-16,0-1 0,-25 1 16,0 0-1,-25-25 1,0 25-16,0-25 16,1 0-16,-1 0 15,0 0-15,0-25 0,0 0 16</inkml:trace>
  <inkml:trace contextRef="#ctx0" brushRef="#br0" timeOffset="491924.4306">21555 5978 0,'25'0'16,"-25"50"-1,0-26 1,0 1-16,0 25 0,0-25 16,-25-1-16,25 1 0,-25 0 15,25 25-15,0-26 0,-24 1 16,24 0-16,0 0 16,24-25 15,1-25-31,0 25 15,0-25-15,0-24 0,-1 49 16,-24-25 0,25 25-16,-25-25 15,0 50 1,0 0-16,0-1 16,0 1-1,0 0-15,0 0 16,25-25-1,25-25 1,-25 25-16,-1-25 16,1 25-16,0-25 15,0 25-15,-50 25 47,25 0-31,0 0-16,0 0 15,25-25 1,0 0-16,-1-25 31,1 0-31,-25 0 0,0 0 16,0 1-16,0-1 16,-25 25-16,1 0 15,-1 0 1,50 25 15,24-25-15,1 0-16,-25 0 15,24 0 1,-24 0 0,-25 24-1,0 1-15,0 0 16,0 0-16,0 0 15,25-50 17,0 0-17,-25 0-15,24 25 0,-24-25 0,0 1 16,25-1-16,0 0 0,0 0 16,-25 0-16,25 1 0,-1 24 15</inkml:trace>
  <inkml:trace contextRef="#ctx0" brushRef="#br0" timeOffset="492093.1952">22399 6028 0,'0'0'47,"0"0"-47,0 24 0,0 1 0,-25 0 16,25 25-16,-25-26 0,25 1 16,0 0-16,-25 49 0,25-49 15,0 0-15,0 0 0,0 0 16,-25-1-16,25 1 15</inkml:trace>
  <inkml:trace contextRef="#ctx0" brushRef="#br0" timeOffset="492244.1736">22299 6276 0,'-24'0'0,"48"0"0,-48-25 16,48 0-1,1 25-15,0 0 0,0 0 16,24-25 0,-24 25-16,0 0 0</inkml:trace>
  <inkml:trace contextRef="#ctx0" brushRef="#br0" timeOffset="492757.8859">22547 6400 0,'0'-25'31,"25"25"-31,0-25 0,0 0 16,0 25-16,-1-25 0,1 1 16,-25-1-16,25 0 0,-25 0 15,-25 25 1,0 0-1,1 0-15,24 25 0,-25-25 16,25 25-16,0 0 16,0-1-16,25 1 15,-1-25-15,1 0 16,0 0-16,0 0 0,0 0 16,0-25-16,-1 25 0,-24-24 15,25 24-15,0-25 0,-25 0 16,25 0-16,-25 0 15,-25 25 17,0 25-32,25 0 15,0 25 1,0-26-16,0 1 16,0 0-16,25 0 15,-25 0-15,0-1 16,-25-24-1,0 0 1,1 0-16,24-24 31</inkml:trace>
  <inkml:trace contextRef="#ctx0" brushRef="#br0" timeOffset="492968.2799">23168 6077 0,'-298'223'31,"645"-471"-31,-396 273 0,98-74 0,-49 98 16,0-24-1,-25 0-15,25 0 0,-24-1 16,24 1-16,0 50 0,-25-51 16,25 1-16,0 0 0,0 0 15,-25 24-15,25-24 0,0 0 16,0 0-16,0 0 0,25-25 15</inkml:trace>
  <inkml:trace contextRef="#ctx0" brushRef="#br0" timeOffset="493116.842">23068 6276 0,'75'148'15,"-150"-296"-15,51 148 0,73 0 16,-24 0-1,0 0-15,0 0 16,24 0-16,-24 0 0,0 0 0,0 0 16,-1 0-16</inkml:trace>
  <inkml:trace contextRef="#ctx0" brushRef="#br0" timeOffset="496966.5953">17537 6772 0,'0'-25'47,"0"50"31,-25-1-78,25 1 16,0 0-1,0 0-15,25 0 0,-25 0 16,0-1-16,25 1 0,-25 0 16,25-25-16,-25 50 0,0-26 15,24 1-15,1 0 16,-25 0 0,25-25-1,-25-25 1,0-25-1,0 26-15</inkml:trace>
  <inkml:trace contextRef="#ctx0" brushRef="#br0" timeOffset="497222.2022">17487 6747 0,'25'0'15,"-50"0"17,0 25-32,25-1 15,-24 1-15,-1-25 0,0 50 16,0-50-16,0 25 16,1 0-16,-1-1 0,0-24 15,25 25-15,25-50 31,24-49-15</inkml:trace>
  <inkml:trace contextRef="#ctx0" brushRef="#br0" timeOffset="497346.6029">17413 6821 0,'25'-25'0,"74"25"47,-74 0-47,-174 25 0,323-25 15,-174 25-15,24-25 0,-24 25 16,25-25-16,0 25 0,0-25 15,0 25-15,-1-25 16</inkml:trace>
  <inkml:trace contextRef="#ctx0" brushRef="#br0" timeOffset="497689.003">18107 6871 0,'-24'0'0,"-1"25"16,25 24-1,-25-24-15,25 0 16,0 25-16,0-26 0,-25 26 16,25 24-16,0-49 0,-25 0 15,25 25-15,0-26 0,0 1 16,-24 0-16,24 0 16,24-50 15</inkml:trace>
  <inkml:trace contextRef="#ctx0" brushRef="#br0" timeOffset="498527.1987">18132 7317 0,'0'0'0,"25"0"16,0 0 0,0-24-16,-1 24 15,1-25-15,0 25 16,0-25-16,0 0 15,-25 0-15,0 1 0,0-1 16,-25 0-16,0 25 31,0 0-31,0 25 0,1 0 16,24-1 0,-25-24-16,25 50 0,0-25 15,0 0-15,0-1 16,25-24-16,-1 25 0,1-25 15,0 0-15,25 0 16,-26 0-16,1-25 0,0 25 16,0-24-16,0-1 0,-1 0 15,1 0-15,0 25 0,0-25 0,0 1 16,-25-1-16,25 25 16,-25-25-1,-25 25-15,0 0 16,0 25-16,-25 24 15,50-24-15,-24-25 16,24 25-16,0 0 0,-25 0 16,25-1-1,49-24 1,-24 0-16,-25-24 0,25 24 16,0-25-16,0 25 0,0-25 0,-25 0 15,24 25-15,-24-25 0,0 1 16,0 48 15,0 1-15,0 0-16,0 0 15,0 0 1,25-25-16,25 0 16,-50-25-16,25 25 0,-1-25 15,1 25-15,0-25 0,0 0 16,0 1-16,-25-1 0,24 0 15,-24 0 1,-24 25 0,-1 0-16,0 25 15,0 0 1,25 0-16,0-1 16,0 1-16,0 0 15,25 0-15,0 0 16,-25-1-16,0 1 15,-25-25 1,0 0 0,25-25-1,0-24 1</inkml:trace>
  <inkml:trace contextRef="#ctx0" brushRef="#br0" timeOffset="498659.3966">19100 7094 0,'0'0'0,"0"-25"0,24 25 16,1-24 0</inkml:trace>
  <inkml:trace contextRef="#ctx0" brushRef="#br0" timeOffset="498896.9038">19149 6970 0,'0'0'0,"0"-25"16,0 1-16,25 24 15,-25 24 17,-25-24-17,0 50-15,25-25 0,-24 0 16,24-1-16,-25 1 0,0 50 0,25-51 15,0 1-15,-25 0 0,25 0 16,0 24-16,0-24 16,-25 0-16,25-50 31</inkml:trace>
  <inkml:trace contextRef="#ctx0" brushRef="#br0" timeOffset="499027.3611">18976 7193 0,'0'-24'15,"24"123"-15,-48-174 16,48 51 0,26 24-16,-25 0 15,0 0-15,-1 0 0,1 0 16,25 0-16</inkml:trace>
  <inkml:trace contextRef="#ctx0" brushRef="#br0" timeOffset="499463.601">19645 7119 0,'-24'0'15,"24"25"1,0 49-1,0-49-15,0 0 0,0 0 16,0-1-16,-25-24 16,25 25-16,0 0 15,0-50 17,25 25-32,-25-25 0,24 1 15,1-1-15,-25 0 0,25 25 0,-25-25 16,25 25-16,0-25 0,-25 1 15,0 48 17,0 1-17,0 0-15,0 0 0,0 0 16,0-1-16,0 1 0,0 0 16,24-25 15,-24-25-16,25 25-15,0 0 0</inkml:trace>
  <inkml:trace contextRef="#ctx0" brushRef="#br0" timeOffset="499811.5371">19943 7193 0,'0'0'0,"-25"25"31,25 0-31,-25 0 0,25 0 15,0-1 1,0 1-16,0 0 16,25-25-1,0 0-15,0-25 16,24 0 0,-49 1-16,25 24 15,-25-25-15,0 0 0,25 25 16,-25-25-16,0 50 31,0 0-15,-25 0-16,25-1 15,0 1-15,25-25 47,-25-25-47</inkml:trace>
  <inkml:trace contextRef="#ctx0" brushRef="#br0" timeOffset="500272.4385">20216 7218 0,'-75'50'15,"150"-100"-15,-100 75 16,25 25 0,-25-50-16,25 24 0,0 1 15,-25-25-15,25 25 16,25-50-1,0 0 1,0 1 0,0-1-16,-1 0 0,1 25 15,-25-25-15,25 25 16,-25 25 15,0 0-15,0 0-16,-25-25 15,25 24-15,0 1 16,25-50 15,0 1-31,0 24 16,-1-25-16,1 25 16,0-25-16,0 25 15,-25 25 1,0 0-1,-25-1-15,25 1 16,25-50 15,0-24-15</inkml:trace>
  <inkml:trace contextRef="#ctx0" brushRef="#br0" timeOffset="501043.916">20613 6995 0,'0'-25'15,"-75"199"-15,150-323 0,-75 149 16,0 50 0,0-26-16,-25 1 15,25 0-15,-25 0 0,25 0 0,-25 24 16,25-24-16,0 0 16,0 0-1,25-25 1,0-25-1,0 25-15,-1 0 0,1 0 16,0 0-16,0 0 16,0 25-1,-25-1 1,-25 1 0,0 0-16,0-25 0,0 0 15,50 0 48,50-25-63,-50 25 15,-1-25-15,1 25 0,0 0 16,0-24-16,24 24 0,-24-25 16,0 25-1,-25-25-15,-25 0 16,0 25-1,1 0 1,-1 0-16,0 25 0,0 0 16,0 0-16,25-1 15,0 1 1,0 0-16,25-25 0,0 0 16,0 0-16,0 0 15,-1 0-15,1 0 0,25-25 16,-25-24-16,-1 24 15,1 25-15,0-25 16,0 25-16,0 0 16,-25 25-1,0 0 1,0-1 0,0 1-16,-25 0 0,25 0 15,-25-25-15,25 25 16,0-50-1,0 0 1,0 0-16,0 0 16,25 1-16,0-1 15,-1 0-15,1 0 16,0 0-16,25 25 16</inkml:trace>
  <inkml:trace contextRef="#ctx0" brushRef="#br0" timeOffset="501728.1626">21903 7293 0,'0'0'0,"0"-25"0,0 0 31,-25 25-31,0 0 16,25 25-16,-25 0 15,25-1-15,0 1 16,-25 0-16,25 0 0,25 0 16,0-25-1,0 0-15,0 0 16,-1 0-16,26-25 16,-25 0-16,-25 0 15,25-24-15,-25 24 0,0 0 16,0 0-16,0 0 15,0 1-15,0-1 0,0 0 32,24 25-32,1 0 15,0 0-15,0 0 0,0 0 16,-1 0-16,1 0 0,25-25 0,-25 0 16,-1 1-16,1-1 0,0 0 15,0-25-15,-25 26 16,0-1-16,0 0 15,-25 25 1,25-25-16,-25 25 16,0 25-16,25 0 15,-24 0-15,24-1 0,-25 51 16,25-50-16,0-1 0,-25 26 16,25-25-16,0 0 0,0 49 15,0-49-15,0 0 0,0-1 0,0 1 16,0 0-16,25-25 15</inkml:trace>
  <inkml:trace contextRef="#ctx0" brushRef="#br0" timeOffset="501873.114">22175 7268 0,'0'-25'15,"75"124"-15,-150-173 0,100 49 16,0 25-16,0-25 15,0 25-15,-1 0 0,1 0 0,0 0 16,25 0-16,-26-25 0,1 25 16,0-24-16</inkml:trace>
  <inkml:trace contextRef="#ctx0" brushRef="#br0" timeOffset="502519.3795">22870 6796 0,'-25'0'16,"0"0"0,25 25-16,-24-25 0,24 50 0,-25-25 15,25 0-15,0 24 16,-25 1-16,25-25 0,0 24 0,-25-24 16,25 49-16,0-49 0,0 0 15,0 0-15,0 0 0,0-1 16,25-24-1,25-24 1,-50-1-16,24 0 0,1 0 16,0 25-16,0-25 0,0 1 15,-25-1-15,24 25 0,1 0 16,-25 25 15,0-1-15,0 1-16,0 0 15,0 0 1,50-25 0,-50-25-16,25 0 15,-1 25-15,1-25 0,0 1 16,0 24 0,-25-25-16,-25 25 31,25 25-16,-25-25-15,25 24 0,0 1 16,0 0-16,0 0 16,25-25-1,0 0 1,0-25 0,-1 0-16,-24 0 15,25 1-15,-25-1 16,0 0-1,-25 25-15,25-25 0,-24 25 16,24 25 0,24-25-1</inkml:trace>
  <inkml:trace contextRef="#ctx0" brushRef="#br0" timeOffset="502750.8218">23316 7094 0,'75'-25'47,"-174"50"-47,123-25 0,51 0 16,-75 25-16,-25 0 15,25 0-15,-25-1 0,0 26 16,25-25-16,0 0 0,-24-1 0,24 26 16,-50 0-16,50-26 0,-25 1 15,25 0-15,-25 0 0,25 0 16,-24 24-16,24-24 0,0 0 15,0 0-15,0-1 16,24-24 0</inkml:trace>
  <inkml:trace contextRef="#ctx0" brushRef="#br0" timeOffset="502992.8046">23416 7045 0,'0'0'0,"24"0"0,-24-25 16,25 25-16,0 0 16,0 25-16,0-1 15,-1 1-15,-24 0 16,25 0-16,-25 0 0,0-1 16,0 1-16,-25-25 0,1 25 15,-1-25-15,0 0 0,0 0 16,25 25-16,-25-25 0,1 0 15,48 0 1,-24-25-16,75 0 16,-50 25-16</inkml:trace>
  <inkml:trace contextRef="#ctx0" brushRef="#br0" timeOffset="503206.1567">23763 7069 0,'49'-49'31,"-197"173"-31,296-273 0,-197 223 0,98-123 15,-49 98 1,0-24 0,0 0-16,0 0 0,0 24 15,25-49-15,-25 25 0,0 0 16,0 0-16,-25 0 0,1-1 16,-1-24-16,0 0 15,-49 0-15,49 0 0,0 0 16,0 0-16,0 0 0</inkml:trace>
  <inkml:trace contextRef="#ctx0" brushRef="#br0" timeOffset="523943.1309">10815 8657 0,'0'-25'16,"-25"25"-16,25-25 16,0 0 15,0 1 47,0-1-47,0 0 1,0 0-17,-25 0 1,0 1-16,1-1 15,-1 0-15,0 25 16,0-25-16,0 25 16,-24-25-16,24 25 15,0 0-15,0 0 0,1 0 0,-1 0 16,0-24-16,0 24 0,0 0 16,1 0-16,-1 0 15,0 0-15,0 0 16,0 0-16,1 0 15,-26 0-15,25 0 0,0 0 16,1 0-16,-1 0 0,-25 0 16,25 0-16,0 0 15,1 0-15,-1 0 0,0 24 16,0-24-16,0 0 16,-24 0-16,24 25 15,0-25-15,0 0 16,1 0-1,-1 25-15,0-25 16,0 0 0,25 25-16,-25-25 0,25 25 15,-24-25-15,24 24 0,-25-24 16,25 25-16,-25-25 16,25 25-16,-25-25 0,25 25 15,0 0-15,-25-25 16,25 24-16,0 1 15,0 0-15,0 0 16,0 0 0,0-1-16,0 1 15,25 0 1,0 0 0,0 0-1,-25-1-15,25 1 0,-1-25 16,-24 25-1,25-25-15,-25 25 0,25-25 0,-25 25 16,25-25-16,0 24 16,-1-24-16,1 25 15,0-25-15,0 0 0,-25 25 16,25-25-16,-1 0 16,1 25-16,0-25 15,0 0-15,0 25 0,-1-25 16,1 0-16,-25 25 0,25-25 15,0 0-15,0 0 0,0 0 16,-25 24-16,49-24 16,-24 0-16,0 0 15,0 0-15,24 0 16,-24 0-16,0 0 16,0 0-16,-1 0 0,1 0 15,0 0-15,0 0 16,0 0-16,-1 0 15,1-24 1,0 24 0,0 0-16,0 0 15,-1 0-15,-24-25 16,25 25-16,0 0 16,0-25-16,0 25 15,-1 0 1,1-25-16,0 25 15,0-25 1,0 0 15,-25 1-15,0-1-16,24 25 0,-24-25 16,25-25-16,-25 26 15,0-1-15,0-25 16,0 25-1,0 1 1,0-1-16,0 0 16,0 0-16,-25 0 0,25 1 15,-24-1 1,-1 0 0,0 25-1</inkml:trace>
  <inkml:trace contextRef="#ctx0" brushRef="#br0" timeOffset="524641.2151">10988 8731 0,'25'0'125,"0"0"-125,0 0 16,0 0-16,-1 0 16,26 0-1,-25 0-15,0-25 0,0 25 16,24-24-16,-24 24 0,0 0 15,0-25-15,-1 25 0,1 0 16,0 0-16,0 0 0,0-25 16,-1 25-16,1 0 0,0 0 15,0 0-15,0 0 16,-1 0-16,-24-25 78,-24 0-47</inkml:trace>
  <inkml:trace contextRef="#ctx0" brushRef="#br0" timeOffset="524911.8101">11509 8483 0,'0'-25'0,"-24"25"16,48 0-1,26 25 1,-25-25-16,0 0 16,-1 0-16,26 25 15,-50 0-15,25-25 16,-25 25-16,0-1 15,0 1-15,-25-25 16,25 25-16,-50 0 16,1 24-1,24-49-15,0 0 16</inkml:trace>
  <inkml:trace contextRef="#ctx0" brushRef="#br0" timeOffset="532543.9556">9699 9153 0,'24'-25'125,"1"25"-109,0 0-1,0 0 1,-25 25-1,0 0 1,0 0 0,-25-25-16,25 24 15,-25-24-15,25 25 16,-25-25-16,1 0 16,-1 25-1,0-25 1,50 0 31,0 0-47,-1 0 31,1 0-31,-25 25 16,25-25-1,-25 25-15,25-25 16,-25 24-16,0 1 15,-25 0 1,0-25-16,0 0 16,1 25-16,-1-25 0,-25 25 15,25-25-15,-24 0 0,24 0 0,-25 0 16,1 0-16</inkml:trace>
  <inkml:trace contextRef="#ctx0" brushRef="#br0" timeOffset="553569.5861">9897 9153 0,'0'0'0,"0"-25"0,0 50 172,-25-25-172,0 25 15,25 0 1,-24-25-16,-1 0 15,0 24-15,25 1 0,-25-25 16,25 25-16,-25-25 0,-24 25 16,49 0-16,-25-25 15,25 24-15,-25-24 0,0 25 16,1-25 0,24 25-1,24-25 16,1 0-31,0 0 16,0 0 0,0-25-16,-1 25 0,1 0 15,0 0-15,0 0 16,0 0-16,-1 0 0,1 0 16,0 0-16,0 25 15,0-25-15,-1 0 16,1 0-1,0 0-15,0 0 32,-25-25-32,-25 0 31,0 25-31,25-24 16</inkml:trace>
  <inkml:trace contextRef="#ctx0" brushRef="#br0" timeOffset="553717.6673">9872 9227 0,'50'50'0,"-100"-100"0,50 75 15,0 0-15,0 0 16,0 0-16,0-1 16,0 26-16,0-25 0,-25 0 15,25-1-15,-24 1 16,24 0-16</inkml:trace>
  <inkml:trace contextRef="#ctx0" brushRef="#br0" timeOffset="592171.6542">13717 8409 0,'-25'0'0,"0"0"78,25-25-47,25 25 1,0 0-17,25 0-15,-26-25 0,1 25 16,0 0-16,0 0 0,24 0 16,-24 0-16,0 0 15,0 0-15,0 0 16,-1 25-16,-24-50 47,0 0-32,-24 1-15</inkml:trace>
  <inkml:trace contextRef="#ctx0" brushRef="#br0" timeOffset="592401.9593">13940 8161 0,'50'99'0,"-100"-198"0,50 124 32,0-1-17,0 26-15,0-25 16,-25 0-16,25-1 0,0 1 16,0 0-16,-24 25 0,24-26 15,0 1-15,0 0 0,0 0 16,-25 0-16,25-1 15,0-48 17</inkml:trace>
  <inkml:trace contextRef="#ctx0" brushRef="#br0" timeOffset="592606.8358">14015 8210 0,'0'-24'15,"0"48"1,-25-24-16,25 25 0,-25 0 16,0 0-16,0 0 0,25-1 15,-24-24-15,-1 25 16,0 0-16,0-25 0,0 25 0,1-25 16,24 25-16,-25-25 15,0-25-15</inkml:trace>
  <inkml:trace contextRef="#ctx0" brushRef="#br0" timeOffset="592736.0098">13742 8285 0,'124'25'47,"-273"-25"-47,174-25 0,124 74 16,-125-24-16,1 0 0,0 0 15,0-25-15,-25 25 0,49-1 16,1-24-16</inkml:trace>
  <inkml:trace contextRef="#ctx0" brushRef="#br0" timeOffset="593131.4848">14536 8359 0,'-25'0'31,"25"50"-31,0-25 16,0-1-16,-25 1 16,25 0-16,0 0 0,0 0 15</inkml:trace>
  <inkml:trace contextRef="#ctx0" brushRef="#br0" timeOffset="593267.6846">14486 8260 0,'0'174'16,"0"-348"-16,-25 124 15,50 75 1,0-25-1,-25 25-15,25-25 0,-1 0 16</inkml:trace>
  <inkml:trace contextRef="#ctx0" brushRef="#br0" timeOffset="593567.7792">14684 8310 0,'25'124'47,"-74"-273"-47,73 174 0,1 123 0,-25-123 0,0 0 15,0-50 17,25 25-32,0-49 15,0 24-15,-1 0 16,-24 0-16,25 0 16,-25 1-16,25 24 0,0 0 31,-25 24-31,0 1 15,0 0-15,0 0 0,0 0 16,0-1-16,0 1 16,25 0-16,-25 0 15,24-25-15,1 0 16,0 0-16</inkml:trace>
  <inkml:trace contextRef="#ctx0" brushRef="#br0" timeOffset="593852.806">15453 8210 0,'0'0'0,"25"-24"0,-25-1 15,0 0-15,0 0 0,0 0 16,0 1-16,0-1 0,0 0 16,-25 25-16,1 0 15,-1 0 1,0 0-16,25 50 0,-25-26 15,0 1-15,25 0 0,0 0 16,-25 0-16,25-1 16,-24 51-16,24-50 0,0-1 15,0 1-15,-25 25 0,25-1 16,0-24-16,-25 0 0,25 0 16,0 0-16,0-1 0,-25-24 15</inkml:trace>
  <inkml:trace contextRef="#ctx0" brushRef="#br0" timeOffset="595165.767">15032 8359 0,'0'0'0,"24"0"16,26 0-1,-25 0-15,0 0 16,-1 25-16,26-25 0,-25 0 15,0 0-15,-1 0 0,1 0 16,0 0-16,-25 25 16,25-25-16,-25 25 15,0-1 1,0 1-16,0 0 16,0 0-1,25-25 1,-25-25-1,25 25-15,-25-25 16,0 0-16,0 1 16,-25-1-16,0 25 15,25-25-15,-25 25 16,0 0 0,50-25-1,0 25-15,0 0 16,0 0-16,24 0 15,-24 0-15,0 0 16,0 0 0,-25 25-1,0 0 1,0 0-16,0-1 16,0 1-1,0-50 16,24 1-15,1-1-16,-25 0 16,25 25-16,-25-25 15,25 25-15,-25-25 0,25 1 16,-1 24 0,-24-25-16,25 25 15,-25 25 16,0-1-31,0 1 16,0 0-16,0 0 16,0 0-1,0-1-15,0 1 0,0 0 16,25-50 15,-25 0-15,25 1-16,0-1 0,-1 0 15,1 25-15,0-25 0,0 0 16,0 25 0,-25 25-1,0 25 1,0-25 0,-25-25-16,25 24 0,0 1 15,0 0-15,25-25 16,-1 0-1,1-25-15,0 25 0,0-25 16,24 1 0,-24 24-16,-25-25 0,25 25 15,-25-25-15,0 50 32,0 0-32,0-1 31,25-24-16,0 0-15,-1 0 0,26-24 16,-25-1 0,0 25-16,-1-25 0,1 0 15,-25 0-15,0 1 16,-25 24 0,1 0-16,-1 0 0,0 0 15,25 24-15,-50 1 0,26 0 16,24 0-1,0 0 1,24-25-16,1 0 16,25 0-16,-25 0 0,-1-25 15,1 0 1,-25 50 0,0 0-1,0-1-15,0 1 16,0 0-16,0 0 15,25-25 1,0 0 0,0-25-16,0-25 0</inkml:trace>
  <inkml:trace contextRef="#ctx0" brushRef="#br0" timeOffset="595324.2814">16594 8186 0,'0'0'31,"50"-75"-31,-50 100 15,0 0-15,0 0 0,0-1 16,0 1-16,-25 25 0,25-25 16,0-1-16,-25 26 0,25-25 15,0 0-15,0 24 16,-24 1-16,24-25 16</inkml:trace>
  <inkml:trace contextRef="#ctx0" brushRef="#br0" timeOffset="595583.8842">16470 8409 0,'0'0'0,"25"0"31,0 0-31,0 0 0,0-25 16,24 25-16,1-25 15,-1 25-15,1 0 0,-25 0 16,-25 25-1,0 0 1,0 0-16,0-1 16,0 1-16,-25-25 0,25 25 0,0 0 15,-25-25-15,25-25 32</inkml:trace>
  <inkml:trace contextRef="#ctx0" brushRef="#br0" timeOffset="595715.2244">16694 8210 0,'24'149'15,"-48"-298"-15,24 174 16,24-25-16,1 0 0,0 25 16,0-25-1</inkml:trace>
  <inkml:trace contextRef="#ctx0" brushRef="#br0" timeOffset="596246.9526">16892 8334 0,'25'100'32,"-25"-76"-17,-50-197-15,75 222 0,0 100 0,-25-124 16,25 0-16,-1-25 16,1 0-16,0 0 15,0 0-15,0-25 0,-25-25 0,24 26 16,-24-1-16,0 0 15,0 0-15,-24 0 0,-1 25 16,-25 0 0,1 25-1,49 0 1,49 0 0,-24-25-16,0 0 15,0 0-15,-1-25 16,1 25-16,0 0 0,-25-25 15,25 25-15,0 0 0,-25 25 32,0 0-1,0 0-31,24-25 31,1-25-31,0 25 16,0-25-16,0 25 15,-1 0-15,1-25 0,0 25 16,-25-25-16,25 25 0,0 0 31,-25 25-31,0 0 0,0 0 16,0 0-16,0-1 16,0 1-16,0 0 15,24-25 1,1 0-16,0 0 0,0 0 15</inkml:trace>
  <inkml:trace contextRef="#ctx0" brushRef="#br0" timeOffset="596599.7472">17934 8483 0,'0'0'0,"25"0"31,24 0-15,-24-25-16,0 25 15,-25-24-15,25 24 0,-1-25 16,-24 0-16,0 0 16,0 0-16,0 1 15,-24 24 1,24 24-1,-25-24-15,25 25 0,-25-25 0,25 50 16,0-25-16,0-1 16,0 1-16,25-25 15,0 25-15,-1-25 16,1 0-16,0 0 0,0 0 16,0-25-16,-1 0 0,-24 1 0,25-1 15,0 0-15</inkml:trace>
  <inkml:trace contextRef="#ctx0" brushRef="#br0" timeOffset="596754.2349">18331 8285 0,'-25'74'47,"50"-24"-47,-1-25 16,1-1-16,0 1 15,0 0-15,0-25 0,-1 0 16,1 25-16,0-25 0,0 0 15,0 0-15,0-25 0</inkml:trace>
  <inkml:trace contextRef="#ctx0" brushRef="#br0" timeOffset="596924.8457">18604 8310 0,'0'0'0,"-25"24"15,0-24 1,0 50-16,0-50 15,25 25-15,0 0 0,-25-25 16,1 49-16,-1-49 0,25 25 16,-25-25-16,0 25 0,25 0 15,-25-25-15</inkml:trace>
  <inkml:trace contextRef="#ctx0" brushRef="#br0" timeOffset="597163.094">18901 8384 0,'-25'0'0,"1"0"16,-1 0 0,0 25-16,0-25 0,0 25 15,25-1-15,0 1 16,0 0-16,0 0 15,25-25 1,0 0-16,-25 25 0,25-25 0,0 0 16,24-50-16</inkml:trace>
  <inkml:trace contextRef="#ctx0" brushRef="#br0" timeOffset="597526.5841">19100 8161 0,'0'25'16,"-25"24"0,25-24-16,0 0 0,-25 0 15,25-1-15,0 26 16,-25-25-16,25 0 0,0-1 0,0 1 16,-25 0-16,25 0 0,0 0 15,25-25 1,-25-25-16,25 25 15,-25-25-15,25 0 0,0 0 16,-1 1-16,1-1 0,-25 0 16,25 25-16,-25-25 0,25 25 15,0 0-15,-25 25 32,0 0-32,0 0 15,0-1-15,0 1 0,0 0 16,24-25-1,1 0-15,0 0 0,0 0 16,0 0-16,-1 0 0,1 0 16</inkml:trace>
  <inkml:trace contextRef="#ctx0" brushRef="#br0" timeOffset="598573.9851">19546 8359 0,'-50'0'15,"50"50"1,50-100-16,-124 50 0,49 0 0,0 0 15,0 25-15,0-25 0,1 0 16,24 25-16,-25 0 0,25-1 0,0 1 16,25-25-1,-1 25-15,1-25 16,0 0-16,0-25 16,0 0-16,-1 25 0,1-24 15,0 24-15,-25-25 0,25 25 0,0-25 16,-25 50 15,-25-25-31,25 25 16,-25-1-1,25 1-15,0 0 16,25-25 0,0 0-1,0-25-15,-25 0 16,24 1-16,1-1 15,0 0-15,-25 0 16,25 25-16,-25 25 31,0 0-31,0 0 16,-25-1-16,25 1 16,0 0-1,0 0-15,25-25 16,0 0-16,-1-25 15,1 25-15,0-25 16,25 0-16,-50 1 16,24 24-16,-24-25 0,0 50 31,0-1-15,-24 1-16,24 0 15,0 0-15,24 0 16,26-25-1,-25 0-15,0 0 0,-1-25 16,1 25-16,0-25 0,-25 0 16,25 25-16,0-49 0,-1 49 15,-24-25-15,0 0 0,25 0 16,-50 25 0,1 25-1,-1 25-15,25-26 16,-25 26-16,25-25 0,0 0 0,-25-1 15,25 26-15,-25-25 0,25 49 16,0-49-16,-24 0 0,24 0 16,0-1-16,-25 26 0,0-25 15,0-25 1,25-25-16,0 0 16,0 0-16,0 1 15,25-26-15,-25 25 16,25 25-16,0-25 0,-1 1 15,26-1-15,-25 0 0,24 25 0,-24-25 16,0 0-16,25 25 16,-1-24-16,-24-1 0,0 0 15,0 25-15,-1-25 0,1 25 0,0-25 16,0 1-16,-25-1 16,-25 25-1,0 0 1,-24 0-16,49 25 15,-25-25-15,0 24 0,0 1 16,25 0-16,-25 0 16,25 0-16,0-1 0,25 1 15,-25 0-15,50-25 0,-25 25 16,-1-25-16,26 0 0,0 0 16</inkml:trace>
  <inkml:trace contextRef="#ctx0" brushRef="#br0" timeOffset="599027.5568">21158 7987 0,'0'25'31,"0"0"-31,0 0 0,0-1 16,-24 1-16,24 0 0,-25 25 16,0-26-16,25 26 0,0-25 15,0 0-15,-25 49 0,25-49 16,0 0-16,0-1 0,-25 1 15,25 0-15,0 0 0</inkml:trace>
  <inkml:trace contextRef="#ctx0" brushRef="#br0" timeOffset="599333.3767">20935 8384 0,'-25'-50'31,"100"150"-31,-100-200 15,0 150-15,75-100 0,-25 50 0,-1 0 16,1 0-16,25 0 0,-25 0 16,-1 0-16,1 0 0,-25 25 15,0 0-15,0 0 16,0 0-16,0-1 16,0 1-16,0 0 15,25-25 1,25 0-16,-26 0 15,1-25 1,0 0-16,0 1 0,-25-1 0,0 0 16,0 0-16,0-24 0,-25 24 15,0 0 1,0 25-16</inkml:trace>
  <inkml:trace contextRef="#ctx0" brushRef="#br0" timeOffset="599943.7508">21927 8359 0,'-24'0'31,"24"25"-15,0 0-16,0 0 0,-25-1 0,25 1 16,0 0-16,0 0 15,0 0-15,25-25 0,-25 24 16,24-24-16,1 25 16,25-25-16,-25 0 0,24-25 15,-24 25-15,-25-24 0,25-1 16,0 0-16,-1 0 0,1 0 15,-50 50 17,25 0-17,-24-25-15,24 50 0,0-26 16,-25-24-16,25 25 0,0 0 16,25-25-16,49 0 31,-74-25-31,25 25 0,0-25 15,24 1-15,-24-1 0,-25 0 0,25 0 16,0 25-16,-1-49 0,-24 24 16,0 50 15,-24-25-31,24 49 16,-25-24-16,0 25 0,0-26 15,0 26-15,25-25 0,-24 24 0,-1 26 16,25-50-16,-25-1 0,25 26 15,0-25-15,0 0 0,0 24 16,0-24-16,25-25 16,-25-25-1,0 0-15,0 1 0,25-1 16,-25 0-16,24-74 0</inkml:trace>
  <inkml:trace contextRef="#ctx0" brushRef="#br0" timeOffset="600129.3991">22399 8483 0,'148'-124'63,"-321"323"-63,198-274 0,148-24 0,-123 124 15,-50 24-15,0-24 16,0 0-16,0 0 16,-50-25-16,25 0 15,1 0-15,-26 0 0,25 0 16,25-25-1</inkml:trace>
  <inkml:trace contextRef="#ctx0" brushRef="#br0" timeOffset="600821.6817">22944 8409 0,'0'0'0,"0"-25"16,-24 25-1,-1 0 1,0 25-16,0-25 16,0 0-16,1 25 15,-1-1-15,0 1 16,25 0-16,25 0 16,0-25-1,-1 0-15,1-25 16,0 25-16,0-25 0,24-24 15,-24 24-15,0 0 16,0 25-16,0-25 0,-25 0 16,24 25-16,-24-24 0,0 48 47,0 1-47,-24-25 15,24 25-15,0 0 16,-25-25-16,0 49 0,25-24 0,0 0 15,0 0-15,0 24 16,25-49-16,-25 25 0,25 0 16,-1-25-16,1 0 0,25 0 15,-25 0-15,-1 0 0,1-25 16,0 25-16,0-25 0,24 1 16,-24-1-16,-25 0 0,25 25 0,-25-25 15,0 0-15,-25 25 16,0-24-1,1 24-15,-1 0 16,0 24 0,0 1-16,0-25 15,25 25-15,0 0 16,25-25 0,0 0-16,0 0 0,0 0 15,-1 0-15,1-25 16,0 25-16,-25 25 31,0 0-15,0-1-1,25-24 1,0 0-16,24 0 0,-49-24 16</inkml:trace>
  <inkml:trace contextRef="#ctx0" brushRef="#br0" timeOffset="600998.4481">23639 8384 0,'74'-124'47,"-173"273"-47,124-174 0,24-49 0,-49 98 15,-24 1-15,-1 25 0,25-25 16,-25 24-16,25-24 16,0 0-16,-25 49 0,25-49 15,0 0-15,0 0 0,0-1 16,25-24-16</inkml:trace>
  <inkml:trace contextRef="#ctx0" brushRef="#br0" timeOffset="601146.0817">23540 8384 0,'-25'0'15,"50"0"-15,-25 0 0,24 0 16,1 0-16,0 0 15,0 0-15,49 0 0,-49 25 16,0-25-16,0 0 0,-1 0 0</inkml:trace>
  <inkml:trace contextRef="#ctx0" brushRef="#br0" timeOffset="601426.8127">23912 8632 0,'49'-25'16,"-24"0"-16,-25 1 16,25 24-16,-25-50 15,0 25-15,0 0 16,-25 1-16,0 24 16,1 0-16,-1 0 0,-25 24 15,25 1-15,25 0 16,-25-25-16,25 25 0,0 0 15,0 24-15,0-24 0,25 0 16,-25 0-16,25-1 0,50 1 16,-51-25-16,1 25 0,25-25 0,-25 0 15,24 0-15</inkml:trace>
  <inkml:trace contextRef="#ctx0" brushRef="#br0" timeOffset="602841.3704">15999 9054 0,'-25'-25'0,"0"0"15,25 0-15,0 50 47,-24-25-47,24 50 0,-25-25 16,0-1-16,25 1 0,-25 0 15,25 0-15,-25 24 0,25-24 16,-24-25-16,24-25 31,0 1-31,24-1 16,1 0-16,-25 0 0,25 0 15,-25 1-15,25-1 0,0 0 16,-25 0-16,24 25 0,-24-25 16,25 25-16,0 0 0,0 0 15,0 0-15,-1 0 16,1 0-16,0 0 0,0 25 16,0-25-16,-1 0 0,1 25 15,0-25-15,0 0 16,-25-25 31,-25 25-32,25 25 1,-50 0 0,50 0-16,-24-25 0,24 24 15,0 1-15,0 0 16,0 0-16,24-25 15,1 0-15,0 0 0,0 0 0,0 0 16,-1-25-16,1 0 16,-25 0-16,0 1 15,0-1-15,0 0 16,-25 0-16,1 25 0,24-25 16,-25 25-16,0 0 15,25 50 1,25-25-1,0 0-15,-1-25 16,1 0-16,25 0 16,-25 0-16,0-25 0,-1 0 15,1 25 1,-25 25 15,0 0-15,-25-1-16,25 26 15,0-25 1,25-25 0,0 0-16,0 0 15,0-25-15,24 0 16,-49 0-16,25 1 0,0-1 16,-25 0-16,25 0 0,-25 50 31,-25 0-16,25 0 1,0-1-16,0 1 0,0 0 0,0 0 16,25-25-1,-1 0-15,1 0 16,0 0-16,-25-25 0,50 0 16,-26 0-16,1 1 0,0 24 15</inkml:trace>
  <inkml:trace contextRef="#ctx0" brushRef="#br0" timeOffset="602993.7283">17016 8954 0,'25'-49'15,"24"49"32,-73 25-47,-26-1 0,75 26 16,-50-25-16,0 25 0,0-1 16,25 1-16,0-25 0,0-1 15,0 1 1</inkml:trace>
  <inkml:trace contextRef="#ctx0" brushRef="#br0" timeOffset="603230.5057">16917 9103 0,'0'-49'62,"49"173"-62,-98-199 0,74 26 0,24 49 0,-24 0 0,0 0 16,0 0-16,-1 0 15,1 0-15,0 0 0,0 0 16,0 0 0,-25 25-16,0-1 15,0 1 1,0 0-16,0 0 16,-25 0-1</inkml:trace>
  <inkml:trace contextRef="#ctx0" brushRef="#br0" timeOffset="603766.7934">17140 8979 0,'0'0'16,"25"0"-1,24 0-15,-24 25 16,0-25-16,25 25 0,-26-25 15,1 0-15,0 25 0,0-25 16,0 25 0,-25-1-16,0 1 15,-25 0 1,25 0 0,0 0-1,0-1-15,25-24 16,-1 0-16,1 0 15,0 0-15,0 0 0,0 0 16,0 0-16,24 0 16,-24 0-16,0-24 0,0 24 0,-1-25 15,26 0 1,-50 0-16,25 0 0,-25 1 16,0-1-16,-25 25 15,0 0-15,-24 0 16,49 25-16,-25-25 0,0 24 15,25 1-15,-25 0 16,0 25-16,25-1 0,-24-24 16,24 25-16,0-26 0,-25 76 15,25-76-15,-25 26 0,25-25 0,-25 0 16,25-1-16,-50 26 0,50-25 16,-24-25-16,24 25 0,-25-25 15,0 0-15,0 0 16,25-25-16,0 0 15,0-25-15,0 26 0,0-1 16,0 0-16</inkml:trace>
  <inkml:trace contextRef="#ctx0" brushRef="#br0" timeOffset="604007.8517">18256 9079 0,'0'0'0,"0"-25"16,0 50 15,0-1-31,0 1 0,-25 0 0,25 0 16,-24 24-16,24 1 16,0 0-16,-25-26 0,25 1 15,-25 25-15,25-25 0,0 24 16,-25-49-16,25 25 0</inkml:trace>
  <inkml:trace contextRef="#ctx0" brushRef="#br0" timeOffset="604392.7418">18107 9302 0,'25'-25'15,"-50"149"-15,25-223 0,75 74 16,-26 25-16,-24 0 0,0 0 0,0 0 15,24 0-15,1 0 0,0 0 16,-26 0 0,26-25-16,-25 25 0,-25-25 15,-25 25 1,0 0-16,0 0 16,1 0-16,-1 25 0,0-25 15,25 25-15,-25-25 0,0 25 16,1 0-16,24-1 15,0 1 1,49-25-16,-24 0 16,0 0-16,24 0 15,-49-25-15,25 25 0,0 0 16,-25 25 0,0 0-1,0 0 1,25-25-1,0 0 1,-25-25-16</inkml:trace>
  <inkml:trace contextRef="#ctx0" brushRef="#br0" timeOffset="604750.1614">18802 9079 0,'50'-50'15,"-100"100"-15,100-75 16,-75 74-1,25-24-15,0 0 0,0 0 0,-25 0 16,0-1-16,0 51 0,1-50 16,-1-1-16,25 1 15,-25 0-15,25 0 16,25-50 0,24 0-16,-24 25 0,-25-25 15,50 1-15,-1-1 0,-24 25 16,0 0-16,0 0 15,0 0-15,-1 25 16,1-25-16,-25 24 0,0 1 16,0 0-16,-49 25 0,24-50 15,0 24-15,0-24 0,0 25 16,-24-25-16,24 0 16,25-25-16,0-24 15,25 24-15,-25 0 16,25 25-16,-1-25 0,51-49 15</inkml:trace>
  <inkml:trace contextRef="#ctx0" brushRef="#br0" timeOffset="605125.974">19248 9153 0,'25'25'32,"-149"-25"-32,223 0 0,-99-25 0,0 75 15,-24-26-15,-1 1 0,0 0 16,25 0-16,-25 0 0,25-1 15,-25 26-15,25-25 0,0 0 16,0-1-16,25 1 16,0-25-16,0 0 15,0 0-15,-1 0 16,1 0-16,0 0 16,25 0-16,-26 0 15,1-25 1,25 1-16,-50-1 0,0 0 15,25 25-15,-25-25 0,0 0 16,0 1-16,0-1 16,-25 25-16,0 0 15,0 0-15,0 25 0,1-25 16,24 24-16,0 1 0,-25 0 16,25 0-16,0 0 0,0-1 15,25 1-15,24 0 0,-24 0 0,0-25 16,0 0-16,-1 0 0,1 0 15,50-25-15</inkml:trace>
  <inkml:trace contextRef="#ctx0" brushRef="#br0" timeOffset="607074.266">14585 5581 0,'0'25'0,"25"-25"15,0 0-15,0 25 16,-1-25-16,1 0 16,-25 24-16,25-24 0,0 0 15,0 0-15,49 0 16,-49 0-16,0 0 16,-1 0-16,51 0 0,-26 0 15,1 0-15,0 0 0,-1 0 16,50 0-16,-49 0 0,0 0 15,-1 0-15,1 0 0,0 0 0,49 0 16,-50 0-16,-24 0 0,25 0 16,-1 0-16,26 0 0,-1 0 15,1 25-15,-26-25 16,-24 0-16,0 0 16,24 0-16,-24 25 0,50-25 15,24 0-15,-49 0 16,-26 0-16,26 0 0,-25 0 15,24 25-15,-24-25 0,0 0 16,25 0-16,-26 0 0,1 0 16,50 0-16,-51 0 0,1 0 15,0 0-15,0 0 0,0 0 0,49 0 16,-49 0-16,0 0 16,-1 0-16,1 25 0,50-25 15,-51 0-15,1 0 0,0 0 0,25 0 16,-26 0-16,26 24 15,49-24-15,-24 25 16,-26-25-16,-24 0 0,0 0 16,25 0-16,-1 0 0,1 25 15,-25-25-15,-1 0 0,26 0 16,0 0-16,-1 0 0,-24 0 16,25 0-16,-1 0 0,1 25 0,24-25 15,-24 0-15,-1 0 0,1 0 16,0 0-16,49 0 0,-74 0 15,24 0-15,1 25 0,-25-25 16,24 0-16,26 0 16,-50 0-16,24 0 0,-24 0 0,25 0 15,-26 0-15,51 25 0,-50-25 16,24 0-16,-24 0 0,25 0 16,24 0-16,-49 0 0,24 0 15,-24 0-15,25 0 0,-25 0 16,49 0-16,-49-25 0,0 25 15,0 0-15,-1 0 0,1 0 0,25 0 16,-25 0-16,-1 0 0,1 0 16,0-25-16,49 25 0,-49 0 15,0 0-15,0 0 0,0 0 16,24 0-16,1 0 0,-25 0 16,-1 0-16,1 0 0,0 0 15,25 0-15,-26 0 16,1 0-16,0 0 0,25 0 15,-26 0-15,1 0 16,0 0-16,0 0 0,0 0 16,24 0-16,-24 0 0,25 0 0,-26 0 15,1 0-15,50 0 0,-50 0 16,24 0-16,-24 0 16,0-25-16,24 25 0,26 0 0,-50 0 15,-1 0-15,26 0 16,-25 0-16,0 0 0,49 0 0,-49 0 15,0 0-15,-1-25 0,1 25 16,25 0-16,-25 0 0,-1 0 16,1 0-16,0 0 0,0 0 15,24-25-15,1 25 16,-25 0-16,0 0 0,-1 0 0,26 0 16,0 0-16,-25 0 0,-1 0 15,1 0-15,50 0 0,-51 25 16,1-25-16,0 0 0,0 0 15,0 0-15,-1 0 16,1 0-16,0 0 0,0 0 16,0 0-16,-1 0 0,1 0 0,0 0 15,0 0-15,0 0 16,-1 0-16,1 0 0,0 0 16,0 0-16,0 0 0,-1 0 15,26 0-15,-25 0 0,0 0 16,-1 0-16,26 0 0,0 0 0,-26 0 15,1 0-15,0 0 0,0 0 16,0 0-16,0 0 0,-1 0 16,1 0-16,0 0 15,0 0-15,24 0 16,-24 0-16,0 0 0,0 0 16,0 0-16,-1 0 0,1 0 15,0 0-15,0 0 16,0 0-16,-25 25 15,24-25-15,1 0 16,0 0 0,-25 25-16,25-25 0,0 0 0,-1 0 15,1 25-15,0-25 16,0 0-16,0 0 0</inkml:trace>
  <inkml:trace contextRef="#ctx0" brushRef="#br0" timeOffset="615159.8929">12353 3969 0,'-25'0'0,"0"0"31,25-25-31,0 0 15,25 25 48,0 0-47,0 0-16,24 25 15,-24-25-15,0 0 0,24 0 16,-24 0-16,50 0 0,-51 0 0,26 0 15,0 0-15,-26 0 16,26 25-16,49-25 0,-49 0 16,-1 0-16,1 0 0,24 0 15,-24 0-15,74 25 0,-49-25 0,-1 0 16,-24 0-16,-1 0 0,50 24 16,-49-24-16,0 0 0,-26 0 15,26 0-15,-25 0 0,24 0 16,-24 0-16,0 0 0,0 0 15,0 0-15,-1 0 0,26 0 16,-25 0-16,0 0 0,-1 0 16,1 0-16,0 0 0,0 0 15,0 0 1,-75 0 15,25 0-31,0 0 0,1-24 16,-26 24-16,0 0 0,-24-25 15,24 25-15,1 0 0,-1 0 16,1 0-16,-1-25 0,-49 25 16,24 0-16,26-25 0</inkml:trace>
  <inkml:trace contextRef="#ctx0" brushRef="#br0" timeOffset="616001.0758">13221 3894 0,'-273'0'16,"25"0"30,769 0-46,-1017 0 16,545 0 0,-24 0-16,0-24 0,25 24 15,-26 0-15,26-25 0,24 25 16,-24 0-16,0 0 0,-1 0 16,1 0-16,24 0 0,50 0 15,-74 0-15,24 25 0,1-25 0,-1 0 16,75 24-16,-75-24 15,26 0-15,-26 25 0,0-25 0,-24 0 16,74 25-16,-49-25 0,49 0 16,-75 0-16,-24 0 15,0 0-15,0 0 0,-1 0 16,-48 0 15,-1 0-31,-25 0 0,25 0 16,-24 0-16,-1 0 0,-74-25 15,74 25-15,-24-25 0,0 25 0,-26 0 16,-73-24-16,98-1 0,-24 0 16,0 25-16,0 0 0,0-25 15,-75 25-15,99-25 16,-123 25-16,148 0 0,1-24 16,24 24-16,0 0 0,-24 0 15,24 0-15,0 0 0,25 24 16,25-24-1,0 0-15,-1 0 0,1 0 16,25 0-16,49 0 16,-49 0-16,-1 0 0,26 0 0,-1 0 15,1 0-15,98 0 0,-74 0 16,25 0-16,-24 25 0,-1-25 16,124 25-16,-124 0 0,0-25 15,1 25-15,-1-25 16,-25 24-16,50-24 0,-74 0 0,0 25 15,-26-25-15,1 0 0,-74 0 16,24 0-16,-25 0 16,-24-25-16,-75 1 0,50 24 15,-1 0-15,1 0 16,0-25-16,0 25 0,-100-25 16,75 25-16,25 0 0,0-25 0,0 25 15,0 0-15,-75 0 0,99 0 16,26 0-16,-1 0 0,1 0 15,-26 0-15,75 25 16,25-25 0,49 0-16,-49 0 0,50 0 15,-26 0-15,1-25 0,24 25 16,75 0-16,-74 0 0,-1 0 16,0 0-16,1 0 0,74 0 15,-75 0-15,0 0 0,1 0 16,-1 0-16,-24 0 0,49 0 15</inkml:trace>
  <inkml:trace contextRef="#ctx0" brushRef="#br0" timeOffset="617620.9432">13022 3969 0,'25'0'16,"0"0"0,0 0-1,0 0-15,-1 0 0,1 0 16,25 0-16,-25 0 16,24 0-16,-24 0 15,0 0-15,49 0 0,-49 0 16,25 0-16,-1 0 0,1 0 15,49 0-15,-49 0 0,24 0 16,100 0-16,-125 0 0,1 0 16,24 0-16,-24 0 0,74 0 15,-74 25-15,-1-25 0,1 0 16,0 0-16,24 24 16,-24-24-16,-26 0 0,1 0 0,0 0 15,0 0-15,24 0 0,-24 0 16,0 0-16,0 0 15,0 0-15,-25-24 16,24 24-16</inkml:trace>
  <inkml:trace contextRef="#ctx0" brushRef="#br0" timeOffset="620699.851">12998 4142 0,'-25'0'62,"25"25"-46,-25-25 0,0 25-16,25 0 15,-25-25-15,1 25 16,-1-1-16,0-24 15,0 25-15,25 0 16,-25 0-16,1-25 0,24 25 16,-25-1-16,25 1 0,-25 0 15,0 0-15,0 0 0,25-1 0,-24 26 16,-1-25-16,0 0 16,0 49-16,0-24 0,1-1 15,-1-24-15,0 25 0,0 49 16,25-74-16,-49 124 0,49-100 15,0 1-15,-25-1 0,25 1 16,0 0-16,-25 49 0,25-25 16,0-24-16,-25 24 15,25-24-15,0 74 0,0-74 0,0 24 16,-25-24-16,25 24 0,0-24 16,0 49-16,0-50 0,0 1 0,0 0 15,0-1-15,25 26 0,-25-26 16,0-24-16,0 25 0,0-26 15,0 26-15,25 0 16,-25-1-16,0-24 0,0 25 16,0-25-16,0 24 0,25 26 0,-25-26 15,0-24-15,0 25 0,0-26 16,25 51-16,-25-26 0,0-24 16,0 0-16,0 25 0,0-26 15,0 26-15,0-25 0,24 0 16,-24-1-16,0 1 0,0 0 0,25 0 15,0 0-15,-25-1 16,0 1-16,25 0 0,0 49 16,-25-49-16,0 0 0,24 0 15,-24 0-15,0-1 0,25 26 16,-25-25-16,0 0 0,0 0 0,25-1 16,-25 1-16,0 0 0,0 0 15,25 0-15,-25-1 0,25 1 16,-1 25-16,-24-25 0,25-1 15,0 1-15,0 0 0,0 25 16,-1 24-16,1-49 0,0 24 16,0-24-16,0 0 0,24 49 0,1-49 15,-25 0-15,-1 0 0,-24 0 16,25-1-16,0 26 0,0-50 16,-25 25-16,25 0 15,-25-1-15,24-24 16,-24 25-16,25-25 15,-25 25 1,25-25-16,-25 50 16,25-50-16,-25 25 0,25-25 15,-25 24-15,25 1 0,-1 0 16,-24 0-16,25 0 0,0-25 0,0 24 16,24 26-16,-24-25 0,0 0 15,0 24-15,0-24 0,-1 0 16,26 24-16,-25-49 15,0 25-15,-1 0 16,1-25-16,0 0 0,0 0 31,-25-25-15</inkml:trace>
  <inkml:trace contextRef="#ctx0" brushRef="#br0" timeOffset="620986.3754">13742 9252 0,'-25'0'15,"25"25"1,25 0-1,0 0-15,24-1 16,-49 1-16,25 25 0,0-25 16,-25-1-16,0 1 0,0 0 15,0 0-15,-25-25 0,25 25 16,-50-25-16,26 24 0,-1-24 16,0 25-16,0-25 0,0 0 15,1 0-15,-1 0 0,0 0 16</inkml:trace>
  <inkml:trace contextRef="#ctx0" brushRef="#br0" timeOffset="622086.5463">13767 10195 0,'-25'0'15,"0"0"17,25 25-32,-25-25 15,0 24 1,1 1-16,-1 0 0,0 0 0,25 0 15,-25-1-15,25 1 0,-25 50 16,25-51-16,0 1 0,0 0 16,0 0-16,0 24 0,0-24 15,0 0-15,0 0 0,50-25 16,-50 25-16,50-25 0,-26 0 16,1 0-16,0-25 0,0 25 15,0-75-15,-1 26 16,1-26-16,-25 51 0,25-26 15,-25 25-15,0-24 0,0-1 16,0 0-16,-25 26 0,25-1 16,-25 0-16,25 0 0,-49 25 15,24 0-15,0 25 16,25 0 0,0 0-16,0-1 0</inkml:trace>
  <inkml:trace contextRef="#ctx0" brushRef="#br0" timeOffset="622343.7525">14015 10368 0,'0'0'0,"-25"0"16,25 25-16,-25 0 15,25 0-15,0 0 0,0-1 16,0 1-16,-25 50 0,25-51 15,0 1-15,-25 25 0,25-25 16,0 24-16,-24 1 0,24-1 16,-25-24-16,25 0 0,0 0 15,-25 0-15,25-1 16,0-73 0,0 24-16,0-25 15</inkml:trace>
  <inkml:trace contextRef="#ctx0" brushRef="#br0" timeOffset="623044.546">13990 10418 0,'124'-74'31,"-323"322"-31,274-422 0,74 124 16,-149 75-16,0 0 16,0 0-16,0 0 0,0-1 0,-25 1 15,0 0-15,0 0 16,0-25-16,25 25 0,-24-25 15,-1 0-15,0 0 16,50 0 0,24-25-1,-24 0 1,25 0-16,-25 25 0,-1 0 16,-24-25-16,25 25 0,0-24 15,0-1-15,0 0 16,-25 0-16,-25 25 31,0 0-31,25 25 16,-25-25-16,25 25 15,0 0-15,0-1 16,0 1-16,25 0 16,0-25-16,0 0 15,-1 0-15,1 0 16,0-25-16,0 0 15,-25 1-15,0-1 16,25 25-16,-25-25 0,25 25 16,-25 25 15,0 0-31,0-1 16,0 1-16,-25 0 0,25 0 15,0 0-15,25-50 31,24 0-15,-49 0-16,25 0 0,0 25 16,0-24-16,-1-26 0,1 50 15,-25-25-15,25 25 16,-25 25 0,0 0-16,0 0 0,0-1 15,0 1-15,0 0 16,0 0-16,0 0 15,25-1-15,24-48 32,-24 24-32,-25-25 15</inkml:trace>
  <inkml:trace contextRef="#ctx0" brushRef="#br0" timeOffset="623391.6957">15329 10319 0,'25'-25'0,"-50"50"0,50-75 16,-25 25 0,-25 25-16,0 0 15,-24 25-15,24 0 16,0 0-16,0-25 15,25 25-15,-24-1 0,-1 1 16,25 0-16,0 0 16,0 0-16,25-1 0,-1 1 0,1 0 15,0 0 1,-25 0-16,-25-25 31,25 24-31,-25-24 16,1 0-1,24-24-15,0-1 16</inkml:trace>
  <inkml:trace contextRef="#ctx0" brushRef="#br0" timeOffset="624371.8137">15478 10244 0,'0'25'16,"0"0"-1,0 0-15,0 24 16,-25-24-16,25 0 0,0 0 16,0 24-16,-24 1 0,-1-25 15,25 0-15,0-1 0,0 1 16,-25 0-16,75-25 31,-26-25-31,-24 0 16,25 1-16,0-1 0,25 0 15,-50 0-15,24 25 16,-24-25-16,25 25 16,-25 25 15,0 25-31,0-25 16,0-1-16,0 1 15,25-25 1,0 0-1,0 0-15,-1 0 0,-24-25 16,25 25-16,0 0 0,0 0 16,0-24-16,-1-1 0,1 0 15,-25 50 17,0 0-17,-25-1-15,25 1 16,25-25 15,0 0-31,0-25 16,-25 1-16,25-26 15,-25 25-15,0 0 16,0 1-16,-25-1 0,0 25 16,-25-25-1,50 50 1,25-25-1,-25 25-15,25-25 0,0 0 16,0 0-16,-1 0 0,1 0 16,0 0-16,0 0 15,0 0-15,-1 0 16,-24 24 0,0 1-16,25 0 15,-25 0-15,0 0 16,0-1-1,25-24 17,-25-24-32,0-1 0,25 25 15,0-25-15,-1 0 0,1-49 16,0 49-16,0 0 0,0 0 16,-1 1-16,1-26 0,0 0 15,0 50-15,-25-24 0,0-1 16,25 25-16,-25-25 0,0 50 31,-25 24-31,25-24 16,0 0-16,-25 0 0,25 0 15,0-1-15,-25 51 0,25-50 16,0 24-16,0-24 0,-25 0 0,25 24 16,-24-24-16,24 0 15,0-50 1</inkml:trace>
  <inkml:trace contextRef="#ctx0" brushRef="#br0" timeOffset="624511.0198">16222 10517 0,'0'-25'32,"50"100"-32,-75-150 0,0 100 0,75-50 15,-1 25-15,-24 0 0,0 0 16,0 0-16,0 0 0,49 0 15,-49 0-15</inkml:trace>
  <inkml:trace contextRef="#ctx0" brushRef="#br0" timeOffset="624986.7781">16495 10592 0,'75'-75'15,"-150"150"-15,100-100 16,0 25-1,-25-25-15,25 25 0,-1-25 0,1 0 16,-25 1 0,0-1-1,-25 25-15,1 0 16,-1 25 0,0-1-16,25 1 15,25-25-15,-25 25 16,25-25-16,24 0 15,-24 0-15,0 0 0,0-25 16,-1 25-16,1-25 16,0 1-16,0-1 0,0 25 0,-25-25 15,24 0-15,-24 0 16,-24 25 0,-1 0-1,25 25-15,-25-25 0,0 25 16,25 0-16,0 0 0,0 24 15,25-24 1,-25 0-16,25 0 0,0-1 0,-25 1 16,0 0-1,-25-25 1,0 0 0,0-25-16,25 0 15,-25 25-15,25-24 16</inkml:trace>
  <inkml:trace contextRef="#ctx0" brushRef="#br0" timeOffset="625188.7459">17115 10220 0,'-297'248'0,"594"-496"0,-297 272 16,0 1-1,0 0-15,0 0 0,0 24 16,0 1-16,-25 0 15,25-26-15,-24 1 0,24 25 0,-25-1 16,25-24-16,-25 0 0,25 0 16,-25 0-16,25-1 15</inkml:trace>
  <inkml:trace contextRef="#ctx0" brushRef="#br0" timeOffset="625314.1398">16942 10567 0,'24'74'32,"-48"-148"-32,48 74 0,1 0 0,0 0 0,0 0 15,24 0-15,-24 0 0,25 0 16</inkml:trace>
  <inkml:trace contextRef="#ctx0" brushRef="#br0" timeOffset="625979.3726">17636 10319 0,'0'0'0,"25"-25"16,-25 75 15,0-26-31,0 1 16,-25 0-16,25 0 0,-25 49 16,1-49-16,-1 25 0,25-26 0,-25 1 15,0 25-15,25-25 0,0-1 16,-25-24-16,25 25 15,0-50 1,0-49 0,25 49-16,-25 0 0,50-74 15,-25 74-15,-1-24 16,1 24-16,25-49 0,-25 49 16,-1 0-16,1 0 0,0 0 15,0 25-15,0 0 0,-1 0 16,1 0-16,0 25 0,0 0 15,-25 25-15,0-26 0,0 1 16,-25 0-16,0 25 16,0-50-16,1 24 0,-1-24 15,0 0-15,-25 25 16,26-25-16,-1 0 0,0-25 16,25 1-1,25 24-15,24-25 0</inkml:trace>
  <inkml:trace contextRef="#ctx0" brushRef="#br0" timeOffset="626308.4861">18033 10418 0,'74'0'31,"-371"25"-31,520-50 16,-173 25-16,-100 0 15,25 0-15,-24 25 0,24-25 16,0 25-16,-25-1 0,26 1 15,-1-25-15,25 25 0,0 0 16,25 0 0,-1-25-16,1 0 0,0 0 15,0 0-15,24-25 0,-24 25 16,0-25-16,0 25 0,0-25 0,-1 25 16,-24 25 15,-24-25-31,24 25 0,0 0 15,0-1-15,24-24 32,1-24-17,0-1-15</inkml:trace>
  <inkml:trace contextRef="#ctx0" brushRef="#br0" timeOffset="626463.1068">18355 10269 0,'75'-25'47,"-150"50"-47,150-25 0,-100 25 0,0 74 16,0-74-16,25 0 15,-24 0-15,-1 49 0,25-49 16,-25 0-16,25-1 16,-25 1-16</inkml:trace>
  <inkml:trace contextRef="#ctx0" brushRef="#br0" timeOffset="626619.5597">18207 10517 0,'0'-25'31,"0"50"-31,24-50 0,26 25 16,-25 0-16,0 0 16,-1 0-16,1 0 0,25 0 15,-25 0-15,-1 0 0,1 0 16,0-49-16,0 24 0</inkml:trace>
  <inkml:trace contextRef="#ctx0" brushRef="#br0" timeOffset="626910.9199">18653 10244 0,'0'0'32,"-25"50"-32,1-25 0,73-100 0,-74 150 0,25-50 0,-24-1 15,24 1-15,-25 0 0,0 49 16,25-49-16,0 0 0,-25 0 15,25 0-15,0-1 0,0 1 16,25-25 0,0-25-16,0 25 15,-1-24-15,1-1 0,-25 0 16,25 25-16,25-25 0,-26 0 16,-24 75-1,0-25-15,-24 49 16,24-49-1,0 0-15,-25 0 16,25-1-16,25-24 0,-1 0 16,1 0-16</inkml:trace>
  <inkml:trace contextRef="#ctx0" brushRef="#br0" timeOffset="627636.4293">19372 10244 0,'0'0'0,"25"-24"16,0 24-16,0 0 16,24 0-16,-24 0 0,50 0 15,-26 24-15,-24-24 0,25 0 0,-25 0 16,-1 0-16,1 0 0,-25-24 31,-49 24-15,-1-25-16,25 25 15,-24 25 1,24-1-16,0 26 0,0-25 0,25 24 16,0-24-16,-25 0 0,25 49 15,-25-24-15,25-25 0,0 0 16,0-1-16,-24 1 0,24 25 16,-25-50-16,25 25 0,-25-25 0,0 0 15,25-25 1,0 0-1,25-25-15</inkml:trace>
  <inkml:trace contextRef="#ctx0" brushRef="#br0" timeOffset="627847.5929">19422 10592 0,'99'-75'31,"174"50"16,-645 125-31,769-200-16,-372 100 0,-25 25 31,-25-25-31,25 25 16,0 0-16,0 0 15,0-1-15,0 1 16,-25-25 0,25-25-1</inkml:trace>
  <inkml:trace contextRef="#ctx0" brushRef="#br0" timeOffset="628144.1309">19769 10393 0,'25'-25'31,"-50"174"-31,75-298 0,-100 174 0,125-50 0,-75 50 16,25-25-16,-25 25 16,24-25-16,1 0 0,0 25 15,0 0-15,0-1 16,-1-24-16,-24 25 0,25-25 0,-25 25 15,0 0-15,0 0 16,-25-1-16,25 1 16,0-50 15,25 1-31,-25-1 16,25 0-16,0 25 15,0-25-15,-25 0 16,24 25-16,-24-24 0,25 24 15,25 0-15,-25 0 16</inkml:trace>
  <inkml:trace contextRef="#ctx0" brushRef="#br0" timeOffset="628383.5533">20439 10517 0,'0'-49'31,"-74"98"-31,123-98 0,-24 98 0,-99-98 16,49 49-16,0 24 15,0-24-15,25 25 16,0 0-16,0 0 16,0 0-16,0-1 0,0 1 15,0 0-15,25 25 16,-25-75 46,0 0-62,0 0 0</inkml:trace>
  <inkml:trace contextRef="#ctx0" brushRef="#br0" timeOffset="628587.9765">20737 10319 0,'0'-25'15,"0"50"-15,-25-25 16,0 25-16,25-1 15,-25 1-15,25 25 0,0-1 16,-25 1-16,25-25 0,-24 0 16,24-1-16,-25 51 0,25-50 15,0-1-15,0 1 16,-25-25-16</inkml:trace>
  <inkml:trace contextRef="#ctx0" brushRef="#br0" timeOffset="628711.3184">20538 10592 0,'0'-25'47,"25"99"-31,0-123-16,-75 49 0,174 0 16,-74 0-16,-25 0 0</inkml:trace>
  <inkml:trace contextRef="#ctx0" brushRef="#br0" timeOffset="629272.2066">21580 10244 0,'0'-24'0,"-50"24"31,26 24-31,-1-24 0,0 25 16,-49 0-16,49 0 16,0 0-16,-25 24 15,50-24-15,0 25 0,0-26 16,0 1-16,0 25 0,25-1 16,0 1-16,0-25 0,0 0 15,-1-1-15,26 1 0,-25 0 0,0-25 16,-1 0-16,1-25 15,0 25-15,-25-25 16,0 1-16</inkml:trace>
  <inkml:trace contextRef="#ctx0" brushRef="#br0" timeOffset="629655.8763">21952 10344 0,'0'-25'15,"-49"25"17,24 0-32,0 0 15,25 25-15,-25-1 0,-24 1 16,49 0-16,-25 0 0,25 0 15,0-1-15,-25 1 0,25 25 16,25-25-16,-25-1 0,49 1 16,-24-25-16,0 25 0,25-25 0,-26 0 15,1 0-15,0-25 16,0-24-16,-25 24 0,0 0 16,25 0-16,-25 0 0,0-49 15,0 49-15,0 0 16,0 1-16,-25-1 0,0 0 15,0 25-15,25 25 32</inkml:trace>
  <inkml:trace contextRef="#ctx0" brushRef="#br0" timeOffset="629943.4116">22324 10344 0,'25'-25'16,"-323"50"-16,571-25 0,-223-25 0,-50 0 15,0 0 1,-25 25-16,0 0 16,-24 0-1,49 25-15,-25-25 0,25 25 16,0 24 0,0-24-16,25 0 15,-25 0-15,24 24 0,1-49 16,-25 25-16,25 0 0,-25 0 0,0 0 15,0-1 1,-25-24-16,0 0 16,-24 0-16,24 0 15,25-24 1,0-1-16</inkml:trace>
  <inkml:trace contextRef="#ctx0" brushRef="#br0" timeOffset="630254.8022">22721 10294 0,'-25'0'0,"0"0"16,1 25 0,24 0-16,-25 24 15,25-24-15,0 0 0,0 0 16,0 24-16,0 1 0,-25-25 0,25-1 16,0 26-16,0-25 15,0-50 16</inkml:trace>
  <inkml:trace contextRef="#ctx0" brushRef="#br0" timeOffset="630443.7159">22696 10319 0,'124'-25'47,"-322"223"-47,396-371 0,-322 173 0,273 25 16,-149-1-16,0 1 15,0 0-15,-25 0 16,1 0-16,-1-1 16,0-24-16,0 0 15,0 0 1</inkml:trace>
  <inkml:trace contextRef="#ctx0" brushRef="#br0" timeOffset="630772.3694">23019 10319 0,'0'-25'31,"25"25"-16,-1 0 1,1 0 0,0 0-16,0 0 15,0 25-15,-1-25 0,1 0 16,0 25-16,0-25 0,0 0 16,-1 0-16,1 0 15,-50 0 32</inkml:trace>
  <inkml:trace contextRef="#ctx0" brushRef="#br0" timeOffset="631159.8753">23093 10319 0,'-25'0'15,"25"25"1,25-1 0,-25 1-1,0 0 1,0 0 0,-25-25-1,25 25-15,0-1 16,0 1-1,-24-25-15,24 25 16,0 0 0,0 0-16,-25-1 15,25 1 1,0 0-16,0 0 16,0 0-1,0-1-15,0 1 16,25-25 15,-25-25-15</inkml:trace>
  <inkml:trace contextRef="#ctx0" brushRef="#br0" timeOffset="631348.0145">23093 10567 0,'0'99'0,"0"-198"15,-25 99-15,50 0 32,0 0-17,0 0-15,0 0 16,24 0-16,-24 0 16,0 0-16,0-25 15</inkml:trace>
  <inkml:trace contextRef="#ctx0" brushRef="#br0" timeOffset="631647.2131">23664 10195 0,'24'0'16,"-24"25"0,25-1-16,-25 1 15,25 0-15,-25 0 0,25 0 16,-25-1-16,25 76 16,-1-76-16,-24 1 0,0 50 0,0-51 15,0 1-15,0 0 16,-24 0-16,-1 24 0,0-24 15,0 0-15,0 0 0,1 0 16,-1-1-16,-50 1 0</inkml:trace>
  <inkml:trace contextRef="#ctx0" brushRef="#br0" timeOffset="638925.5111">15553 11088 0,'0'-25'0,"0"0"31,24 25-31,1-25 16,0 25 0,0 0 15,0 0-15,-1 0-16,-24 25 15,25-25-15,0 0 16,-25 25-16,25-25 15,-25 25-15,25-25 16,-1 0-16,1 0 16,0 0-1,0-25-15,0 0 0,-25 0 16,24 25-16,1-25 0,0 1 16,25-1-16,-26 0 15,1 25-15,0 0 16,-25 25-1,25-25-15,-25 25 0,0-1 16,25-24-16,-25 25 16,24 0-16,1-25 15,0 0-15,25-25 16,-26 25-16,1-25 16,0 25-16,0 0 0,25-24 15,-26 24 1,1 0-16,0 0 15,0 0 1,0 0-16,-1 0 16,1 24-1,25-24 1,-25 0-16,-1 0 0,1 0 16,25 0-16,-25-24 15,-1 24-15,1 0 0,0 0 16,0-25-16,0 25 15,-1 0-15,1 0 16,0 0 0,0 0-16,0 25 15,-1-25 1,-24 24-16,25-24 16,0 0-1,25 0-15,-1 0 31,-24 0-31,0 0 0,0 0 0,-1 0 16,1 0 0,0 0-1,-25 25 48,-25-25-16</inkml:trace>
  <inkml:trace contextRef="#ctx0" brushRef="#br0" timeOffset="648139.4231">14610 11261 0,'0'-24'16,"25"24"0,0 0-1,-25-25-15,24 25 16,1 0-16,0 0 0,0 0 16,-25-25-16,25 25 15,24 0-15,-24 0 16,0 0-16,0 0 0,24 0 15,1 0-15,-1 0 0,-24 0 0,25 0 16,-25 0-16,49 0 16,-49 0-16,0 25 0,-1-25 15,26 25-15,-25-1 16,0-24 0,-25 25-16,25-25 0,24 25 15,-24-25-15,0 0 16,0 0-16,-1 0 0,1 0 15,25 0-15,-25 0 16,-1-25-16,1 25 0,0 0 0,0-25 16,0 25-16,-1 0 0,1-24 15,0 24-15,0-25 16,0 25-16,-1 0 0,1-25 16,0 25-16,0 0 15,0 0-15,-1 0 16,-24 25-16,25-25 15,0 0-15,25 25 16,-26-25-16,26 0 16,-25 0-16,0 0 0,49 0 15,-24 24-15,-25-24 0,-1 0 16,1 0-16,0 0 0,25 0 16,-26 0-16,1 0 0,0 0 0,0-24 15,24 24-15,-49-25 0,75 25 16,-50 0-1,-1-25-15,1 25 16,0 0-16,0 0 0,0 0 16,-1 0-16,1 0 0,25 0 15,-25 0-15,-1-25 0,1 25 16,0 0-16,25 0 0,-26 0 16,1-25-16,0 25 0,0 0 15,0 0-15,-1 0 0,1 0 16,0 0-16,0 0 15,0 0-15,-1 0 0,1 0 16,0 0 0,25 0-16,-25 0 0,24 0 15,-24 0-15,0 0 0,49 0 16,-49 25-16,0-25 0,0 0 0,-1 0 16,26 0-16,-25 25 15,0-25 1,24 0-16,-24 0 0,0 0 15,0 0-15,-1 0 0,26 0 16,0 0-16,-26 0 0,1 0 16,0 0-16,0 0 0,24 25 15,-24-25-15,0 0 0,0 0 16,0 0-16,24 0 0,26 0 16,-50 0-16,-1 0 0,26 0 15,-25 0-15,24 0 0,-24 0 16,0 0-16,0 0 0,0 0 0,-1 0 15,26 0-15,-25 0 0,0 0 16,-1 0-16,1-25 0,25 25 16,-25 0-16,24 0 0,-24 0 15,0-25-15,24 25 0,1 0 16,0 0-16,-26 0 0,1 0 0,0 0 16,0 0-16,0 0 15,-1 0-15,1 0 16,0 0-1,0 0-15,0 0 16,24 0-16,-24 25 0,0-25 0,0 0 16,0 0-16,-1 25 0,26-25 15,-25 25-15,0-25 0,-1 0 16,1 24-16,25-24 0,-1 0 16,-24 25-16,25-25 0,-25 0 15,24 0-15,26 25 0,-26-25 0,-24 0 16,25 0-16,-26 0 0,26 0 15,0 0-15,-26 0 0,1 0 16,0 0-16,0 0 0,24-25 16,1 25-16,-25 0 15,0 0-15,24 0 0,1 0 0,0 0 16,-26 0-16,1 0 0,0 0 16,0 0-16,24 0 0,-24 0 15,0 0-15,0 0 16,0 0-16,-1 0 0,1 0 15,0 0-15,0 0 16,24 0-16,-24 0 0,0 0 0,0 0 16,0 25-16,-1-25 15,1 0-15,0 0 0,0 25 16,0-25-16,-1 0 0,26 0 16,-25 0-16,0 0 0,-1 25 15,26-25-15,0 0 0,-25 0 0,-1 0 16,1 0-16,0 0 0,0 24 15,0-24-15,-1 0 0,1 0 16,0 0-16,0 0 16,-25 25-16,25-25 15,-1 0-15,1 0 0,0 0 16,0 0-16,0 0 16,24 0-16,-24 0 0,0 25 15,0-25-15,-1 0 16,1 0-1</inkml:trace>
  <inkml:trace contextRef="#ctx0" brushRef="#br0" timeOffset="652312.415">12402 13643 0,'0'-25'31,"-24"50"32,24-1-63,-25 1 15,0-25-15,0 25 0,25 0 0,-25 0 16,1-1-16,-1-24 15,25 25-15,-25 0 16,0 0 0,25-50-1</inkml:trace>
  <inkml:trace contextRef="#ctx0" brushRef="#br0" timeOffset="652503.2766">12229 13717 0,'0'-25'31,"0"75"-15,0-75-16,0 25 0,25 0 0,-25 25 0,24-25 15,1 25-15,50 24 16,-51-24-16,1-25 16,0 25-16,0-25 0,0 0 15,-1 0-15,1 0 16</inkml:trace>
  <inkml:trace contextRef="#ctx0" brushRef="#br0" timeOffset="653144.6599">12601 13519 0,'0'-25'15,"-25"25"-15,0-25 31,25 0-15,-25 25-16,25-25 0,-24 1 16,-1 24-16,0 0 15,0 0-15,-24 0 16,24-25-16,0 25 0,0 0 16,0 0-16,1 0 0,-51 25 15,50-25-15,0 24 0,1-24 16,-1 25-16,-25-25 0,1 25 0,24-25 15,0 25-15,0-25 0,0 25 16,1-1-16,-26 51 16,50-26-16,-25-24 15,25 0-15,0 0 0,0 24 16,0-24-16,25 0 0,-25 0 16,25 0-16,0-1 0,24 26 15,-24-25-15,0-25 0,24 25 16,-24-1-16,25 1 0,24 0 15,-24 0-15,-25 0 0,24-25 16,1 0-16,24 0 0,-24 0 16,-25 0-16,24-25 0,-24 25 0,25-25 15,-1-25-15,-24 26 0,0-1 16,-25 0-16,25 0 0,-25 0 16,25-24-16,-25 24 0,0 0 15,0 0-15,-25 1 0,0-26 16,0 50-16,0-25 0,1 0 15,-1 25-15,-25 0 0,1 0 16</inkml:trace>
  <inkml:trace contextRef="#ctx0" brushRef="#br0" timeOffset="653669.8542">11832 13965 0,'-25'0'31,"25"25"-31,0 0 15,0 24 1,0-24 0,0 0-16,0 0 15,0-1-15,0 1 16,0 0-16,25 25 16,0-26-16,-1 1 15,26 0 1,-25-25-16,0 25 0,-1-25 15,1 0-15,25 0 16,24 0-16,-24 0 0,-25 0 16,0 0-16,-1 0 0,1 0 15,50 25-15,-51-25 0,1 0 16,0 0-16,0 0 0,24 0 16,-24 0-16,0 0 0,-25-25 15,25 25-15,0-25 0,-1 0 16,1 0-16,-25 1 15,25-1-15,-25 0 16,0 0-16,-25 0 16,-24-24-16</inkml:trace>
  <inkml:trace contextRef="#ctx0" brushRef="#br0" timeOffset="654617.6818">11013 14039 0,'0'-24'15,"25"24"17,0 0-17,0 0 1,-1 0-16,26 0 15,25 0-15,-51 0 16,51-25-16,-26 25 0,-24 0 16,25 0-16,-1-25 0,-24 25 15,25 0-15,-25-25 0,-1 25 16,1 0-16,0 0 16,-50 0 15,0 0-31</inkml:trace>
  <inkml:trace contextRef="#ctx0" brushRef="#br0" timeOffset="655467.8533">10443 13940 0,'0'0'0,"-25"0"31,25 25-31,0 0 0,0 0 16,0-1-16,0 1 0,0 25 15,0-25-15,0-1 0,0 1 16,0 0-16,0 25 15,0-26 1,0-48 0,0-26-1,0-24-15,0 49 16,0 0-16,0 0 0,25 0 16,-25-24-16,0 24 15,25 25-15,-25-25 0,24 25 16,1-25-16,0 25 15,0 0-15,0 0 0,24 0 16,-24 0-16,0 25 16,0-25-16,24 25 15,-24-25-15,-25 25 16,25-25-16,-25 25 0,0-1 16,-25-24-16,0 25 15,0 0-15,1 0 16,-1 0-1,0-1-15,0 1 16,0-25-16,1 25 0,-26-25 16,50 25-16,-25-25 0,0 0 15,1 25-15,-1-25 16,0 0-16,25 24 16,-25-24-16</inkml:trace>
  <inkml:trace contextRef="#ctx0" brushRef="#br0" timeOffset="655893.4752">10368 14486 0,'0'0'15,"0"25"-15,-24-25 0,24 25 16,0-1-16,0 1 0,24 0 16,-24 0-1,25-25-15,-25 25 0,0-1 0,25-24 16,-25 25-1,0-50 1,0 1-16,0-1 16,0 0-16,0 0 15,0-24-15,0 24 16,0 0-16,0 0 16,25 25-1,-25-25-15,25 25 0,24 0 16,-24 0-16,0 0 15,0 25-15,-25 0 16,24-25-16,-24 25 0,0 0 16,-24-1-1,-1 1-15,0-25 0,0 0 16,0 25-16,1-25 16,73 0 15,-24-25-31,0 25 15,49 0-15,-49-25 0,25 25 0</inkml:trace>
  <inkml:trace contextRef="#ctx0" brushRef="#br0" timeOffset="657332.5">14114 13097 0,'25'-25'16,"-25"50"31,0 0-47,0-1 0,0 1 15,0 0-15,0 0 0,24 25 16,-24-1-16,0-24 0,0 0 0,0 24 16,0 1-16,0 24 0,0-49 15,0 25-15,0-25 0,0 24 16,0 26-16,0-51 0,0 1 15,0 0-15,25 0 0,-25 0 16,0-1-16,25-24 31,-25-24-31,0-1 16,25 0-16,-25 0 0</inkml:trace>
  <inkml:trace contextRef="#ctx0" brushRef="#br0" timeOffset="658068.7202">14139 12948 0,'0'0'0,"0"-25"0,24 0 31,1 25-31,0 0 0,0 0 15,24 0 1,1 0-16,-25 0 0,25 0 0,-26 0 0,26 0 16,-25 0-16,74 0 0,-49 25 15,-1-25-15,26 0 0,-26 0 16,50 0-16,-49 0 16,0 0-16,-26 0 0,26 0 0,-25 0 15,49 0-15,-49 0 16,0 0-16,0 0 15,-25 25 32,0 0-47,0 0 16,0-1-16,0 1 16,0 0-16,-25-25 15,25 50-15,0-26 16,0 1-16,0 0 0,0 25 15,0-1-15,-25-24 0,25 0 16,0 25-16,0-26 0,0 51 16,0-50-16,0-1 0,25 26 15,-25-25-15,0 49 0,25-49 16,-25 0-16,0 24 0,0-24 16,0 0-16,0 49 0,0-49 0,0 0 15,0 0-15,0 24 0,0 1 16,0-25-16,0 0 0,0-1 15,0 1-15,0 0 16,-25-25 15,0 0-31,0 0 16,0-25-16,-24 25 0,24 0 16,0 0-16,-24-25 15,-26 25-15,26-24 0,-1 24 16,0 0-16,-24 0 0,24-25 15,-74 25-15,75 0 0,-26 0 0,26-25 16,-1 25-16,0 0 0,26-25 16,-1 25-16,0 0 15,25-25-15,50 25 0,-26 0 16</inkml:trace>
  <inkml:trace contextRef="#ctx0" brushRef="#br0" timeOffset="659153.8868">12973 13742 0,'0'-25'63,"25"25"-48,-1 0-15,-24-25 0,25 25 16,25 0-16,-25-25 0,24 25 16,-24 0-16,25-24 0,49-1 15,-25 25-15,-24-25 0,24 25 16,1-25-16,-1 25 0,50-25 16,-74 25-16,24-24 0,-49 24 15,25 0-15,-1-25 0,-24 25 16,-50 0 15,0 0-31</inkml:trace>
  <inkml:trace contextRef="#ctx0" brushRef="#br0" timeOffset="660666.2658">11336 13866 0,'0'-25'31,"25"25"1,-25-25-17,0 0 1,24 1-1,-24-1-15,0 0 0,25 25 0,-25-25 16,0 0-16,25 1 0,-25-1 16,25 25-16,-25-25 0,0 0 15,25 0-15,-1 1 0,-24-1 16,25 0-16,-25 0 0,25 0 16,0 25-16,0-49 0,-1 24 15,1 0-15,25-24 16,-25 24-1,-1 0-15,1 25 16,0-25-16,0 0 0,0 25 16,-25-25-16,24 1 0,1 24 15,25-25-15,-25 25 0,-25-25 0,24 25 16,1-25-16,0 0 16,0 25-16,0-24 0,-1 24 15,1-25 1,0 25-16,0 0 15,0 0-15,0-25 16,-1 25-16,1 0 16,25 0-16,-25-25 15,-1 25-15,1 0 0,0 0 16,0 0-16,0 0 16,-1 0-16,1 0 15,0 0 1,0 0-16,0 0 0,-1 0 15,1 0-15,0 25 16,0-25 0,0 0-16,-1 25 15,1-25 1,0 25 0,0-25-16,0 0 15,-1 24-15,1-24 16,0 0-16,0 25 15,0-25-15,-25 25 16,24-25-16,1 25 16,0-25-16,-25 25 15,25-25-15,-25 24 16,25-24-16,-25 25 16,24-25-1,-24 25 1,25-25-16,-25 25 15,25-25-15,-25 25 16,0 0 0,25-1-1,-25 1 17,25-25 14,-25-25-30,-25 25 0,0 0-16</inkml:trace>
  <inkml:trace contextRef="#ctx0" brushRef="#br0" timeOffset="660932.1017">13047 13295 0,'0'0'15,"0"25"-15,0 0 32,0 0-17,25 0-15,0-1 0,-25 1 16,25 0-16,-1 0 16,1-25-1,0 0-15,0-25 16,25-25-16,-50 26 15,24-26-15,-24 25 0,25 0 16,-25 1-16,25-51 16,0 50-16,-25 0 0,0 1 0</inkml:trace>
  <inkml:trace contextRef="#ctx0" brushRef="#br0" timeOffset="664061.8334">11881 15032 0,'-24'0'0,"-1"0"31,25 24-15,-25 1 0,0-25-16,25 25 0,-25-25 15,25 25-15,-49 0 0,24-1 16,0 1-16,0 0 0,1-25 15,-1 50-15,0-50 0,0 24 16,0 1-16</inkml:trace>
  <inkml:trace contextRef="#ctx0" brushRef="#br0" timeOffset="664226.9464">11559 15131 0,'50'49'47,"-125"-73"-47,100-1 0,25 99 0,-26-74 0,-24 25 16,50 25-16,-25-50 0,0 24 15,-1 1-15,1-25 0,0 25 16,25 0-16,-26-25 0,1 0 16,0 0-16,0 0 0,0 0 15</inkml:trace>
  <inkml:trace contextRef="#ctx0" brushRef="#br0" timeOffset="664937.8712">12129 15032 0,'0'-25'16,"-24"25"-16,24-25 16,-25 0-16,25 0 15,-25 25-15,0-24 16,0-1-16,1 0 16,-1 25-16,0-25 0,0 25 15,0 0-15,-49-25 0,49 25 16,0 0-16,1 0 15,-51 0-15,50 25 0,1-25 16,-1 25-16,0-25 0,0 25 16,0 0-16,1-25 0,-1 49 15,0-49-15,0 25 0,0 0 16,1 0-16,-1-1 0,0 1 16,25 0-16,-25-25 0,25 25 15,0 0-15,-25-1 0,25 1 16,0 0-16,0 0 0,0 0 15,-24 24-15,24-24 16,0 0-16,0 0 16,0 0-16,0-1 0,24 1 15,-24 0-15,25-25 0,0 25 16,0 24-16,0-49 0,-25 25 0,24 0 16,1-25-16,25 50 0,-25-50 15,-1 24-15,1-24 0,0 25 16,25-25-16,-1 25 0,1-25 15,-25 0-15,-1 0 0,26 0 16,-25 0-16,49 0 0,-49 0 16,25 0-16,-26 0 0,1-25 15,25 0-15,-25 25 0,-1-24 0,-24-1 16,25 25-16,0-50 16,0 25-16,-25 1 0,0-1 15,25-25-15,-25 25 0,0-49 16,0 49-16,0-25 0,0 26 0,0-1 15,0-50-15,-25 75 0,25-24 16,0-1-16,-25 0 16,0 25-16,0 0 15</inkml:trace>
  <inkml:trace contextRef="#ctx0" brushRef="#br0" timeOffset="665470.2082">13543 14858 0,'-24'0'16,"24"25"-16,-25 0 15,0-1-15,0 1 16,25 0-16,-25 0 16,1 0-16,-1-1 15,25 1-15,-25-25 0,25-25 32</inkml:trace>
  <inkml:trace contextRef="#ctx0" brushRef="#br0" timeOffset="665647.4736">13345 14957 0,'0'0'47,"0"25"-47,50 25 16,-26-26-16,1-24 16,0 25-16,0-25 0,0 25 15,-1-25-15,1 0 0,0 0 16,0 0-16,-25-25 15,25 25-15</inkml:trace>
  <inkml:trace contextRef="#ctx0" brushRef="#br0" timeOffset="666202.6236">13692 14709 0,'0'0'16,"0"-25"-16,-25 1 0,1 24 16,24-25-1,-25 25-15,0-25 16,0 25-16,0 0 0,1 0 16,-26 0-16,25 0 0,-24 0 15,24 0-15,0 25 0,-25-25 16,26 0-16,-26 25 0,25-1 15,0 1-15,0-25 16,1 25-16,-1 0 0,25 0 16,-25-1-16,0-24 0,25 25 15,-25 25-15,25-25 0,-24-1 16,24 1-16,0 0 0,0 0 16,-25 24-16,25 1 0,0-25 15,25 0-15,-25-1 0,24 26 16,26-25-16,-50 0 0,25-1 15,0-24-15,-1 25 0,26 0 16,25 0-16,-1 0 16,-49-25-16,0 0 0,-1 0 15,51 0-15,-50 0 0,-1-25 16,1 25-16,25-25 0,-25 0 16,24 0-16,-24 1 0,0-1 15,0 0-15,-25 0 0,49-24 0,-49 24 16,0 0-16,25 0 15,-25 0-15,0-24 0,0-26 16,0 51-16,0-26 0,-25 25 16,25-24-16,-49-1 0,24 25 0,0 0 15,0 25-15,0-24 0,1 24 16,-51-25-16</inkml:trace>
  <inkml:trace contextRef="#ctx0" brushRef="#br0" timeOffset="667098.5498">10939 14486 0,'0'-25'15,"25"25"1,-25 25 31,0 0-32,0 0-15,24-1 16,1 1 0,0 0-16,0 0 15,-25 0-15,25-1 0,-1-24 16,-24 25-16,25 0 0,0 0 15,0 0-15,0-25 16,-25 24-16,25-24 16,-25 25-16,24-25 0,-24 25 15,25-25-15,0 0 16,-25-25 0,25 0-16</inkml:trace>
  <inkml:trace contextRef="#ctx0" brushRef="#br0" timeOffset="667772.581">12303 15255 0,'-25'0'31,"25"-25"1,25 25 15,0 0-32,0 0 1,0 0-1,-1 0-15,26 0 0,-25 0 16,24 0-16,-24 0 0,0 0 16,25-25-16,24 25 0,-24-25 15,-26 25-15,26 0 0,-25 0 16,74-24-16,-74 24 16,0 0-16,-1 0 0,-24-25 15,25 25 1,0 0-1,-25-25-15</inkml:trace>
  <inkml:trace contextRef="#ctx0" brushRef="#br0" timeOffset="668427.7621">13841 14957 0,'0'-25'47,"0"1"-31,25 24-16,0 0 15,-25-25-15,24 25 0,1-25 16,-25 0-16,25 25 15,-25-25-15,25-24 16,0 49-16,-1-25 0,-24 0 16,25 0-16,0 1 0,25-26 0,-26 25 15,51-24-15,-50 24 16,-25 0-16,24 0 0,1 0 16,0-24-16,0 24 0,0 0 15,0 0-15,-25 0 16,24 1-16,1-1 0,0 0 15,-25 0-15,-25 25 32,0 25-32</inkml:trace>
  <inkml:trace contextRef="#ctx0" brushRef="#br0" timeOffset="700843.0485">12824 12278 0,'-25'0'78,"25"25"-78,-25-25 16,25 25-16,-24 0 15,-1 0-15,25-1 16,-25-24-1,25 25-15,-25 0 0,25 0 16,-25 0-16,25-1 0,-24 1 16,-1 0-16,25 0 0,-25 24 0,25-24 15,-25 0-15,0 25 0,1-26 16,24 1-16,-25 0 0,25 0 16,-25 24-16,25-24 15,-25 0-15,25 0 16,0 0-16,-25-25 15,25 24-15,25-24 32,-25-24-17,25 24 1,0-25 0</inkml:trace>
  <inkml:trace contextRef="#ctx0" brushRef="#br0" timeOffset="702974.1049">13246 11658 0,'0'-25'0,"0"50"47,0 0-31,0 0-16,0 0 0,0-1 15,0 1-15,0 0 0,0 0 16,0 24-16,0-24 16,0 0-16,25 0 15,-25-50 17,0 0-32,0 0 15,0 1-15,0-1 0,0-25 16,0 25-16,0 1 15,-25-1-15,25 0 16,0-25-16,0 26 16,0-1-16,25 25 15,-1 0-15,1 0 16,0 0-16,0 0 0,0 0 16,-1 0-16,1 0 0,0 0 15,0 0-15,0 0 0,-1 0 16,-24 25-16,25-25 15,-25 24-15,0 1 16,0 25 0,-25-50-16,25 25 0,0-1 15,-24-24-15,24 25 16,0 0-16,-25 0 0,0-25 0,25 25 16,-25-25-16</inkml:trace>
  <inkml:trace contextRef="#ctx0" brushRef="#br0" timeOffset="703127.9734">13271 11931 0,'24'25'31,"26"-75"-31,-124 75 0,123 0 0,-24-25 0,0 0 16,0 0-16,-1 0 16,1 0-16,-25 25 31</inkml:trace>
  <inkml:trace contextRef="#ctx0" brushRef="#br0" timeOffset="703285.4842">13246 12179 0,'0'25'16,"99"-199"-16,-198 323 15,99-99-15,25-50 0,-25 25 16,24-25-1,-24 24 1</inkml:trace>
  <inkml:trace contextRef="#ctx0" brushRef="#br0" timeOffset="703470.3352">13271 12129 0,'148'-24'31,"-296"148"-31,148-224 0,173 76 0,-148 24 15,0 0-15,0 24 16,-25 1 0,0 0-1,0 0-15,0 0 16,-25-25-16,0 25 16</inkml:trace>
  <inkml:trace contextRef="#ctx0" brushRef="#br0" timeOffset="746971.7522">16098 11906 0,'-25'0'0,"50"0"110,25 0-95,-25 0 1,-1 0-16,1 0 16,25 0-16,-25 0 0,-1 0 0,1 0 15,0-25-15,0 25 0,25 0 16,-26 0-1,-48 0 32,-1-24-31</inkml:trace>
  <inkml:trace contextRef="#ctx0" brushRef="#br0" timeOffset="747222.9608">16321 11757 0,'0'0'15,"0"25"17,0 0-32,0 0 0,-24 0 15,24-1-15,0 1 0,0 0 16,0 25-16,-25-1 15,25-24-15,0 0 16,0 0-16,0-1 16,0 1-1,-25-25-15,25-25 16</inkml:trace>
  <inkml:trace contextRef="#ctx0" brushRef="#br0" timeOffset="747403.44">16446 11832 0,'0'0'0,"-25"0"31,25 25-31,-25-1 0,-25-24 0,50 25 16,-25 0-16,1-25 0,-1 25 15,0 0-15,0-1 0,0-24 16,1 25-16,-1-25 15,0 0-15</inkml:trace>
  <inkml:trace contextRef="#ctx0" brushRef="#br0" timeOffset="747577.3071">16148 11857 0,'25'0'15,"-125"124"-15,175-248 0,-26 124 0,-24 0 16,0 0-16,0 24 15,0 1-15,-1 0 0,1 0 16,0 0-16,0-1 16,0-24-16,0 0 15,24 25-15</inkml:trace>
  <inkml:trace contextRef="#ctx0" brushRef="#br0" timeOffset="748055.9921">16917 11633 0,'-25'0'15,"25"25"-15,-25-25 16,25 25-16,0 0 0,0 0 0,0-1 15,0 1-15,0 0 0,0 0 16,0 24 0,-25-24-16,25 0 0,0 0 15,0 0-15,0-1 16,0 1-16,25-25 31,0-25-15,0-24-1,-25 24-15,25 0 16,-25 0-16,24 25 16,1 0-1,-25 25 17,0 0-32,0 0 15,0 0-15,0-1 0,0 1 16,0 0-16,0 0 15,25-25-15,0 0 16,0-25 0</inkml:trace>
  <inkml:trace contextRef="#ctx0" brushRef="#br0" timeOffset="748363.2852">17190 11906 0,'-50'50'46,"100"-100"-46,-50 75 0,-25-25 0,25 25 0,0 0 16,0-1 0,0 1-16,25-25 15,-1 0 1,-24-25-16,25 25 16,0-24-16,-25-1 15,25 0-15,-25 0 0,0 0 16,-25 25-16,25-24 15,-25 24-15,0 0 16,1 0 0,24 24-1,24-24 1,1 0-16,-25 25 16,50-25-16</inkml:trace>
  <inkml:trace contextRef="#ctx0" brushRef="#br0" timeOffset="748806.6162">17388 11881 0,'0'0'0,"25"0"0,0 0 62,-25 25-46,0 0-16,0 25 16,0-26-16,0 1 0,-25 25 15,25-1-15,0-24 0,0 0 16,0 0-16,-25 0 0,25 0 15,0-1-15,0 1 0,0 0 16,0-50 15,25-24-15,-25 24-16,25 0 0,-25 0 0,0-25 16,0 26-16,24-51 0,-24 50 15,0-24-15,0 24 16,0 0-16,0 0 0,25 1 15,-25-1-15,25 25 0,0-25 16,0 25 0,0 0-16,-25 25 15,24 0-15,-24-1 16,0 1 0,0 0-16,-24 0 15,-1-25-15,0 0 16,0 0 15,25-25-31</inkml:trace>
  <inkml:trace contextRef="#ctx0" brushRef="#br0" timeOffset="749151.8386">18083 11857 0,'0'-25'16,"-25"25"-1,0 0-15,0 0 16,25 25-16,-25-25 16,25 24-16,-24 1 0,24 0 15,0 0 1,0 0-16,24-1 16,1 1-16,0-25 15,0 0-15,0 0 16,-1 0-16,1-25 15</inkml:trace>
  <inkml:trace contextRef="#ctx0" brushRef="#br0" timeOffset="749463.1437">18306 11881 0,'-25'0'31,"50"0"-31,-75 0 0,25 25 16,25 0-1,0 0 1,0 0 0,25-25-16,-25 24 0,25-24 15,0 0-15,0-24 16,-1-1 0,-24 0-16,0 0 15,0 0 1,-24 25-1,-1 0-15,25 25 47,25-25-47,-1 0 0,1 0 16</inkml:trace>
  <inkml:trace contextRef="#ctx0" brushRef="#br0" timeOffset="750135.7148">18479 11906 0,'50'-25'63,"-124"50"-63,98-25 0,26 25 0,-50 0 15,0 0-15,0-1 32,25-24-32,0-24 15,0-1-15,-25 0 16,24 25-16,-24-25 0,25 25 15,-25-25 1,0 50 15,0 0-15,0 0-16,0 0 0,0-1 16,25-24-1,25 0 1,-50-24-1,24 24-15,1 0 0,0-25 16,0 0-16,0 25 16,-25-25-16,24 25 0,-48 0 62,24 25-62,0 25 16,0-26-16,-25-24 15,25 25-15,0 0 16,25-25-16,-1 0 16,1 0-16,-25-25 15,25 0-15,0 1 16,-25-1-16,0 0 16,25 25-16,-25-25 0,0 0 31,0 50 0,0 0-31,24 0 16,-24 0-16,0-1 15,25-24 1,0-24 0,-25-1-1,25 25-15,-25-25 0,25 0 16</inkml:trace>
  <inkml:trace contextRef="#ctx0" brushRef="#br0" timeOffset="750315.8129">19273 11683 0,'25'25'63,"-99"0"-63,123-75 0,-49 100 0,0-26 0,-25 26 15,1 0-15,24-26 0,-25 1 16,25 25-16,0-1 0,-25-24 15,25 0-15,0 0 0,0 0 16,0-1-16</inkml:trace>
  <inkml:trace contextRef="#ctx0" brushRef="#br0" timeOffset="750456.8064">19124 11906 0,'25'0'31,"-50"0"-15,75 0-16,-25 0 0,24 0 0,-24 0 16,0 25-16,0-25 0,0 0 15,-1-25-15</inkml:trace>
  <inkml:trace contextRef="#ctx0" brushRef="#br0" timeOffset="751943.8101">19571 12105 0,'0'24'0,"25"1"32,-25 0 14,0 0-30,-25-25-16,0 25 0,0-25 16,0 0-16</inkml:trace>
  <inkml:trace contextRef="#ctx0" brushRef="#br0" timeOffset="753277.2907">20042 11708 0,'0'0'0,"0"25"78,0-1-62,0 26-16,0-25 15,0 0-15,0-1 0,0 1 16,-25 25-16,25-25 16,0-1-16,0 1 0,0 0 15,0 0-15,0 0 0,-24-1 16,24 1-16,0 0 16,0 0-16,-25 0 15,0-25 1,25-25-1</inkml:trace>
  <inkml:trace contextRef="#ctx0" brushRef="#br0" timeOffset="754011.8174">19869 12005 0,'49'100'15,"-98"-200"-15,73 100 16,26-24-16,-25 24 15,0 0-15,-1 0 0,1 0 16,0 0-16,0 0 0,0 0 16,-1 0-16,1 0 0,0 0 15,-25 24 32,0 1-31,0 0-16,0 0 15,0 0 1,-25-1-16,25 1 0,0-50 47,0 1-31,25-1-16,0 0 0,-25 0 15,25 25-15,-25-25 0,24 25 16,-24-24-16,25-1 15,0 25-15,0 0 32,-25 25-32,25-1 15,24-24-15,-24 0 16,-25 25-16,25-25 0,0 0 0,-1 0 16,1 0-16,0 0 15,-25-25-15,25 25 0,-25-24 16,0-1-1,-25 25 1,0 0 0,0 0-1,1 25-15,-1-1 16,0-24-16,25 25 16,0 0-16,25-25 15,0 0 1,-1 0-16,1 0 0,0-25 15,0 25 1,-25 25 15,0 0-15,0 0-16,0-1 16,0 1-16,25-25 15,-1 0 1</inkml:trace>
  <inkml:trace contextRef="#ctx0" brushRef="#br0" timeOffset="754309.4583">21010 11881 0,'0'-24'0,"24"-1"0,-24 0 16,0 0-1,0 0-15,-24 25 16,-1 0 0,0 0-1,25 25-15,-25 0 16,25 0-16,-25 0 16,25-1-16,0 1 0,-24 25 15,24-25-15,0 24 0,0-24 0,-25 0 16,25 0-16,0-1 15,-25 1-15,25 0 0,-25-25 32</inkml:trace>
  <inkml:trace contextRef="#ctx0" brushRef="#br0" timeOffset="754684.4342">20786 12055 0,'25'-25'31,"-25"124"-31,-25-173 0,75 49 0,-25 25 16,0 0-16,24-25 0,-24 25 16,0 0-16,24 0 0,-24 0 15,0 0-15,25-24 0,-26 24 16,1-25-16,0 0 16,0 0-16,0 25 15,-25-25-15,0 1 0,24 24 16,-24-25-16,25 0 0,-25 0 15,-25 25 1,1 0 0,-1 25-16,0 0 15,0-25-15,25 25 0,0-1 16,-25 26-16,1-25 16,24 0-16,0-1 0,-25 1 15,25 0-15,-25 25 0,25-26 0,-25 1 16,0 0-1,25 0-15,0 0 16,-24-25-16</inkml:trace>
  <inkml:trace contextRef="#ctx0" brushRef="#br0" timeOffset="754961.7231">21034 12129 0,'50'-24'47,"-100"73"-47,50-74 0,75 1 0,-26 24 0,-24 0 16,0 0-16,-25-25 15,50 25-15,-26 0 16,-24 25 31,0-1-47,0 1 15,0 0 1,-24-25-16,24 25 0,0-50 47</inkml:trace>
  <inkml:trace contextRef="#ctx0" brushRef="#br0" timeOffset="755088.434">21382 11981 0,'-75'99'32,"150"-198"-32</inkml:trace>
  <inkml:trace contextRef="#ctx0" brushRef="#br0" timeOffset="755300.515">21654 12030 0,'-198'-25'0,"396"50"0,-222-25 0,-26 0 15,25 0-15,0 25 16,1 0-16,24 0 16,0-1-16,0 1 15,24 0-15,1-25 16,0 0-16,0 0 0,0 0 15,-1 0-15,26 0 0,-25-25 0,0 25 16</inkml:trace>
  <inkml:trace contextRef="#ctx0" brushRef="#br0" timeOffset="770884.3683">22002 12229 0,'-25'0'0,"25"25"16,-25-1-16,25 1 16,-25 0-16,25 0 31,-24 0-31,-1-25 16,0 0-16,0 0 15</inkml:trace>
  <inkml:trace contextRef="#ctx0" brushRef="#br0" timeOffset="771383.0399">22448 11881 0,'0'25'62,"-25"0"-46,25 0-16,-24 0 16,24-1-16,0 1 15,-25 25-15,25-1 0,-25-24 16,25 0-16,0 0 16,0 0-1,-25-25-15</inkml:trace>
  <inkml:trace contextRef="#ctx0" brushRef="#br0" timeOffset="771548.3602">22275 12105 0,'-25'-25'31,"74"124"-31,-73-173 0,24 49 0,49 25 16,-24 0-16,-25-25 0,25 25 15,0 0-15,-1 0 0,1 0 16,0-25-16</inkml:trace>
  <inkml:trace contextRef="#ctx0" brushRef="#br0" timeOffset="771988.0723">22622 11857 0,'0'0'0,"0"24"31,0 1-15,-25 25-1,25-25-15,0-1 16,-25 26-16,0 0 16,25-1-1,-24-24-15,24 0 0,0-50 47,24 25-31,-24-25-16,25 25 0,-25-25 0,25 1 15,0 24-15,-25-25 16,25 25-16,-25-25 16,24 25-16,-24 25 31,0 0-16,0-1-15,0 1 16,0 0-16,-24-25 0,24 25 16,0 0-1,24-50 17</inkml:trace>
  <inkml:trace contextRef="#ctx0" brushRef="#br0" timeOffset="772604.4245">22845 12105 0,'25'0'31,"-124"49"-31,173-98 16,-49 98 0,-25-24-16,0 0 15,0 0 1,0-50 15,0-25-15,0 25-1,25 1-15,0-1 16,-25 0-16,24 25 16,-24-25-16,25 25 31,-25 25-16,25 0 1,0-25 0,0 25-1,-1-25 1,1 0 0,-50 0 30,25 24-46,-24 1 0,24 0 16,0 0 0,24-25-1,1 25 1,0-25-16,0 0 0,0-25 16,-1 0-1,-24 0-15,0 0 16,0 1-16,0-1 15,-24 0 1,-1 25-16,0 0 16,0 0-16,25 25 15,25-25 1,0 0-16</inkml:trace>
  <inkml:trace contextRef="#ctx0" brushRef="#br0" timeOffset="773228.0601">23292 12080 0,'0'25'47,"-50"-50"-47,100 25 0,-50 49 16,0-24-16,0 0 16,0 0-1,24-25-15,1 0 16,0-25-1,0 0-15,-25 0 16,25 1-16,-25-1 0,24 25 16,-24-25-16,0 50 47,0 0-47,0-1 15,0 1 1,25-25-1,0 25-15,0-25 16,0 0-16,24 0 16,-24-25-16,25-24 15,-26 49 1,-24-25 0,25 25-16,-25-25 0,0 0 15,0 0-15,-25 1 16,1 24-1,-1 0-15,0 0 16,25 24-16,0 1 16,-25-25-16,25 50 0,0-25 0,0-1 15,0 1-15,0 25 16,0-25-16,0 0 16,0-1-16,0 26 15,0-25-15,0 0 0,0-1 16,-25 1-16,1 25 0,-1-25 15,25-1 1,-25-24-16,25-24 31,-25 24-31,25-50 0,0 25 0,0 0 16,50 1-16,-50-1 0</inkml:trace>
  <inkml:trace contextRef="#ctx0" brushRef="#br0" timeOffset="773825.641">23912 11881 0,'-248'248'15,"496"-496"-15,-248 273 32,-25 0-32,25 25 15,-25-26-15,25 1 0,0 0 0,0 0 16,-25 0-16,25-1 0,0 1 15,0 0-15,25-25 47,0-25-47,-25 0 0,25 25 0,0-24 16,-1 24-16,1-25 0,-25 0 16,25 25-1,-25 25 16,-25 0-31,25-1 0,-25-24 16,25 25-16,0 0 31,25-25-31,0 0 0,0 0 16,0-25-16,-1 0 16,1 1-16,0-1 15,0 0 1,-25 0-1,25 25 1,-50 25 0,0 0-16,25 0 15,-25-1-15,25 1 0,-25 0 0,25 0 16,-24 25-16,24-1 0,-25-24 16,25 0-16,-25 0 0,25 24 15,0-24-15,0 0 0,0 0 16,-25-25-16,25 24 0,0-48 31,25-1-31,0-25 16,-25 25-16,25 1 0,-25-1 15</inkml:trace>
  <inkml:trace contextRef="#ctx0" brushRef="#br0" timeOffset="774011.832">24185 12005 0,'124'25'62,"-273"-25"-62,174-25 0,99 75 0,-124-25 16,-25-25-16,25 25 0,-25-1 15,0-24-15,0 0 0,25 25 0,-24-25 16,-1 0-16,50-25 31,24 25-15</inkml:trace>
  <inkml:trace contextRef="#ctx0" brushRef="#br0" timeOffset="774362.5824">24507 11956 0,'-25'49'47,"-99"1"-47,223-75 0,-49-49 0,-100 173 0,50-74 15,-24-25-15,24 25 0,0-1 0,0 1 16,24-25-1,1 0 1,25-25-16,-25 1 16,-1-1-16,1 0 15,0 0-15,0 0 0,-25 1 16,25 24-16,-25 24 31,0 1-31,-25 0 16,25 0-16,-25 0 15,25-1-15,0 1 0,25-25 32,0 0-17,24-74 1,-24 49-16,0 25 0,0-25 0,-1 0 16</inkml:trace>
  <inkml:trace contextRef="#ctx0" brushRef="#br0" timeOffset="774516.1747">24954 11857 0,'124'-124'16,"-248"248"-16,248-273 0,-124 174 31,-149 272 0,124-272-31,25 25 16,-25-1-16,25-24 0,0 0 16,-25 0-16</inkml:trace>
  <inkml:trace contextRef="#ctx0" brushRef="#br0" timeOffset="774661.9264">24879 12005 0,'0'0'31,"0"0"-31,50 0 0,-25 25 0,-1-25 16,1 0-16,0 0 15,0 0-15,0 0 0</inkml:trace>
  <inkml:trace contextRef="#ctx0" brushRef="#br0" timeOffset="776700.8275">11237 13395 0,'0'24'78,"24"1"-63,-24 0 1,0 0 0,0 0-16,0-1 15,0 1-15,0 0 16,0 0-16,0 0 0,0-1 15,0 1 1</inkml:trace>
  <inkml:trace contextRef="#ctx0" brushRef="#br0" timeOffset="776917.4229">11187 13618 0,'0'25'47,"25"-1"-47,-50-73 0,25 98 0,0-24 15,0 0-15,0 0 16,25-25 0,0 0-16,-1 0 0,1 0 15,0 0-15,0-25 16,0 0-16,-25 0 0,24 25 0,-24-24 15,0-1-15,25 25 0</inkml:trace>
  <inkml:trace contextRef="#ctx0" brushRef="#br0" timeOffset="803129.9971">25102 12402 0,'0'25'78,"-24"-25"-62,-1 25 0,0-25-16,25 25 15</inkml:trace>
  <inkml:trace contextRef="#ctx0" brushRef="#br0" timeOffset="803769.9245">25276 12278 0,'-25'25'15,"50"-25"16,0 0-31,0 0 16,-1 0-16,-24-25 16,25 25-16,-25-24 15,25 24-15,-25-25 0,0 0 16,0 0 0,-25 25-1,-24 0 16,24 25-31,0-25 16,25 25 0,0 0-16,0-1 15,25 1-15,-25 0 16,25-25-16,-1 0 0,1 0 16,0 0-16,0 0 15,0 0-15,-1 0 0,-24-25 16</inkml:trace>
  <inkml:trace contextRef="#ctx0" brushRef="#br0" timeOffset="803985.8954">25772 12030 0,'0'-49'32,"0"98"-32,-25-74 15,25 50 1,-25 0-16,25 0 0,-24 24 15,24-24-15,0 0 16,0 0-16,0 0 0,0 24 16,-25-49-16,25 25 15,0 0-15</inkml:trace>
  <inkml:trace contextRef="#ctx0" brushRef="#br0" timeOffset="804134.5749">25623 12154 0,'50'0'47,"-100"0"-47,125 0 0,-51 0 0,1 0 16,0 0-16,-25 25 0,25-25 15,0 0-15</inkml:trace>
  <inkml:trace contextRef="#ctx0" brushRef="#br0" timeOffset="804346.9525">25921 12179 0,'-25'-50'47,"0"75"-31,25 0-1,-25 0-15,25 0 16,0 0-16,0-1 15,0 1-15,25-25 0,0 25 16,0-25 0,0 0-16,0 0 15,-1-25-15,1 25 16</inkml:trace>
  <inkml:trace contextRef="#ctx0" brushRef="#br0" timeOffset="843046.2827">16123 12874 0,'0'0'0,"0"-25"16,0 50 62,0-1-63,0 1-15,0 0 0,0 0 16,-25 24-16,25-24 16,0 0-16,0 0 15,0 0-15,0-1 0,-25-24 16,25 25-16,0-50 31,25 25-31,0-49 16,0 24-16,0 0 15,-25 0-15,49-24 0,-49 24 16,25 25-16,-25-25 0,25 0 16,-25 50 15,0 0-31,0 0 16,0 0-16,0-1 15,0 26-15,0-25 16,0 0-16,0-1 15,25-24-15,-1 0 16,1-24-16,-25-26 16,25 50-16,-25-25 0,25 0 15,0 1-15,-25-1 0,25 0 16,-25 0-16,24 25 16,-24-25-16,0 50 31,0 0-16,0 0-15,25 0 16,-25-1-16,25 1 16,0-25-1,0 0-15,24-25 16,-24 1 0,0-1-16,0 25 0,-1-50 15,1 25-15,0 1 16,0-1-16,-25 0 0,0 0 0,-25 25 31,0 0-31,0 0 16,25 25-1,-24 0-15,-1 0 16,25-1-16,0 1 0,0 0 0,0 0 16,0 0-16,0-1 0,0 1 15,25-25-15,-25 25 0,0 0 16,24-25-16,-24 25 0,25-25 15,0 0-15,0 0 16,-25-25-16,25 0 16,-1 25-16,-24-50 0,25 26 15,0-1-15,-25 0 0,0 0 16,25 0-16,0-24 0,-25 24 16,24 0-16,-24 0 15,25 1-15,-25-1 16,0 50-1,0-1 1,-25 1-16,25 0 16,0 25-16,0-26 0,0 1 15,-24 0-15,24 25 0,0-26 16,0 1-16,0 0 0,-25-25 16,25 25-16,0 0 0,-25-50 31,25 0-16,-25 0 1,25 0-16,-25 25 0,25-24 16,-24 24-1,48 0 17,26 0-32,-25 0 0,0 0 15,-1 0-15,1 0 16,0-25-16,0 25 0,0 0 0,-1 0 15,-24-25 1,25 25-16,0 0 16,-25 50 15,0-26-31,0 1 16,0 0-16,0 0 15,-25 0-15,25-1 16,-25-24-16,25 25 0,0-50 31,25 1-15,-25-1-16,25 0 0,0 0 15,0 0-15,-1 1 0,1-1 16,0 25-16,-25-25 0,25 25 16,0-25-16,-1 25 15,-24 25 1,0 0-1,0 0 1,0-1-16,0 1 16,-24 0-16,24 0 15,0 0-15,-25-25 16,25 24 0,0-48 15,0-1-31,0 0 0,0-49 15</inkml:trace>
  <inkml:trace contextRef="#ctx0" brushRef="#br0" timeOffset="843187.8358">17289 12874 0,'0'-25'0,"-25"25"62,50 25-62,-25-25 16,0 24-1,25-24-15,-1 0 16</inkml:trace>
  <inkml:trace contextRef="#ctx0" brushRef="#br0" timeOffset="843458.7676">17413 12923 0,'49'25'15,"100"-50"63,-347 25-78,372 0 0,-199 25 16,0-25 0,25 25-16,-25-25 0,25 25 15,-25-1-15,0-24 0,25 25 16,0 0-16,0 0 16,0 0-16,0-1 0,25 1 0,0 0 15,25-25-15,-25 0 16,24 0-16,-24 25 0,0-25 15,0 0-15,24-25 0,-24 25 16,0-25-16,-25 0 16</inkml:trace>
  <inkml:trace contextRef="#ctx0" brushRef="#br0" timeOffset="844382.4695">18083 12849 0,'-25'0'16,"50"25"30,-1-25-30,26 24 0,-25-24-16,0 0 15,-1 0-15,26 0 0,-25 0 16</inkml:trace>
  <inkml:trace contextRef="#ctx0" brushRef="#br0" timeOffset="844538.7511">18107 12973 0,'100'-75'31,"-175"175"-15,50-125-16,75 50 0,-25-1 0,24-24 0,-24 0 15,0 0-15,0 0 16,0 0-16,-1 0 0</inkml:trace>
  <inkml:trace contextRef="#ctx0" brushRef="#br0" timeOffset="847275.2906">18777 12824 0,'0'25'63,"-25"-25"-48,25 25 1,0-1-16,-24 1 16,24 25-1,0-25-15,-25-25 16,25 24-16,0 1 0,0 0 16,0 0-16,0 0 15,25-25 1,-25 24-16,24-24 15,1-24-15,0-1 16,-25 0-16,25 25 16,0-50-16,-1 26 15,1-1-15,-25 0 16,0 0 0,25 25-16,-25 25 31,0 0-16,0 0-15,0-1 0,0 1 16,0 0-16,0 0 0,0 0 16,25-1-16,-25 1 15,25-25-15,-1 0 16,1 0 0,0-25-16,-25 1 15,25 24-15,-25-25 0,25 0 16,-25 0-16,24 0 0,-24 1 15,0-26-15,0 25 16,0 0-16,0 1 16,0-1-16,-24 25 15,-1 0 1,25 25 0,0-1-1</inkml:trace>
  <inkml:trace contextRef="#ctx0" brushRef="#br0" timeOffset="847612.3981">19248 13146 0,'0'25'31,"-24"0"-31,24 0 16,0 0-16,0 0 15,0-1-15,0 1 16,-25 25-16</inkml:trace>
  <inkml:trace contextRef="#ctx0" brushRef="#br0" timeOffset="851513.9851">19472 12700 0,'0'25'47,"0"0"-1,0-1-46,0 1 16,-25-25-16,25 25 0,0 25 16,-25-26-1,25 1-15,-25 25 16,25-25 0,0-1-16,0 1 0,-25 0 0,25 0 15,0 0-15,0-1 0,0 1 0,0 0 16,-24 0-1,24 0-15,0 0 16,0-50 15,0 0-15,24 25-16,-24-25 16,0 0-16,25 0 15,-25 1-15,25 24 16,0-25-16,-25 0 15,25 25-15,-1-25 16,1 25 0,0 0 15,-25 25-15,0 0-1,25-25-15,-25 25 0,0-1 16,0 1-1,0 0 1,-25-25-16,25 25 0,0 0 16,-25 0-1,50-50 32</inkml:trace>
  <inkml:trace contextRef="#ctx0" brushRef="#br0" timeOffset="852000.1275">19844 13072 0,'25'0'47,"-1"0"-31,1 0-1,0 0-15,0 25 0,0-25 16,-1 0-16,1 0 15,0 0-15,0 0 16,0 0-16,-25-25 31,-25 25-15,0-25 0</inkml:trace>
  <inkml:trace contextRef="#ctx0" brushRef="#br0" timeOffset="852197.3027">19993 12948 0,'24'50'15,"-48"-100"1,24 75 0,0 0-16,0-1 0,0 1 15,-25 0-15,0 0 16,25 0-16,0-1 15,0 1-15,-25-25 0,25 25 16,0 0-16</inkml:trace>
  <inkml:trace contextRef="#ctx0" brushRef="#br0" timeOffset="852884.6382">20513 12973 0,'0'25'62,"-24"-25"-46,-1 49-1,25-24-15,-25-25 16,25 25-16,0 0 0,-25-25 16,25 24-16,0 1 15,0 0-15,25 0 16,0-25 0,0 0-16,-1-25 15,1 0-15,0 0 16,0 1-16,0 24 31,-25 24-15,0 1-1,0 0 1,24 0 0,1-25-16,0 0 15,0 0-15,-25-25 16,25 0-16,0 0 0,-25 1 15,24-1-15,-24-25 16,0 25-16,0 1 0,0-1 16,0 0-16,0 0 0,-24 0 15,24 1-15,0-1 16,-25 25-16,0 0 0,25 25 16,-25-25-16,25 24 0</inkml:trace>
  <inkml:trace contextRef="#ctx0" brushRef="#br0" timeOffset="853272.2539">20886 13271 0,'0'-25'16,"24"25"0,1 0-16,0 0 15,-25 25-15,25-1 16,-25 1-16,0 0 15,-25-25-15,25 25 0,-50 0 16,26-1-16,-1 1 0,0-25 16,25 25-16,25-25 31,24 0-31,-24 0 16,25-25-16,-25 25 0,-1-25 0,26 1 15,24-1-15</inkml:trace>
  <inkml:trace contextRef="#ctx0" brushRef="#br0" timeOffset="853763.8178">21406 12849 0,'0'0'0,"-24"0"15,24-25-15,0 50 47,-25 0-47,25-1 16,0 1-16,-25-25 15,25 50-15,-25-25 0,25-1 16,0 1-16,-25 0 0,25 25 16,0-26-16,-24 1 0,24 0 15,0 0-15,0 0 16,0 0 0,0-50-16</inkml:trace>
  <inkml:trace contextRef="#ctx0" brushRef="#br0" timeOffset="854089.128">21158 13047 0,'25'0'31,"25"0"-16,-25 0-15,-1 0 16,26 0-16,-25 0 0,49 0 16,-49 0-16,0 0 0,0 0 0</inkml:trace>
  <inkml:trace contextRef="#ctx0" brushRef="#br0" timeOffset="854743.1688">21828 13171 0,'25'-25'16,"0"25"0,0 0-1,-1 0-15,1 0 16,0 0-16,0 0 15,0 0-15,-1 0 0,1 0 0,0 0 16,0 25-16,0-25 16,-50-25 15,0 1-31</inkml:trace>
  <inkml:trace contextRef="#ctx0" brushRef="#br0" timeOffset="854913.7334">22002 12998 0,'0'49'15,"0"-98"-15,0 123 0,-25-49 16,25 0-16,-25-1 0,25 1 16,0 0-16,-25 25 0,25-25 0,0-1 15,-24 1-15,24 0 0,0 0 16,0 0-16</inkml:trace>
  <inkml:trace contextRef="#ctx0" brushRef="#br0" timeOffset="855135.8248">22299 13419 0,'0'25'0,"0"0"31,0 0-31,-24 0 16,24-1-16,-25-24 16,25 25-16</inkml:trace>
  <inkml:trace contextRef="#ctx0" brushRef="#br0" timeOffset="856968.7154">22696 13072 0,'0'-25'16,"25"25"-1,-25 25 17,-25 0-17,0 0-15,25-1 16,-24-24-16,24 25 15,0 0-15,-25 0 0,25 0 0,0 0 16,0-1-16,0 1 16,25-25 15,-1 0-15,1-25-16,0 25 15,0-24 1,0-1-1,-25 0 17,-25 25-17</inkml:trace>
  <inkml:trace contextRef="#ctx0" brushRef="#br0" timeOffset="857617.5499">22622 13072 0,'0'-25'0,"-25"25"16,0 0 15,25 25-15,-25 0-16,1-25 15,24 25-15,-25-1 0,25 1 16,-25 25 0,0-25-16,25 24 0,0-24 15,0 0-15,0 0 0,25-25 16,-25 25-16,25-25 15,0 0-15,-1 0 0,1-25 16,0 25-16,0-25 0,0 0 16,-1 0-16,26 1 0,-25-1 15,0 0-15,-25 0 0,25 25 16,-25-25-16,24 0 0,-48 50 47,-1 0-47,25 0 15,-25 0-15,25 0 0,-25-1 16,25 1-16,0 0 0,0 0 16,25 0-16,0-1 15,24-24-15,-24 0 16,0 0-16,-25-24 0,25 24 16,24-50-16,-24 25 0,0 0 15,0 1-15,-25-1 0,25 0 16,-25-25-16,0 25 0,0 1 15,0-1-15,-25 0 0,0 25 16,0-25-16,0 25 0,1 0 16,-1 25-16,0-25 15,25 25-15,0 0 16</inkml:trace>
  <inkml:trace contextRef="#ctx0" brushRef="#br0" timeOffset="857959.0784">23093 13320 0,'0'0'0,"0"25"0,25-25 16,0 0-16,0 0 15,-25 25-15,24-25 16,1 0-16,-25 25 31,-25-25-31,-24 24 0,24 1 16,0-25-16,0 25 0,1 0 15,24 0 1,0-1-16,0 1 16,24 0-16,1-25 15,0 0-15,-25 25 0,25-25 0,-25 25 16,25-25-16,-50 0 31,-25 0-31,25 0 16,-24 0-16</inkml:trace>
  <inkml:trace contextRef="#ctx0" brushRef="#br0" timeOffset="858306.0212">23490 13171 0,'0'0'0,"25"0"31,0 0-31,-1 0 0,26 0 16,0 0-16,-26 0 16,1 0-16,0 0 0,0 0 15,24 0-15,-24 0 16,-25-25-1</inkml:trace>
  <inkml:trace contextRef="#ctx0" brushRef="#br0" timeOffset="858531.0616">23763 12998 0,'-50'24'31,"125"1"-31,-100-74 0,-50 98 0,75-24 0,0 0 16,-24 24-16,-1-24 0,25 0 16,-25 25-16,25-25 0,-25-1 15,25 51-15,0-50 0,0-1 0,0 1 16,-25 0 0,25 0-16,25-25 31</inkml:trace>
  <inkml:trace contextRef="#ctx0" brushRef="#br0" timeOffset="858861.9624">23961 13221 0,'0'-25'16,"0"50"15,-24 0-31,-1 0 0,25-1 16,-25 1-16,0 0 16,0 25-16,25-26 0,0 1 15,-25 0-15,25 0 0,-24 0 16,24 24-16,-25-24 0,25 0 15,-25-25-15,25 25 0,0-1 16,-25-24-16,25-24 31,0-1-31,25 0 0,-25 0 16,25 25-16</inkml:trace>
  <inkml:trace contextRef="#ctx0" brushRef="#br0" timeOffset="859028.899">23937 13345 0,'-50'50'0,"100"-100"0,123 50 78,-173 50-78,0-26 0,-25-24 0,25 25 16,-24-25-16,-26 25 0,25-25 16,0 0-16,1 0 15,-1 0-15,0 0 0,-25-25 16</inkml:trace>
  <inkml:trace contextRef="#ctx0" brushRef="#br0" timeOffset="859275.4662">24383 13692 0,'-25'0'15,"25"-25"-15,0 1 16,25 24 0,0 0-1,0 0-15</inkml:trace>
  <inkml:trace contextRef="#ctx0" brushRef="#br0" timeOffset="859413.5709">24606 13643 0,'-99'0'16,"198"0"-16,-124 0 0,25-25 0,0 0 15,25 25-15,25 0 16</inkml:trace>
  <inkml:trace contextRef="#ctx0" brushRef="#br0" timeOffset="859516.5477">24854 13643 0,'0'-25'32,"-74"25"-32,148 25 0,-74-75 15</inkml:trace>
  <inkml:trace contextRef="#ctx0" brushRef="#br0" timeOffset="861346.6578">22299 13841 0,'-24'0'15,"48"0"-15,-48-25 0,-1 25 0,0-25 32,50 50-1,-25 0-16,0 0 1,0 0-16,0-1 16,0 1-16,0 0 15,25 49-15,-25-49 0,24 0 16,-24 25-16,25-26 0,0 51 16,-25-50-16,50 74 0,-26-99 15,-24 25-15,0 0 0,25-25 16,-25 24-16,0-48 31,0-1-15,0 0-16,-25 0 0,1-25 15</inkml:trace>
  <inkml:trace contextRef="#ctx0" brushRef="#br0" timeOffset="861543.8571">22200 13866 0,'-25'0'16,"50"0"-16,-74 0 16,24 0-1,25 25-15,-25-25 0,0 24 16,0 26-16,1-50 0,24 25 16,-25 0-16,25-1 0,0 1 15,25-25 1,-1 0-16,1 0 0</inkml:trace>
  <inkml:trace contextRef="#ctx0" brushRef="#br0" timeOffset="861649.6693">22299 13891 0,'0'-25'0,"0"50"62,248-1-62,-198-24 0</inkml:trace>
  <inkml:trace contextRef="#ctx0" brushRef="#br0" timeOffset="884572.3242">21853 11534 0,'-25'0'15,"0"0"1,1 0 15,24 25 0,-25-25-15,0 25 0,0-25-16,-25 49 15,26-24-15,-1-25 16,25 25-16,-25-25 0,0 25 15,0-25-15,25 25 16,-24-25-16</inkml:trace>
  <inkml:trace contextRef="#ctx0" brushRef="#br0" timeOffset="884709.0922">21580 11584 0,'25'0'31,"-124"99"-31,173-198 0,-24 99 0,-26 25 16,1-1-16,0 1 0,25 25 16</inkml:trace>
  <inkml:trace contextRef="#ctx0" brushRef="#br0" timeOffset="888024.6558">20886 12774 0,'0'-24'16,"0"-1"-1,0 0-15,0 0 47,-25 25-31,25-25-16,-25 1 15,0-1 1,0 25 0,-24 0-1,24 0-15,-25 0 16,25 25-16,1-25 15,-1 0-15,0 24 16,0-24-16,25 25 16,-25-25-16,1 0 15,-1 0-15,25 25 0,-25-25 0,0 25 16,0 0-16,1-25 16,-1 24-16,25 1 15,-25 0-15,0-25 0,25 25 16,-25 0-16,1 24 15,24-24-15,0 0 16,-25 0-16,25-1 16,0 1-16,0 0 0,0 0 15,0 0-15,0-1 16,0 1-16,25 0 0,-25 25 16,24-25-16,-24-1 0,25 1 15,-25 0-15,0 25 0,25-26 16,-25 1-16,25 0 15,-25 0-15,25-25 0,-25 25 16,24-25-16,-24 24 0,25-24 16,0 25-16,0 0 0,0 0 15,-1-25-15,1 25 0,0-1 16,0 1-16,0-25 16,-1 25-16,1-25 15,0 25 1,0-25-1,0 0-15,0 0 16,-1 0-16,1 0 16,0 0-16,-25-25 15,25 25-15,0-25 16,-1 25 0,-24-25-16,25 25 15,0-24-15,0 24 16,-25-25-16,25 25 15,-25-25-15,24 25 0,1-25 16,-25 0 0,25 1-16,-25-1 15,25 0-15,-25 0 16,25 0-16,-25 1 0,0-1 16,0 0-16,0 0 0,0 0 15,0-24-15,0 24 0,0 0 16,0 0-16,0-24 0,0 24 0,0 0 15,0 0-15,0 0 0,-25-24 16,25 24-16,0 0 16,-25 25-16,0-25 15,0 25-15,1-24 16,-26 24-16,25-25 16,0 25-16,1 0 15,24-25-15</inkml:trace>
  <inkml:trace contextRef="#ctx0" brushRef="#br0" timeOffset="888952.5369">19596 13643 0,'0'-25'47,"0"50"16,0-1-32,0 1-31,0 0 16,0 0-1,0 0-15,0-1 16,25 1-16,-25 25 15,24-50-15,-24 25 0,0-1 16,25 1-16,-25 0 16,0 0-1,0 0 1,0-50 31,-25 0-32,25 0-15,0 0 16,-24 1-16,24-1 0</inkml:trace>
  <inkml:trace contextRef="#ctx0" brushRef="#br0" timeOffset="889329.8534">19571 13667 0,'25'100'0,"-50"-200"0,25 76 16,-25 48 15,0 1-15,0-25 0,1 25-16,24 0 15,-25-25 1,25-25 15,25 25-31,-1-25 16,1 0-1,0 1 1,0 24 15,0 24-15,-25 1-16,25-25 15,-1 0-15,1 25 0,0-25 16,0 0-16,0 0 0</inkml:trace>
  <inkml:trace contextRef="#ctx0" brushRef="#br0" timeOffset="899617.5906">21010 9376 0,'49'0'109,"1"0"-93,-25 0-16,-1 0 0,26 25 15,-25-25-15,24 0 0,-24 0 16,0 0-16,0 0 0,0 0 15,-25-25 17,-25 0-1</inkml:trace>
  <inkml:trace contextRef="#ctx0" brushRef="#br0" timeOffset="899817.6611">21307 9227 0,'25'0'62,"-25"25"-62,-25-25 0,25-25 0,25 100 0,-25-50 16,0-1-16,0 1 0,-25 0 16,25 0-16,-25 49 0,25-49 0,0 0 15,0 0-15,-24-1 0,24 1 16,0 0-16,0-50 31</inkml:trace>
  <inkml:trace contextRef="#ctx0" brushRef="#br0" timeOffset="899991.5114">21406 9203 0,'-74'49'31,"74"75"-31,-25-223 0,124 25 16,-198 173-16,74-74 0,1-25 0,-1 49 16,0-24-1,0 0-15,0-25 16</inkml:trace>
  <inkml:trace contextRef="#ctx0" brushRef="#br0" timeOffset="900129.4137">21208 9277 0,'74'99'47,"-24"-74"-47,-224-75 0,373 125 0,-348-224 0,323 323 16,-150-174-16,1 24 0,0 1 16</inkml:trace>
  <inkml:trace contextRef="#ctx0" brushRef="#br0" timeOffset="900493.944">21977 9302 0,'0'0'0,"0"-25"0,-25 25 31,0 0-16,1 25-15,-1 0 16,0-25-16,0 0 16,0 24-16,1-24 0,24 25 15,0 0 1,24-25 0,1 25-16,0-25 15,-25 25-15,25-25 0,0 24 16,-25 1-16,0 0 15,-25-25 1,0 25 0,0 0-16,0-25 15,1 0-15,24-25 16</inkml:trace>
  <inkml:trace contextRef="#ctx0" brushRef="#br0" timeOffset="900674.239">22002 9401 0,'0'50'31,"0"-100"-31,0 124 16,0-49-16,0 0 16,0 0-1,0-50 16</inkml:trace>
  <inkml:trace contextRef="#ctx0" brushRef="#br0" timeOffset="900806.0341">22027 9327 0,'0'-25'31,"-25"149"-31,50-223 16,-1 74-16,-24 50 15</inkml:trace>
  <inkml:trace contextRef="#ctx0" brushRef="#br0" timeOffset="901423.6058">22151 9451 0,'0'49'31,"-50"-173"-31,100 199 0,-50-1 15,24-74 17,1 0-32,-25-25 0,0 0 15,25 25-15,-25-24 16,25 24-16,-25-25 0,25 25 31,-25 25-15,0-1-16,0 1 15,0 0 1,24-25 0,1 0 15,-25-25-31,25 25 16,-25-25-16,25 25 0,-25-24 15,25 24-15,-1-25 16,1 25 15,0-25-15,0 25-1,-25-25-15,25 25 16,-25 25 15,0 0-15,0 0-16,0-1 15,0 1-15,-25 25 0,25-25 0,-25-1 16,25 1-16,0 0 16,-25 25-16,25-26 0,0 1 15,0 0-15,0 0 0,0 0 16,0-1-16,0 1 0,0-50 31,0 1-31,0-1 0,0 0 16,0-25-16,25-24 15</inkml:trace>
  <inkml:trace contextRef="#ctx0" brushRef="#br0" timeOffset="901602.8502">22523 9426 0,'0'-25'16,"0"50"-16,173-25 62,-173 49-46,-25-49-16,25 25 0,-24-25 15,24 25-15,-25-25 0,0 25 16,0-25-16,0 0 0,1 0 16,24-25-16,0 0 15</inkml:trace>
  <inkml:trace contextRef="#ctx0" brushRef="#br0" timeOffset="901808.7431">22870 9227 0,'0'0'0,"0"25"15,0 0 1,0 0-16,0 0 0,-25-1 16,25 1-16,-25 25 0,25-25 15,-24-1-15,24 1 16,0 0-16,0 0 0</inkml:trace>
  <inkml:trace contextRef="#ctx0" brushRef="#br0" timeOffset="902061.545">22870 9550 0,'174'-124'62,"-348"248"-62,348-273 0,-150 149 0,-24-25 16,0 0-16,-24 25 16,-1 0-1,0 25-15,0 0 16,25 0-16,0 0 16,-25-25-16,25 49 0,0-24 15,25 0 1,0-25-16,-25 25 0,25-25 0,0 0 15,-1 0-15</inkml:trace>
  <inkml:trace contextRef="#ctx0" brushRef="#br0" timeOffset="903530.3068">17214 14684 0,'-24'0'0,"-1"0"31,25 25 0,25-25 1,-1 0-17,1 0-15,0 0 16,0 0-16,49 25 0,-49-25 15,0 0-15,0 0 0,-1 25 0,26-25 16,-25 0-16,0 0 16,0 0-16,-1 0 15,-48-25 17,-1 0-17,25 0-15</inkml:trace>
  <inkml:trace contextRef="#ctx0" brushRef="#br0" timeOffset="903751.3738">17462 14560 0,'0'0'62,"-24"50"-62,-1-25 0,25 0 16,0-1-16,0 26 0,-25 0 0,0-26 15,25 1-15,-25 0 0,25 0 16,0 0-16,0 24 0,0-24 16,0 0-16,0-50 31,0 0-31,25 0 0</inkml:trace>
  <inkml:trace contextRef="#ctx0" brushRef="#br0" timeOffset="903940.5406">17562 14635 0,'0'25'31,"-75"49"-31,125-148 0,-25 49 0,-50 74 16,-25-49-16,25 25 0,1 0 16,24 0-16,-25-25 0,0 25 15,0-1-15,0 1 0,1-25 16,24 25-16,-25-25 0,0 0 15</inkml:trace>
  <inkml:trace contextRef="#ctx0" brushRef="#br0" timeOffset="904129.0063">17314 14635 0,'49'74'46,"-148"-49"-46,149-124 0,-1 198 0,-24-49 16,0-50-16,-25 24 16,25-24-16,-25 25 0,24-25 0,1 25 15,0-25-15,0 0 16,0 0-16</inkml:trace>
  <inkml:trace contextRef="#ctx0" brushRef="#br0" timeOffset="905987.7965">18058 14734 0,'0'-25'31,"0"0"0,-25 25 16,0 0-31,0 0-16,1 25 15,24 0-15,-25 0 16,25 0-16,0-1 15,-25 1-15,25 0 0,0 0 16,25-25-16,0 25 16,-1-25-16,26 0 15,-25-25-15,0 25 16</inkml:trace>
  <inkml:trace contextRef="#ctx0" brushRef="#br0" timeOffset="906273.1677">18207 14709 0,'0'0'62,"-50"99"-62,50-74 0,0 0 16,25-25-16,0 0 16,-25-25-1,24 25-15,1 0 16,-25-49-16,0 24 15,25 25-15,-25-25 0,0 0 16,-50 25-16,26 0 16,-1 0-16,0 0 15,25 25-15,-25-25 16,25 25-16,25-25 16,0 0-1,0 0-15</inkml:trace>
  <inkml:trace contextRef="#ctx0" brushRef="#br0" timeOffset="906872.8939">18355 14709 0,'25'99'63,"-74"-173"-63,73 49 0,1 149 15,0-149 16,0 1-15,0-1-16,-1 0 16,-24 50 31,-24 0-47,24-1 15,0 1-15,24-25 31,1 0-31,-25-25 16,25 25-16,0-24 0,0-1 16,0 0-16,-1 0 15,1 25 1,0 0 31,0 0-32,-25 25 17,0 0-1,-25 0-31,25-1 16,-25 51-16,25-50 15,-25-1-15,25 26 0,0-25 16,-24 24-16,24 1 0,-25 0 0,25-26 15,0 1-15,-25 0 16,25 0-16,0-50 16,0 0-1,0 0-15,25-24 0,-25 24 16,0 0-16,0-24 0</inkml:trace>
  <inkml:trace contextRef="#ctx0" brushRef="#br0" timeOffset="907061.3997">18653 14833 0,'25'-49'16,"149"24"46,-373 99-62,398-99 0,-199 50 16,0 0-16,-25-25 16,25 25-16,-25-25 0,25 25 15,-25-25-15,0 0 16,25-25-16,-24 25 15,24-25-15</inkml:trace>
  <inkml:trace contextRef="#ctx0" brushRef="#br0" timeOffset="907248.8314">18976 14635 0,'24'0'62,"-172"74"-62,296-99 0,-172-24 0,48 123 0,-48-49 0,24 0 16,0 0-16,0-1 0,0 1 15,-25-25-15,25 25 0,0 0 16</inkml:trace>
  <inkml:trace contextRef="#ctx0" brushRef="#br0" timeOffset="907534.3523">19075 14883 0,'49'0'15,"-197"0"-15,296-25 0,-197 50 0,123-50 16,-49 0-16,0 0 16,-25 1-16,0-1 15,0 0 1,-25 25-1,0 0 1,0 0-16,25 25 16,0 0-1,0 24 1,0-24-16,25-25 16,0 0-16,0 0 15,0 0 1</inkml:trace>
  <inkml:trace contextRef="#ctx0" brushRef="#br0" timeOffset="907722.2022">19323 14709 0,'0'75'47,"0"-150"-47,0 174 0,25-49 16,-1-25-16,1-25 15,-25 25-15,25-25 0,0 24 16,-25 1-16,25-25 0,-1 0 0,1 0 16,-25-25-1</inkml:trace>
  <inkml:trace contextRef="#ctx0" brushRef="#br0" timeOffset="907873.8746">19596 14709 0,'-124'50'32,"124"-25"-32,99 24 0,-74-173 0,-174 223 0,124-74 15,0 0-15,-24 25 0,24-26 16,-25 1-16,25 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3:33:04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 4738 0,'0'0'0,"25"0"172,0 0-156,-1 0 0,1 0-1,25 0 1,-25 0-16,-1 0 15,76 0 1,-76 0-16,1 0 0,0 0 0,0 0 16,49-25-16,-49 25 15,0 0-15,0 0 16,-1 0 0,-48 0 30,-26 0-30</inkml:trace>
  <inkml:trace contextRef="#ctx0" brushRef="#br0" timeOffset="369.3484">2977 4762 0,'0'25'31,"0"0"-15,0 0 0,0 0-16,0 0 15,0-1-15,0 1 16,0 0-16,0 25 15,0-26-15,0 1 16,0 0-16,0 0 0,24 24 16,-24-24-16,0 0 0,0 0 15,0 0-15,0-1 0,0 1 16,0 0-16,0 0 16,0-50 15,0 0-16,0 0-15</inkml:trace>
  <inkml:trace contextRef="#ctx0" brushRef="#br0" timeOffset="880.4021">3547 4911 0,'0'-24'0,"-25"24"31,25-25-31,-25 25 31,1 0-15,-1 25 0,0-1-16,0 1 15,25 0 1,-25 0-16,25 0 15,0 24-15,0-24 16,0 0 0,0 0-16,0-1 15,25-24-15,-25 25 0,50 0 16,-25-25-16,-1 0 16,1 0-16,0 0 15,25 0-15,-26 0 0,1-25 16,0 25-16,0-25 15</inkml:trace>
  <inkml:trace contextRef="#ctx0" brushRef="#br0" timeOffset="1265.3778">3919 4936 0,'0'-25'16,"0"50"15,-25-25-31,25 25 15,0 0-15,0 0 16,0-1 0,0 1-16,0 0 15,0 25-15,0-26 0,0 1 16,0 0-16,0 0 16,0 0-16,0-1 0,0 1 31,0-50-16,0 1 1,0-1-16,0 0 0</inkml:trace>
  <inkml:trace contextRef="#ctx0" brushRef="#br0" timeOffset="1533.0069">3870 4936 0,'0'0'0,"0"-25"15,0 1 1,24-1-16,26 25 31,-25 0-15,0 0-16,-1 0 0,-24 25 0,25-25 15,0 0-15,-25 49 0,0-24 16,0 0 0,-25 0-16,25-1 15,-49-24-15,49 25 16,-50-25-16,25 25 15,0-25-15,-24 0 16,24 0-16,0-25 16,25 0-1</inkml:trace>
  <inkml:trace contextRef="#ctx0" brushRef="#br0" timeOffset="2839.9591">6400 4862 0,'0'-25'16,"0"50"77,0 0-77,0-1-16,0 1 16,0 0-16,0 0 0,0 0 15,0 24-15,24-49 16,-24 25-16,0 0 0,0 0 16,25-1-16,0 1 15,0-25 1,0 0-16,-1 0 0,1 0 15,0-25-15,0 1 16,0-1-16,-25 0 0,49 0 16,-49 0-16,0 1 0,25-1 15,-25 0-15,25 0 0,-25 0 16,0 1-16,0-1 16,0 50 15,0-1-16,0 1-15,0 25 16,0 24 0,0-49-16,0 0 0,25 0 15,-25-1-15,24 1 16,1-25-16,0 0 16,0 0-16,-25-25 15,25 25-15</inkml:trace>
  <inkml:trace contextRef="#ctx0" brushRef="#br0" timeOffset="3346.0649">7020 4862 0,'0'0'0,"0"-25"16,-25 25 0,25 25-1,0 0-15,0-1 16,25 26-16,-25-25 15,0 0-15,0-1 0,0 1 16,0 0-16,0 25 0,0-26 16,0 1-16,0 0 15,0 0-15,0 0 16,0-50 0,0 0-1,0 0-15,0-24 16,0 24-16,0 0 0,0 0 15,0 0-15,0 1 0,25-26 16,-25 25-16,0 0 16,0 1-16,24-1 0,-24 0 15,0 0 1,50 25 0,-25 0-16,0 25 15,-1 0-15,1-25 16,0 25-16,-25-1 0,0 1 15,0 0-15,0 25 16,-25-26-16,25 1 16,-25-25-16,1 25 0,-1 0 15,0 0-15,0-25 0,0 24 16,1-24-16,-1 0 0,0 0 31,25-24-31,0-1 16</inkml:trace>
  <inkml:trace contextRef="#ctx0" brushRef="#br0" timeOffset="3697.7716">7590 4837 0,'0'-25'16,"0"50"15,0 0-31,25-25 16,-25 25-16,0-1 0,0 26 16,0-25-16,0 0 0,0-1 15,0 1-15,0 0 0,0 49 16,0-49-16,0 0 0,0 0 15,0 0-15,0 24 0,0-24 16,0 0-16,0 0 16,0-50-1,-25-25-15,25 25 16,0 1-16,0-51 0,0 50 16,0-24-16,0 24 0</inkml:trace>
  <inkml:trace contextRef="#ctx0" brushRef="#br0" timeOffset="3873.8934">7590 4961 0,'0'0'0,"25"-25"0,-25-24 0,0 24 16,0 0-16,0 0 0,50-25 15,-50 26-15,24 24 0,1-25 16,0 0-16,25 25 16,-26 0-16,1 0 0,0 25 15,0-25-15,0 49 16,-25-24-16,24 0 0,-24 0 16,-24 25-16,24-26 15,-50-24-15,25 25 0,0 0 16,-24-25-16,-1 25 0,1-25 0,24 25 15,-25-25-15</inkml:trace>
  <inkml:trace contextRef="#ctx0" brushRef="#br0" timeOffset="5074.014">5234 4539 0,'0'25'15,"25"-25"1,-1 0 0,-24 50-16,0-26 15,0 26 1,0-25-16,0 0 16,0 24-16,0-24 15,0 0-15,0 0 0,0 24 16,0-24-16,0 25 0,0-25 15,0-1-15,0 1 0,0 25 16,0-25-16,0-1 0,0 26 0,0-25 16,0 0-16,0 24 0,0 1 15,0-25-15,0 24 0,0-24 16,0 49-16,0-24 0,0 0 16,0-1-16,0 1 0,0-1 15,0 26-15,0-25 0,-24-1 16,24 1-16,0-1 0,0 75 15,0-74-15,0 0 0,0 24 16,0-24-16,0 24 0,0 50 16,0-74-16,24 24 0,-24-24 15,0 24-15,25 50 0,-25-74 16,25 148 0,0-123-16,-25 49 0,25-75 0,-25 26 15,0-1-15,0-24 0,0 98 16,24-73-16,-24-26 0,0 26 15,0-1-15,0 1 0,0 74 16,0-75-16,0 0 0,0 1 0,0-1 16,0 75-16,0-75 0,0 26 15,0-26-15,0 1 16,0-1-16,0 75 0,0-75 0,0 25 16,0-24-16,0-1 15,0 75-15,0-75 0,0 26 0,0-26 16,0 1-16,0-1 0,0 75 15,0-75-15,0 1 0,0 24 16,0-25-16,0 75 0,0-75 16,0 1-16,0-1 0,0 1 15,0 24-15,0 50 0,0-75 16,0 1-16,0-1 0,0 0 16,0 75-16,0-74 0,0-1 15,25 0-15,-25 26 0,0-26 16,0 50-16,25-49 0,-25-1 15,0 0-15,0 1 0,25 49 0,-25-75 16,0 26-16,0-26 0,0 26 16,0 24-16,0-49 0,0-1 15,0-24-15,0 25 0,0-25 16,0 49-16,0-49 16</inkml:trace>
  <inkml:trace contextRef="#ctx0" brushRef="#br0" timeOffset="6822.7028">2381 5879 0,'25'0'78,"0"0"-46,0 0-17,-1 0-15,1 0 16,0 0 0,0 0-16,0 0 0,-1 0 15,1 0-15,0 0 16,0 0-16,0 0 0,0 0 15,-1 0 1,1 0-16,0 0 0,0 0 16,0 0-16,-1 0 15,1 0-15,0 25 0,0-25 0,0 0 16,49 0-16,-24 0 16,-26 0-16,1 0 0,25 0 15,-1 0-15,-24-25 0,0 25 16,0 0-16,0 0 0,24 0 15,-24 0-15,0 0 0,24 0 16,-24 0-16,50 0 0,-51 0 16,26 0-16,-25 0 0,25 0 15,24 0-15,0 0 0,-24 0 16,24 0-16,-24 0 0,-25 0 16,24 0-16,1 0 0,49 0 15,-74 0-15,25 0 0,-1 0 16,26-25-16,24 25 0,-50 0 15,1 0-15,0 0 0,-1 0 16,1 0-16,74 0 0,-74 0 16,24 0-16,0 0 0,-24 0 15,74 0-15,-74-25 0,24 25 16,-24 0-16,-1 0 0,1 0 0,74 0 16,-75 0-16,1 0 0,0 0 15,-1 0-15,75-25 0,-74 25 16,0 0-16,24 0 0,-24 0 15,24-25-15,50 25 0,-74 0 16,-1-24-16,26 24 0,-26 0 16,75-25-16,-49 25 0,-26 0 15,1 0-15,24 0 0,-24 0 16,74-25-16,-74 25 0,-1 0 16,1 0-16,-1 0 0,51 0 15,-76 0-15,26 0 0,-25 0 0,0 0 16,-1 0-16,26-25 15,-25 25-15,0 0 0,-1 0 16,1 0 0</inkml:trace>
  <inkml:trace contextRef="#ctx0" brushRef="#br0" timeOffset="8532.1785">1860 6449 0,'0'-25'78,"-24"25"-62,-1 0 15,0 0-31,0 0 16,0 0-1,25 25-15,-24-25 16,24 25-16,-25 0 16,25 0-16,0-1 15,0 1-15,0 0 16,0 0 0,0 0-16,0-1 15,25 1 1,-1-25-1,1 0 1,0 0-16,0 0 0,0-25 16,-1 25-16</inkml:trace>
  <inkml:trace contextRef="#ctx0" brushRef="#br0" timeOffset="8904.8317">2009 6499 0,'-25'0'47,"25"25"-47,0-1 15,-24-24-15,24 25 0,0 0 16,24-25 15,-24 25-31,25-25 0,0 0 16,-25-25-1,25 0-15,0 0 16,-25 1-16,0-1 16,0 0-1,-25 25-15,0 0 0,0 0 16,0 0-1,25 25 1,25-25 0</inkml:trace>
  <inkml:trace contextRef="#ctx0" brushRef="#br0" timeOffset="9319.6604">2133 6449 0,'25'0'0,"-25"25"32,0 0-17,0 0-15,0-1 16,0 1-16,0 0 16,25-25-1,-25 25-15,0-50 31,0 0-15,25 25-16,-25-25 0,0 1 16,24-1-16,-24 0 15,25 25-15,-25 25 32,25-25-17,-25 25 1,0-1-16,0 1 15,0 0-15,25-25 16,-25 25-16,0 0 16,0-50 31</inkml:trace>
  <inkml:trace contextRef="#ctx0" brushRef="#br0" timeOffset="9970.2787">2406 6474 0,'0'-25'0,"0"50"0,25-25 31,-25 25-15,0 0-16,0-1 15,0 1-15,0 0 16,0 0-1,0-50 17,25 0-17,-25 0-15,24 1 16,-24-1-16,25 25 0,-25-25 16,25 25-16,-25-25 0,0 50 31,0 0-16,0 0 1,0-1 0,0 1-16,25-25 0,-25 25 15,0 0 1,25-25 0,-1 0-1,1-25-15,0 0 16,0 25-16,0-25 15,-25 1-15,25 24 16,-25-25-16,24 25 16,-24-25-16,0 0 15,-24 25 17,-1 0-17,25 25-15,0 0 16,-25-25-16,25 25 15,0-1-15,-25-24 16,25 25-16,0 0 0,0 0 16,25-25-16,-25 25 15,25-25-15,0 0 16,-1 0-16,1 0 0,0 0 16,0-25-16,0 25 15,-25-25-15,24 25 0,1-50 0</inkml:trace>
  <inkml:trace contextRef="#ctx0" brushRef="#br0" timeOffset="10197.1771">2977 6474 0,'0'-25'16,"0"0"-1,-25 25 1,25 25 0,-25 0-16,25 0 15,-25-25 1,25 25-16,0-1 0,0 1 15,0 0 1,25-25-16,-25 25 16,25-25-16,24 0 15,-24 0 1,-25-25-16,25 25 0,0-25 16,0 0-16</inkml:trace>
  <inkml:trace contextRef="#ctx0" brushRef="#br0" timeOffset="10409.6268">3249 6325 0,'0'0'16,"0"-25"-16,25 1 16,-50 48 15,25 1-15,-24 0-16,24 0 0,0 0 15,0-1-15,0 1 0,-25 0 16,25 25-16,0-26 0,0 1 15,0 0-15,0 0 16,0 0-16</inkml:trace>
  <inkml:trace contextRef="#ctx0" brushRef="#br0" timeOffset="10693.1565">3125 6524 0,'0'0'16,"25"0"15,25-25-15,-25 25-1,-1 0-15,1 0 0,0 0 16,0-25-16,0 25 0,-1 0 16,-24 25 15,0 0-16,0-1-15,0 1 16,0 0 0,0 0-16</inkml:trace>
  <inkml:trace contextRef="#ctx0" brushRef="#br0" timeOffset="10845.4818">3349 6400 0,'0'0'0,"-25"-25"16,25 50 15,25-25-31,-25 24 16,24-24-16,1 0 0,0 25 15</inkml:trace>
  <inkml:trace contextRef="#ctx0" brushRef="#br0" timeOffset="11500.9614">3497 6474 0,'0'0'0,"25"0"15,-25 25-15,0 0 32,0-1-17,0 1-15,25 0 16,0-25 15,-25-25-15,0 0-1,0 1-15,0-1 16,0 0-16,-25 25 31,0 0-31,25 25 16,0 0 0,25-25-1,0 0 1,0 0-16,-25-25 15,24 25-15,1 0 0,-25-25 16,25 25-16,-25-25 0,25 25 16,0 0-1,-25 25 1,0 0 0,25-25-16,-25 25 15,24-1-15,1-24 16,0 0-1,-25-24-15,25 24 16,-25-25-16,25 25 16,-1-25-16,-24 50 62,0 0-31,25-25-15,0-25-16,0 25 16,0 0-1,-25 25 17,0-1-17,24-24-15,1 0 16,0 0-1</inkml:trace>
  <inkml:trace contextRef="#ctx0" brushRef="#br0" timeOffset="11693.0288">4242 6449 0,'-25'0'16,"50"0"31,-1 0-47,1 0 15,0 0-15,0 0 16,0 0-16</inkml:trace>
  <inkml:trace contextRef="#ctx0" brushRef="#br0" timeOffset="12741.5122">2505 7119 0,'0'0'0,"-25"0"16,1 0-16,-1 0 15,25 25-15,-25 0 16,25-1-16,0 1 16,0 0-1,0 0-15,25-25 16,-25 25-16,25-25 0,-1 0 15,1 0-15,0 0 16,0-25-16,0-25 16,-25 25-16,24 25 15,-24-24-15,0-1 0,0 0 16,-24 25-16,-1 0 0,25-25 16,-25 25-16,0 0 0,0 0 15,1 25 1,24 0-16,24-25 31,1 0-31,0 0 0,0 0 16,0 0-16,-1 0 15,26 0-15,-25 0 0,-25-25 16,25 25-16,0 0 0,-25-25 16,24 50 15,-24 0-31,0 0 15,25-1 1,-25-48 31,0-1 15,25 0 1,-25 0-32,25 25-31,-25-25 16,25 1-1,-1 24 1,1 0 0,-25 24-1,25 1 1,0-25 0,-25 25-1,0-50 1</inkml:trace>
  <inkml:trace contextRef="#ctx0" brushRef="#br0" timeOffset="13273.8183">3101 7020 0,'0'-25'47,"24"25"-47,-24 25 31,0-50 47,0 0-62,-24 25 0,24 25 31,0 0-32,0 0-15,0-1 16,0 1-1,0 0 1,0 0 0,0 0-16,0-1 0,0 1 15,0 0-15,24 0 32,-24-50-1,0 0-31,0 0 15,0 1 1,0-1-16</inkml:trace>
  <inkml:trace contextRef="#ctx0" brushRef="#br0" timeOffset="13445.8301">3101 6921 0,'0'-25'15,"24"50"48</inkml:trace>
  <inkml:trace contextRef="#ctx0" brushRef="#br0" timeOffset="14201.3308">3299 7094 0,'0'0'15,"25"0"17,-25-25-32,25 25 15,-25-24 1,0-1-16,-25 25 31,0 0-31,0 0 16,0 25-16,25-1 15,0 1 1,0 0-16,25-25 16,0 0-16,0 0 15,0 0-15,-1-25 16,1 0-16,-25 1 15,25 24-15,-25-25 16,25 25-16,-25-25 0,0 50 47,-25-25-47,25 25 0,0-1 0,0 1 16,0 0-1,25-25 1,0 0-16,-1 0 15,1 0-15,-25-25 0,25 25 16,0-25-16,0-24 16,-1 49-16,-24-25 15,0 50 17,0 0-17,0-1-15,0 1 16,0 0-16,25-25 15,0 0 1,-25-25-16,0 0 16,50 1-16,-50-1 15,25 0-15,-25 0 16,49-49-16,-24 49 0,-25 0 0,25 0 16,-25 0-1,0 50 1,0 0-1,0 0-15,-25 25 16,25-26-16,-25 1 0,25 25 0,0-25 16,0-1-16,0 51 0,0-50 15,0-1-15,0 1 0,0 0 16,-25-25 0</inkml:trace>
  <inkml:trace contextRef="#ctx0" brushRef="#br0" timeOffset="14354.6153">3721 7069 0,'0'0'0,"0"-24"15,25 24 1,-1 0 0,26 0-16,-25 0 15,0 0-15,-1 0 16,26 0-16</inkml:trace>
  <inkml:trace contextRef="#ctx0" brushRef="#br0" timeOffset="14627.4893">4018 7144 0,'25'-25'31,"0"0"-15,0 0-16,-25 1 15,0-1 1,-25 25 0,0 0-16,0 0 15,1 25-15,24-1 16,0 1-16,0 0 16,0 0-16,0 0 15,24-25 1,1 0-16,0 0 0,0 0 15,0 0-15,-1 0 0,26-25 0</inkml:trace>
  <inkml:trace contextRef="#ctx0" brushRef="#br0" timeOffset="14964.5187">4440 6995 0,'0'0'0,"0"-25"0,0 0 16,-25 25-1,25-24-15,-25 24 0,1 0 16,-1 0-16,0 0 0,25 24 15,-25-24-15,25 50 0,-25-25 16,1 0-16,24-1 0,0 1 16,-25-25-16,25 50 0,0-25 15,25-25-15,-1 0 16,26 0-16,-25-25 0,0 25 16,-1-50-16,1 25 15,0 1-15,25-26 0,-26 25 16,-24 0-16,25 1 0,-25-1 15,25-25-15,-25 75 32,-25-25-32,25 25 15,0 0-15,-25 24 0,25-24 16,0 0-16,-24 0 16,24-1-16,0 1 0,-25 0 0</inkml:trace>
  <inkml:trace contextRef="#ctx0" brushRef="#br0" timeOffset="18889.1822">5928 6350 0,'-24'0'62,"-1"0"-46,0 0-1,0 0 1,0 25 0,25 0-16,-25-25 0,25 24 15,-24 26-15,24-25 16,0 0-16,0-1 16,0 26-16,24-25 15,-24 0 1,25-25-16,0 24 15,0-24-15,0 0 0,0 0 16</inkml:trace>
  <inkml:trace contextRef="#ctx0" brushRef="#br0" timeOffset="19221.3102">6077 6424 0,'0'0'0,"-25"0"16,25 25 15,0 0-31,0 25 16,0-26-1,0 1-15,25-25 16,-25 25-16,25-25 16,0-25-1,0 25-15,-25-25 0,0 1 16,24-1-16,-24 0 15,0 0-15,-24 25 16,-1-25-16,0 25 16,0 0-16,0 0 15,1 0-15,24 25 16,24-25 0,1 0-1</inkml:trace>
  <inkml:trace contextRef="#ctx0" brushRef="#br0" timeOffset="19577.2311">6251 6400 0,'0'24'16,"0"1"0,0 0-16,0 0 15,25 0-15,-25-1 16,0 1-16,0 0 15,24-50 17,-24 0-32,25 1 15,-25-1-15,25 0 16,0 0-16,-25 0 16,25 25-16,-25 25 31,24 0-16,-24 0-15,0 24 16,25-24 0,-25 0-16,0 0 15,25-25 1,-25-25 0</inkml:trace>
  <inkml:trace contextRef="#ctx0" brushRef="#br0" timeOffset="20173.8754">6598 6400 0,'0'24'31,"0"26"-15,0 0-1,0-26-15,0 1 0,0 0 16,25-25 15,-25-25-15,25 25-16,-25-25 0,0 1 15,24-1-15,-24 0 0,25 25 0,-25-25 16,0 0 0,25 25-16,-25-24 0,25 24 31,-25 24-31,0 1 0,0 0 15,0 0-15,0 0 16,25-1-16,-25 1 16,0 0-16,24-25 15,1 25-15,0-25 16,0 0 0,0-25-16,0 0 0,-1 0 15,-24 1-15,25 24 16,-25-25-16,25 0 0,-25 0 15,0 0 1,0 1-16,0-1 16,-25 25-1,0 0 1,25 25-16,0-1 0,0 1 16,-24-25-16,24 25 15,0 0-15,0 0 0,0-1 16,0 1-1,24 0-15,1-25 0,0 0 16,25 0 0,-26-25-1,26 25-15,-25 0 0</inkml:trace>
  <inkml:trace contextRef="#ctx0" brushRef="#br0" timeOffset="20390.4299">7293 6424 0,'0'0'0,"0"-24"16,-25 24-1,0 0 1,25 24 0,-25-24-16,0 25 15,25 0-15,0 0 16,0 0 0,0-1-16,0 1 15,25 0-15,0-25 16,0 0-1,0-25-15,-1 0 0,1 1 16,-25-1-16</inkml:trace>
  <inkml:trace contextRef="#ctx0" brushRef="#br0" timeOffset="20589.3053">7516 6201 0,'0'0'0,"25"-25"0,-25 1 15,0 48 16,-25 1-31,25 0 0,0 25 16,0-26-16,0 1 0,0 0 16,0 0-16,0 24 0,0-24 15,0 0-15,0 0 0,0 0 16,0-1-16,25 1 0</inkml:trace>
  <inkml:trace contextRef="#ctx0" brushRef="#br0" timeOffset="20867.2528">7417 6449 0,'0'0'0,"0"-25"15,24 25 1,1 0-16,0 0 16,0 0-16,0 0 0,-1-24 15,1 24-15,25 0 0,-25 0 16,-25-25-16,24 25 0,1 0 15,-25 25 17,0-1-32,-25 1 15,25 0-15,0 25 16,0-26 0,0 1-16,0-50 31,0 1-31</inkml:trace>
  <inkml:trace contextRef="#ctx0" brushRef="#br0" timeOffset="21538.3491">7689 6251 0,'-24'0'16,"24"25"-1,0-1 1,24 1-16,1-25 15,0 0-15,0 25 0,0-25 16,-1 0-16,1 0 0,-25 25 16,25-25-16,-25 25 0,0-1 15,0 1 1,-25 25-16,25-25 16,0-1-16,0 1 15,25-25 1,-25-25-1,25 1 1,0-1-16,-25 0 0,0 0 16,0 0-16,0 1 15,-25 24-15,0 0 16,0 0 0,25 24 15,25-24-31,0 0 15,0 0-15,-1 0 0,1-24 16,0 24 0,0 0-1,-25 24 1,0 1 0,0 0-16,0 0 0,0 0 15,25-25 16,-25-25-15,25 25-16,-25-25 0,24 0 16,1 25-16,-25-25 0,25 25 0,0-24 15,0 24 1,-25 24 0,0 1-1,0 0-15,-25 0 16,25 0-16,0-1 15,49-48 17,-49-1-32,25 0 0</inkml:trace>
  <inkml:trace contextRef="#ctx0" brushRef="#br0" timeOffset="21756.3013">8359 6226 0,'0'0'0,"0"-25"15,0 75 1,0-25 0,0-1-16,0 1 0,0 0 15,-25 25-15,25-26 0,0 1 16,0 25-16,0-1 16,0-24-16,0 0 0,0 0 15,25-25 1,-25-25-16,25 25 15</inkml:trace>
  <inkml:trace contextRef="#ctx0" brushRef="#br0" timeOffset="22517.3931">8483 6598 0,'0'0'0,"25"0"31,0-25-31,0 25 15,-25-25-15,24 25 0,1-49 16,0 24-16,-25 0 16,0 0-16,-25 25 15,0 0 1,1 0-16,-1 0 16,0 0-16,25 25 15,-25 0-15,25 0 0,0 0 16,0-1-1,25-24-15,0 0 0,0 25 16,-1-25-16,1-25 16,25 1-16,-50-1 15,25 0-15,-1 25 0,1-25 16,-25 0-16,25 1 0,0-1 0,-25 0 16,-25 25 15,0 25-16,25 0-15,-25-25 16,25 24-16,0 26 16,25-25-16,0 0 15,0-1-15,0-24 16,-25 25-16,24-25 16,-24 25-1,-24-25 1,-1 0-1,0 0-15,0 0 16,25-25-16,0 0 16,25 25-1,-25-24-15,25-1 0,0 25 16,-1-25-16,26-25 0,-25 50 16,0-24-16,-1-1 0,1 25 15,25-25-15,-50 0 0,25 25 16,-25-25-16,25 25 15,-25 25 1,-25 0 0,25 0-1,-25 0-15,25-1 16,0 1-16,0 0 0,0 0 16,0 0-16,0-1 15,-25-24 1,0 0-1,0 0-15,1 0 16,-1 0-16</inkml:trace>
  <inkml:trace contextRef="#ctx0" brushRef="#br0" timeOffset="26918.3435">13047 4862 0,'0'-25'16,"25"25"15,-25-25-31,0 50 63,0 0-63,0 24 15,0-24 1,0 0-16,0 0 0,0 0 16,0-1-16,0 1 0,0 0 15,25 0-15,-25 0 0,0-1 16,0 1-16,0 0 15,0 0-15,0-50 32,0 0-17</inkml:trace>
  <inkml:trace contextRef="#ctx0" brushRef="#br0" timeOffset="27376.846">13072 4812 0,'0'-25'16,"0"0"-16,25 25 15,0-24 1,-1 24 0,1 0-1,25 0-15,-25 0 16,0 0-16,24 0 15,1 0-15,-25 0 0,24 0 16,1 0-16,-25 0 0,24 0 16,1 0-16,-1 0 0,-24 0 15,0 24-15,0-24 16,-25 25 0,0 0-1,0 0 1,0 0-1,0 0-15,0-1 16,0 1-16,0 0 0,0 25 16,25-26-16,-25 1 15,0 0-15,0 0 0,0 0 16,0-1-16,24 1 0,-24 0 16,0 0-16,0 0 15,-24-25 1</inkml:trace>
  <inkml:trace contextRef="#ctx0" brushRef="#br0" timeOffset="27669.2971">13171 5209 0,'0'0'0,"-25"0"15,1 0 1,48 0-16,26 0 16,0 0-16,-25 0 15,-1 0-15,26 0 0,-25 0 16,49 25-16,-49-25 0,25 0 16,-26 0-16,26 0 0,-25 0 15,49 0-15,-49 0 0,0 0 16,0 0-16,-1 0 0,1 0 0,-50 0 47,1 0-47,-1 25 0,0-25 15</inkml:trace>
  <inkml:trace contextRef="#ctx0" brushRef="#br0" timeOffset="27942.1398">13097 5507 0,'0'24'47,"0"1"-31,0 0-16,0 0 15,25 0-15,-25-1 16,0 1-16,0 0 0</inkml:trace>
  <inkml:trace contextRef="#ctx0" brushRef="#br0" timeOffset="28262.3017">13122 5507 0,'0'-25'16,"49"25"-1,-24 0 1,0 0-16,49 0 16,-49 0-16,0 0 0,0 0 0,0 0 15,24 0-15,-24 0 0,0 0 0,0 0 16,-1 0-1,-24 25-15,25-25 0,-25 24 16,0 1 0,25-25-1,-25 25-15,0 0 16,0 0-16,0-1 16,25 1-16,-25 0 15,-25-25 1,0 0-1</inkml:trace>
  <inkml:trace contextRef="#ctx0" brushRef="#br0" timeOffset="28450.4818">13246 5680 0,'0'0'0,"-25"0"0,25-25 16,25 25-1,24 0 1,-24 0-16,0 0 16,74 25-16,-74-25 15,49 0-15,-49 0 0,0 0 0,0 0 16,0 0-16,-1 0 0</inkml:trace>
  <inkml:trace contextRef="#ctx0" brushRef="#br0" timeOffset="30343.7105">19745 4490 0,'0'-25'15,"0"0"1,0 0-1,24 50 17,-24 0-17,0 0-15,0-1 16,0 1-16,0 25 0,0-25 16,25-1-16,-25 76 0,0-51 15,0 1-15,0 0 0,0-26 0,25 51 16,-25-1-16,0-24 0,25-1 15,-25-24-15,0 25 0,25-1 16,-25-24-16,0 0 0,0 0 16,24 0-16,-24-1 0,0 1 15,25-25 1,-25-25 0,0 1-16,0-1 15</inkml:trace>
  <inkml:trace contextRef="#ctx0" brushRef="#br0" timeOffset="31095.8931">19720 4390 0,'0'0'0,"0"-24"31,25 24-15,-1 0-16,1 0 15,25 0-15,-25 0 16,-1 0-16,51 0 0,-26 0 0,1 0 15,0 24-15,-1-24 0,75 0 16,-74 0-16,-1 25 0,26-25 0,-26 0 16,1 0-16,74 25 15,-74-25-15,-1 0 0,1 0 16,0 0-16,24 25 0,0-25 16,-49 0-16,25 0 0,-25 0 15,-25 25 48,0-1-48,0 1-15,0 0 16,0 0-16,-25 0 16,25-1-16,0 1 0,0 0 15,0 0-15,0 24 16,0-24-16,0 25 0,0-25 0,0 0 15,0-1-15,0 1 0,0 25 16,0-25-16,0-1 0,0 1 16,0 0-16,0 25 0,0-1 15,25-24-15,-25 0 0,0 24 16,0-24-16,24 50 0,-24-51 16,0 26-16,0-25 0,0 0 0,0 24 15,0 1-15,0-25 0,0-1 16,0 1-16,0 0 15,0 25-15,25-50 0,-25 24 16,0 1-16,0 0 0,0 0 16,0 0-16,0-50 47,0 0-32</inkml:trace>
  <inkml:trace contextRef="#ctx0" brushRef="#br0" timeOffset="31583.9925">19968 5680 0,'0'0'0,"-25"0"16,50 0 15,0 0-15,-1 0-1,1 0-15,0 0 16,0 0-16,0 0 0,-1 0 16,1 0-16,50 0 0,-51 0 15,26 0-15,0 0 0,-1 0 16,1 0-16,49 25 0,-49-25 0,-1 0 16,1 0-16,0 0 0,49 0 15,-74 25-15,24-25 16,-24 0-16,0 0 0,0 0 15,-1 0-15,1 0 16,0 0 0,-25-25-1,-25 25 1,0 0 0,-24-25-16</inkml:trace>
  <inkml:trace contextRef="#ctx0" brushRef="#br0" timeOffset="33161.7974">15701 4341 0,'0'0'0,"0"-25"16,-24 25 0,-1 0-16,0 25 15,0 0 1,0-1-16,1 1 0,-1 0 16,0 0-16,0-25 0,0 25 15,-49-1-15,49 1 0,0 0 16,0-25-16,25 25 0,-24-25 15,-1 25-15,0-25 16,25-25 0</inkml:trace>
  <inkml:trace contextRef="#ctx0" brushRef="#br0" timeOffset="33316.7577">15304 4440 0,'0'0'15,"25"0"1,-25 25-16,25-25 0,0 25 15,0-25-15,24 24 16,-24 1-16,0-25 0,0 25 16,0-25-16,24 0 15,-24 25-15,0-25 16</inkml:trace>
  <inkml:trace contextRef="#ctx0" brushRef="#br0" timeOffset="34028.2913">15801 4266 0,'0'0'0,"0"-24"15,0-1 1,-25 25-1,0-25 1,-25 25-16,26 0 16,-1 0-16,0 0 15,0 0-15,-24-25 0,24 25 16,0 0-16,0 0 0,0 0 16,1 0-16,-51 0 0,50 0 15,0 0-15,1 0 0,-1 0 16,-50 25-16,51-25 0,-1 0 15,0 0-15,0 25 0,0-25 0,-24 25 16,24-1-16,0-24 0,0 25 16,1 0-16,24 0 0,-50 0 15,50-1-15,-25 1 0,25 0 16,0 0-16,-25 0 0,25-1 16,0 1-16,0 0 0,0 0 15,25 24-15,0-24 0,-25 0 16,25 0-16,0-25 0,24 49 15,1-24-15,-25 0 16,49 0-16,-49 0 0,24-25 16,-24 25-16,25-25 0,-1 0 15,1 24-15,-25-24 0,25 0 16,-26 0-16,1 0 0,25 0 16,-25 0-16,-1-24 0,1 24 15,0 0-15,25-25 0,-26 25 16,1-25-16,0 0 0,25 25 15,-26-25-15,26 0 0,-25 1 16,0 24-16,-1-25 16,1 0-16,-25 0 0,0 0 15,0 1-15,0-1 0,0 0 16,-25 0-16,25 0 0,-24 25 16,24-24-16,-25-1 0,0 0 15,0 0-15,0 25 0,1-25 16,-1 25-16,0 0 15,0 0 1</inkml:trace>
  <inkml:trace contextRef="#ctx0" brushRef="#br0" timeOffset="34810.0962">15081 4837 0,'0'25'47,"0"0"-47,0-1 15,0 1-15,25-25 16,-25 25-16,25-25 0,0 25 16,-1 0-16,51-1 15,-50 1 1,-1-25-16,1 0 0,25 0 16,-25 0-16,0-25 0,-1 25 0,1-24 15,25-1-15,-50 0 0,25 0 16,-1 25-16,-24-25 0,0 1 15,25-1-15,-25 0 0,0 0 16,0 0-16,-25 25 16,1 0-1</inkml:trace>
  <inkml:trace contextRef="#ctx0" brushRef="#br0" timeOffset="35401.7357">17314 4341 0,'0'-25'16,"0"50"15,-25-25-31,25 25 16,-25-25-16,0 0 0,25 24 16,-25 1-16,1-25 0,-1 0 15,0 25-15,0 0 0,0-25 0,25 25 16,-24-25-16</inkml:trace>
  <inkml:trace contextRef="#ctx0" brushRef="#br0" timeOffset="35597.2088">17090 4366 0,'0'0'0,"0"24"47,25-24-32,25 25-15,-25 0 0,-1 0 16,26-25-16,-25 25 0,0-25 16,-1 24-16,1-24 0,0 0 15,0 0-15,-50 0 32,0 0-17</inkml:trace>
  <inkml:trace contextRef="#ctx0" brushRef="#br0" timeOffset="35890.0068">17016 4341 0,'-25'0'63,"0"0"-32</inkml:trace>
  <inkml:trace contextRef="#ctx0" brushRef="#br0" timeOffset="36479.6943">17214 4291 0,'0'-25'0,"0"1"31,-24 24 1,24-25-32,-50 25 15,25 0-15,0 0 0,1 0 16,-1 0-16,0 0 15,25 25-15,-25-25 0,25 24 16,-25-24-16,1 0 0,24 25 16,-25 0-16,0-25 0,25 25 15,-25 0-15,25-1 16,-25-24-16,25 25 0,0 0 16,0 0-16,0 0 15,0-1-15,25-24 0,0 25 16,-25 0-16,25-25 0,0 25 15,-1 0-15,1-25 0,25 24 0,-25-24 16,-1 25-16,1-25 16,25 0-16,-1 25 0,-24-25 0,25 0 15,-25 0-15,-1 0 0,26 0 16,0-25-16,-26 25 16,1-25-16,0 25 0,0-24 0,25-1 15,-26 0-15,1 0 16,0 25-16,-25-25 0,25 1 15,-25-1 1,0 0-16,0 0 16,0 0-16,-25 1 0,0 24 15,0-25-15,1 25 16,-26 0-16,25-25 16,-25 25-16,26 0 0,-1 0 15,0 0-15,-25 0 0</inkml:trace>
  <inkml:trace contextRef="#ctx0" brushRef="#br0" timeOffset="36862.5022">16917 4589 0,'0'0'0,"0"25"32,0-1-17,0 1 1,0 0-16,0 0 16,0 0-16,0 24 15,0-24-15,25 0 16,24 0-16,26 0 15,-26-25-15,1 0 0,-25 0 16,24 0-16,-24-25 0,25 25 16,24-50-16,-49 50 0,0-25 15,-1 25-15,1-25 16,0 1-16,-50 24 31,0 0-31,-24 24 16</inkml:trace>
  <inkml:trace contextRef="#ctx0" brushRef="#br0" timeOffset="37494.4316">16421 5705 0,'-25'0'32,"25"25"-32,-25 0 15,-25-1 1,26 1-16,-1-25 0,0 25 16,0 0-16,-24-25 15,49 25-15,-25-25 0,0 0 16,0 0-16</inkml:trace>
  <inkml:trace contextRef="#ctx0" brushRef="#br0" timeOffset="37683.1425">16148 5755 0,'0'0'0,"25"0"16,-1 24 0,1 1-1,0 0-15,-25 0 16,25-25-16,24 25 0,-24 0 15,0-25-15,0 0 0,-25 24 16,25-24-16,0 0 0,-1 0 16,-24-24-1</inkml:trace>
  <inkml:trace contextRef="#ctx0" brushRef="#br0" timeOffset="38307.9467">16545 5655 0,'0'0'0,"0"-24"0,25-1 16,-1 0-16,-24 0 31,-24 25-15,24-25-16,-25 25 0,0 0 15,-25 0-15,26 0 0,-1 0 16,0 0-16,-25 0 0,25 0 16,1 0-16,-1 0 15,0 0-15,-25 0 0,26 0 16,-1 0-16,0 0 0,0 0 16,0 25-16,1-25 0,-26 0 0,25 25 15,0-25-15,1 25 0,-1-25 16,0 25-16,0-1 0,0-24 15,25 25-15,-24 0 0,-1 25 16,25-26 0,0 26-16,0-25 15,25 0-15,-25 0 0,24-25 0,1 49 16,0-24-16,-25 0 16,25-25-16,24 25 0,-24-1 15,0-24-15,0 25 0,0-25 16,-1 25-16,51-25 0,-50 0 15,-1 0-15,1 0 0,25 25 16,-25-25-16,49 0 0,-49 0 16,0 0-16,24-25 0,-24 25 15,25-25-15,-25 0 0,-1 25 16,1 0-16,0-24 0,0 24 16,0-25-16,-1 0 0,1 25 0,-25-25 15,25 0-15,-25-24 16,0 24-16,0 0 15,0 0-15,-25 25 16,0-25-16,1 25 0,-1 0 16,0-24-16,0 24 0,0 0 15,-24 0-15</inkml:trace>
  <inkml:trace contextRef="#ctx0" brushRef="#br0" timeOffset="38953.2391">15850 5904 0,'-25'24'16,"25"1"-16,0 0 16,0 0-1,0 0-15,0-1 16,0 1-1,0 0-15,0 0 16,0 24-16,0-24 16,25 0-1,0 0-15,-25 0 16,25-25-16,0 24 0,-1-24 16,1 25-1,0-25-15,0 0 0,0 0 16,-1 0-16,26 0 15,-25 0-15,0 0 0,-1 0 16,1-25-16,0 25 0,25 0 16,-50-24-16,24 24 0,1-25 15,0 25-15,0-25 0,25 25 16,-26-25-16,1 25 0,0 0 16,0-25-16,24 25 0,-24-24 15,0 24-15,0-25 16,-25 0-1,25 25-15,-25-25 16,0 0-16,-25 1 31,25-1-15,-25 25-16</inkml:trace>
  <inkml:trace contextRef="#ctx0" brushRef="#br0" timeOffset="50393.6142">13965 5308 0,'0'0'0,"25"0"0,0-25 16,-1 25-1,1-24-15,0 24 16,49-25-16,-49 25 15,0-25-15,0 25 0,0-25 16,49 0-16,-49 25 0,0-24 16,0 24-16,-1 0 0,26-25 15,-25 0-15,0 25 16,-1-25-16,1 25 0,0-25 16,0 25-16,0 0 15,-1 0-15,26-24 0,-25 24 16,0 0-16,-1 0 0,1 0 15</inkml:trace>
  <inkml:trace contextRef="#ctx0" brushRef="#br0" timeOffset="50957.7939">15329 5159 0,'25'0'0,"0"0"15,0 0 1,24 25 0,-24 0-1,0-25-15,0 25 0,24 0 16,1-1-16,-25 1 0,24-25 0,1 25 15,0 25-15,49-1 0,-50-24 16,1 0-16,0 0 16,-26-25-16,26 24 0,24 26 0,-24-50 15,-25 25-15,24-25 0,-24 0 16,0 25-16,0-25 0</inkml:trace>
  <inkml:trace contextRef="#ctx0" brushRef="#br0" timeOffset="51373.8147">16024 4911 0,'-25'-24'16,"50"24"15,-25-25-31,49 25 0,26 0 16,-50 0-1,24 0-15,-24-25 0,25 25 16,24 0-16,1-25 16,-1 25-16,-49 0 0,0 0 15,-1 0-15,1-25 0,0 25 0,25 0 16</inkml:trace>
  <inkml:trace contextRef="#ctx0" brushRef="#br0" timeOffset="51961.8019">16743 5655 0,'-25'0'0,"50"-24"47,0-1-31,25 0-16,-50 0 16,24 25-16,1-25 0,0 1 15,0-1-15,24-25 0,-24 1 0,25 24 16,-25-25-16,24 25 0,1-49 15,-25 49-15,-1 0 0,1 1 16,0-1-16,0 0 0,0-25 16,-1 50-16,1-24 0,-25-1 15,25 25-15,0-25 16</inkml:trace>
  <inkml:trace contextRef="#ctx0" brushRef="#br0" timeOffset="52593.5331">17760 4936 0,'25'0'0,"-25"-25"16,25 25-16,0 0 16,-1 0-16,1 0 15,0 0-15,0 0 16,0 0-16,-1 0 0,51 0 0,-50 0 16,24 0-16,-24 0 15,25 0-15,24 25 0,-49-25 16,24 0-16,1 0 0,24 0 0,-24 0 15,74 25-15,75 0 16,-51-25-16,-73 0 16,-26 25-16,26-25 0,-26 0 0,75 24 15,-74-24-15,24 0 16,-49 25-16,25-25 0,24 0 0,-24 0 16,-25 0-16,0 0 0,-1-25 15,26 25-15,-25-24 16,0 24-16,-1 0 0,1 0 15,0 0-15,0-25 0</inkml:trace>
  <inkml:trace contextRef="#ctx0" brushRef="#br0" timeOffset="55051.8355">13742 5432 0,'-25'0'0,"50"0"31,0-25 16,-1 25-31,-24-24-16,25 24 0,0 0 15,0 0 1,-25-25-16,25 25 0,-1 0 16,1 0-16,0-25 0,0 25 15,-25-25-15,25 25 0,-1 0 0,1-25 16,0 25 0,0-24-1,0 24-15,-1-25 16,1 25-16,0-25 0,0 25 15,0-25-15,-1 25 16,1-25-16,0 25 0,25 0 16,-25-24-16,-1 24 0,1 0 15,25-25-15,-25 25 16,49-25-16,-49 25 0,24-25 0,-24 25 16,0 0-16,49-25 0,-49 25 15,0 0-15,0-24 0,0 24 16,-1-25-16,1 25 15,0 0-15,-25-25 16,25 25-16,0 0 16,-25-25 31,-25 25-16,0 0-31,0 0 15,0 25 1,1-25-16,-1 0 16,-50 25-16,51-25 0,-1 25 15,-25-25-15,25 0 0,-24 24 16,-1-24-16,1 25 0,24-25 0,0 0 16,0 25-16,0-25 15,1 0-15,24 25 16,24-25-1,1 0-15,0 0 16,0-25-16,24 0 0,-24 25 16,25-25-16,-25 25 0,24-24 0,-24 24 15,74-25-15,-74 0 16,25 25-16,-26 0 0,1-25 16,0 25-16,25 0 0,-26 0 15,-48 0 1,-26 25-1,25-25 1,-24 0-16,-1 25 0,25 0 0,-24-25 16,24 24-16,-50 1 15,26-25-15,24 25 0,-25-25 0,26 25 16,-1-25-16,-25 25 0,25-25 16,1 0-16,24 24 15,24-24 1,1 0-1,0-24-15,0 24 0,0 0 0,-1-25 16,1 25-16,0 0 0,49-25 16</inkml:trace>
  <inkml:trace contextRef="#ctx0" brushRef="#br0" timeOffset="56029.661">16073 4862 0,'-24'0'0,"24"-25"63,24 25-48,1 0 1,0 0-16,0 0 16,24 0-16,-24 0 0,25 0 15,-25 0-15,-1 0 0,26 0 16,25 0-16,-51 0 0,26 0 15,-25 0-15,24 0 0,1 0 0,-25 0 16,0 0-16,-1 0 16,-48 0-1,-1 0 1,0-25-16,-25 25 0,1 0 0,-1 0 16,25 0-16,-24-25 0,-1 25 15,-49 0-15,49 0 0,25 0 16,-24 0-16,24 0 0,0 0 15,0 0-15,1-25 0,-1 25 16,50 0 15,-1 0-15,1 0-16,0 0 0,0 0 16,0 0-16,-1 0 0,76 0 15,-76 0-15,26 0 0,0 0 16,-1 0-16,1 0 0,49 0 0,-49 0 15,-1 0-15,1 0 0,0 0 16</inkml:trace>
  <inkml:trace contextRef="#ctx0" brushRef="#br0" timeOffset="56847.8209">17363 4887 0,'0'-25'0,"25"25"32,0 0-17,0 0-15,-1 25 16,1-25-16,0 0 0,0 0 15,0 0-15,24 24 0,-24-24 16,0 0-16,0 0 0,0 0 16,-1 0-16,51 0 0,-50 25 15,24-25-15,-24 0 0,0 0 16,24 0-16,1 0 0,0 25 0,-26-25 16,26 0-16,-25 0 0,49 0 15,-49 25-15,0-25 0,24 0 16,1 0-16,-25 0 0,74 25 15,-49-25-15,-25 0 0,24 0 16,1 24-16,49-24 0,-74 0 16,24 25-16,1-25 0,0 0 15,-1 0-15,26 0 0,-51 25 16,1-25-16,0 0 0,0 0 16,0 0-16,24 0 0,-24 0 15,0 0 1,0 0-1,-1 0 1,1 0-16,0 0 0,-25 25 16,25-25-16,0 0 0,-1 0 15,-24 25-15,25-25 16,0 0 0</inkml:trace>
  <inkml:trace contextRef="#ctx0" brushRef="#br0" timeOffset="80467.3782">14982 5011 0,'25'0'16,"0"-25"15,-50 25 32,0 0-32,0 25-31,0-25 0,1 0 16,-1 0-16,0 0 15,0 24-15,0-24 0,1 0 16,-1 0-16,0 25 0,0-25 15,0 0-15,-24 25 0,24-25 16,0 0-16,-24 25 0,24-25 16,0 0-16,0 25 0,0-25 0,-24 0 15,24 24-15,0 1 16,0-25-16,0 0 0,-24 25 16,24 0-16,0 0 15,0-25-15,1 0 0,-26 24 16,25 1-16,0-25 15,1 25-15,-26-25 0,50 25 16,-25-25-16,0 0 16,1 25-16,48-50 78,1 25-78,0 0 15,0 0-15,-25-25 16,49 0-16,-24 25 0,25-25 0,-25 25 16,-1-24-16,51-1 0,-26 25 15,1-25-15,0 25 0,-1-25 16,75 0-16,-74 25 16,0-24-16,49-1 0,-50 25 15,1-25-15,-25 25 0,0 0 16,49-25-16,-49 25 0,-25-25 15,25 25-15,-1 0 0,-48 0 47,-26 0-31,25 0-16,-24 25 0,24-25 0,-25 25 16,1-25-16,-26 25 0,26 0 15,-125-1-15,124 1 16,1-25-16,-1 25 0,0 0 15,-49 0-15,50-25 0,24 24 16,-25 1-16,25-25 0,1 0 0,-26 25 16,25-25-16,25 25 0,-25-25 15,50 0 1,0-25 0,25 0-1,-1 25-15,-24-25 0,25 1 0,-1 24 16,1-25-16,49 0 0,-24 0 15,-26 0-15,1 25 0,-1-24 16,1-1-16,74 0 0,-74 25 16,-1-25-16,1 0 0,-25 25 15,49-24-15,-24 24 0,-26-25 16,1 25-16,0 0 0,0 0 16,0 0-16,-50 0 15,-25 25 1,1-1-16,24-24 0,-25 25 0,1 0 15,-26 0-15,-49 0 0,50-1 16,24 1-16,-24 0 0,-1 0 16,-49 24-16,75-24 0,-1 0 15,0-25-15,1 25 0,24 0 16,-25-25-16,50 24 0,-24-24 16,24-24-1,24 24-15,-24-25 16,25 25-16,50-50 0,-51 25 15,26 25-15,0-24 0,-1-1 16,100-25-16,-99 25 16,24 1-16,1-1 0,-26 25 0,26-25 15,24 0-15,-74 0 0,24 25 16,-24 0-16,-25-24 0,25 24 16,-50 0-1,0 0-15,-24 24 0,-51 1 16,51 0-16,-26-25 0,26 25 15,-1 0-15,-49-1 0,49-24 0,26 0 16,-1 25-16,0-25 16,50 0-16,0 0 15,-1 0-15,26 0 0,24-25 16</inkml:trace>
  <inkml:trace contextRef="#ctx0" brushRef="#br0" timeOffset="81201.393">15949 4837 0,'25'0'15,"-25"-25"-15,25 25 16,-25-25 0,25 25-1,0 0-15,-1 0 16,1 0-16,0 0 0,25 0 16,-26 0-16,1 0 0,25 0 15,-25 0-15,49 25 0,1-25 16,-1 0-16,-49 0 0,0 0 15,-1 25-15,1-25 0,0 0 16,49 0-16,-49 0 0,0 0 16,0 25-1,-100-25 1,51 0-16,-1 0 0,-25 0 16,1-25-16,-1 25 0,-49-25 15,49 25-15,0 0 0,1 0 0,-1-25 16,1 25-16,-26 0 15,50 0-15,1 0 0,-1 0 16,50 0 0,-1 0-1,26 0-15,-25 0 0,24 0 16,-24 0-16,25 0 0,-1 0 16,51 0-16,-51 0 0,-24 0 15,25 25-15,-1-25 16,1 0-16,-25 0 0,0 0 0,-1 0 15,-48 0 17</inkml:trace>
  <inkml:trace contextRef="#ctx0" brushRef="#br0" timeOffset="82137.3384">17462 4862 0,'25'0'31,"0"0"-15,0 0-16,0 0 0,24 0 15,-24 0-15,0 0 0,0 0 16,0 0-16,24 25 0,26-25 16,-26 0-16,26 0 0,-26 0 15,1 24-15,-1-24 0,1 0 16,74 25-16,-50 0 16,1-25-16,-1 25 0,26 0 15,-26-1-15,100 1 0,-75 0 0,-25 0 16,25 0-16,-24-25 0,24 24 15,50 1-15,-100-25 0,26 0 0,-50 0 16,24 0-16,1 0 0,-25 0 16,-25-25-1,-50 25-15,1-24 16,24 24-16,-25-25 0,0 25 0,-24-25 16,24 25-16,-74-50 0,50 50 15,0-24-15,24 24 0,-24-25 16,-26 0-16,26 25 0,24 0 15,1-25-15,-1 25 0,1 0 16,-26-25-16,25 25 0,26 0 16,-26-24-16,25 24 0,-24 0 0,24 0 15,0 0-15,0 0 16,75 0 15,-25 0-31,-1 0 0,26 0 16,0 0-16,49 0 0,-49 0 15,24 24-15,-24-24 0,24 25 16,50 0-16,-50-25 0,1 25 16,-26-25-16,26 25 0,-1-1 15,50 1-15,-49 0 0,-26-25 16,26 25-16,-50-25 0,49 25 16,-49-1-16,0-24 0,-1 0 0,-48 0 31,-1 0-31,-25-24 15,1 24-15,-1-25 0,-49 0 0,24 25 16,1-25-16,-1 0 0,1 25 16,-100-49-16,100 49 0,0-25 15,-1 0-15,1 25 0,24-25 16,-24 25-16,49 0 0,0 0 16,50 0-1,0 0-15,0 0 0,24 25 16</inkml:trace>
  <inkml:trace contextRef="#ctx0" brushRef="#br0" timeOffset="84266.616">14089 4242 0,'25'0'62,"-25"24"-46,0 1 0,0 0-1,25-25-15,-25 25 0,0 0 16,24-1-16,-24 1 16,25-25-16,-25 25 15,25-25-15</inkml:trace>
  <inkml:trace contextRef="#ctx0" brushRef="#br0" timeOffset="84616.8761">14089 4192 0,'0'-25'16,"-25"25"-16,25-25 15,50 25-15,-50-24 16,25 24-16,-1 0 0,1-25 0,25 25 16,-1-25-16,1 25 0,-25-25 15,0 25-15,0-25 0,24 25 16,-24 0-16,0-24 0,0 24 16,-1 0-16,1 0 15,-25 24 16,25-24-31,-25 25 16,0 0-16,0 0 0,25 0 16,-25-1-1,0 1-15,0 0 0,25-25 16,-25 25-16,0 0 16</inkml:trace>
  <inkml:trace contextRef="#ctx0" brushRef="#br0" timeOffset="84794.1931">14188 4366 0,'0'0'0,"25"0"0,0 0 15,0-25-15,-1 25 16,51-25-16,-25 25 0,-1-25 15,1 25-15,-1-25 0,-24 25 16</inkml:trace>
  <inkml:trace contextRef="#ctx0" brushRef="#br0" timeOffset="85174.708">15503 3870 0,'0'0'0,"0"-25"32,0 50-17,0-1 1,0 1-16,0 0 16,0 0-16,25 0 0,-25-1 15,25 1 1,-25 0-16</inkml:trace>
  <inkml:trace contextRef="#ctx0" brushRef="#br0" timeOffset="85436.9123">15478 3845 0,'0'0'0,"0"-25"15,25 25 1,-25-25-16,50 25 15,24 0-15,-49 0 16,0 0-16,24 0 0,-24 0 16,0 0-16,49 0 0,-49 0 15,0 0-15,0 25 0,-1-25 16,1 0-16,-25 25 31,0 0-31,0-1 16,-25 1-16,25 0 15,-24-25-15,24 25 0,0 0 16,-25-25-16,0 0 16</inkml:trace>
  <inkml:trace contextRef="#ctx0" brushRef="#br0" timeOffset="85588.5074">15652 3994 0,'-25'0'0,"25"-25"31,25 25-15,24 0-16,-24 0 0,0 0 0,25 0 16,-26 0-16,1 0 0,50 0 15,-26 0-15</inkml:trace>
  <inkml:trace contextRef="#ctx0" brushRef="#br0" timeOffset="85850.4513">16644 3795 0,'0'0'16,"0"25"15,0 0-31,25 0 15,-25-1-15,0 1 16,0 0-16,0 0 16,0 0-1,0-1 1</inkml:trace>
  <inkml:trace contextRef="#ctx0" brushRef="#br0" timeOffset="86087.4479">16644 3845 0,'0'-25'0,"25"0"15,24 25 1,-24 0-16,0 0 0,0 0 0,0 0 16,24 25-16,-24-25 15,-25 25-15,25-25 0,0 0 0,-1 25 16,-24-1-1,0 1-15,25-25 0,-25 25 16,-25 0 0,1 0-1,-1-25-15,25 24 0</inkml:trace>
  <inkml:trace contextRef="#ctx0" brushRef="#br0" timeOffset="86218.7298">16694 3994 0,'-25'0'0,"25"-25"16,25 25 0,24 0-16,-24 25 15,0-25-15,0 0 0,24 0 0,-24 24 16</inkml:trace>
  <inkml:trace contextRef="#ctx0" brushRef="#br0" timeOffset="86510.8695">17909 4043 0,'0'25'47,"0"0"-47,0 0 15,25-25-15,-25 24 0,0 1 0,0 0 16,0 0 0,0 0-16,25-1 0</inkml:trace>
  <inkml:trace contextRef="#ctx0" brushRef="#br0" timeOffset="86768.7545">17934 4018 0,'0'0'0,"25"-24"0,-1 24 15,1 0-15,25 0 16,-25 0-16,-1 49 0,1-49 15,0 0-15,0 0 0,24 25 16,-24 0-16,0 0 0,0-25 16,-25 24-16,25 1 0,-25 0 15,0 0-15,-25 0 16,25-1-16,-25 1 16,25 0-16,-25 0 15,0-25 1</inkml:trace>
  <inkml:trace contextRef="#ctx0" brushRef="#br0" timeOffset="86908.6172">17909 4266 0,'25'0'16,"0"0"-1,-1 0-15,1 0 16,74 25-16,-74-25 15,25 25-15,-1-25 0</inkml:trace>
  <inkml:trace contextRef="#ctx0" brushRef="#br0" timeOffset="87188.031">18926 4341 0,'0'25'16,"0"-1"-16,0 1 16,0 0-1,0 0-15,0 0 16,-25-1-1,25 1-15,0 0 16</inkml:trace>
  <inkml:trace contextRef="#ctx0" brushRef="#br0" timeOffset="87400.0913">18926 4316 0,'0'0'0,"25"0"0,0 0 15,-1 0-15,26 0 16,-25 0-16,0 25 0,-1-25 16,1 0-16,0 0 15,49 49-15,-49-24 16,0-25-16,0 25 0,-25 0 16,25 0-16,-25-1 0,0 1 15,-25-25 1,0 25-16</inkml:trace>
  <inkml:trace contextRef="#ctx0" brushRef="#br0" timeOffset="87556.0781">18876 4539 0,'0'0'0,"0"-25"0,50 25 15,-25 25 1,0-25-16,-1 25 0,51 0 15,-50-25-15,24 25 0,-24-25 16,0 0-16,49 24 0</inkml:trace>
  <inkml:trace contextRef="#ctx0" brushRef="#br0" timeOffset="90557.5918">13692 6623 0,'0'0'0,"-25"0"16,50 0 31,0 0-31,0 0-16,0 0 15,49 25 1,0-25-16,-49 0 0,0 0 15,0 0-15,0 0 0,24 0 0,-24 0 16,-25-25 15,-25 25-31,0 0 16,1 0-16,-1 0 16,0 0-16,0 0 0,0 0 15,1 0-15,-1 0 16,0 25 15,25-1-31,0 1 16,0 25-1,-25-25-15,25-1 0,0 1 16,0 25-16,-25 0 0,25-26 16,0 1-16,0 0 0,-24 0 15,24 0-15,0 24 0,0-24 16,0 0-1,24-25-15,1 0 16,-25-25-16,25 25 0</inkml:trace>
  <inkml:trace contextRef="#ctx0" brushRef="#br0" timeOffset="90865.8428">14238 6796 0,'0'-24'0,"-25"24"31,25 24-15,-25-24-16,0 0 0,1 25 16,-1 0-16,25 0 15,-25 0-15,25 0 16,0-1-16,0 1 0,0 0 15,25 0-15,0 0 16,-1-1-16,26 1 16,-25 0-1,0-25-15,-1 0 16,1 0-16,0-25 0,0 0 16</inkml:trace>
  <inkml:trace contextRef="#ctx0" brushRef="#br0" timeOffset="91249.3265">14461 6796 0,'25'0'0,"-25"-24"15,0 48 1,-25 26 0,25-25-1,-25 0-15,25 24 0,-24-24 0,24 0 16,0 25-16,0-26 0,0 1 15,-25 0-15,25 0 0,0 0 16,0-50 15,0 0-31,0 0 0,0-24 16,0 24-16,25 0 0,-1-49 16,-24 24-16,25 25 0,-25-25 0,25 26 15,0-1-15,-25 0 0,25 0 16,-1 0-16,1 25 15,0 0 1,0 0-16,-25 25 0,25-25 0,-25 25 16,24 25-16,-24-26 15,0 1-15,-24-25 16,-1 25-16,0 0 0,0-25 16,0 0-16,-24 25 0,-1-25 15</inkml:trace>
  <inkml:trace contextRef="#ctx0" brushRef="#br0" timeOffset="92890.8111">15007 6623 0,'0'-25'16,"-25"0"0,25 0-16,-25 1 15,0-26 1,1 25-1,-1 0-15,0 1 16,0 24-16,-24-50 0,24 50 16,-25-25-16,25 0 0,-24 25 0,-26-24 15,51-1-15,-26 25 0,0-25 16,26 25-16,-1 0 0,-50-25 16,26 25-16,24 0 0,-25 0 15,25 0-15,-24 0 0,-1 0 16,1 0-16,24 25 0,0-25 15,-25 0-15,1 25 0,24 0 0,-25-25 16,26 24-16,-1-24 0,0 25 16,-49 0-16,49-25 0,0 25 15,0 0-15,-24-25 0,24 24 16,-25 26-16,25-50 0,25 25 16,-24 0-16,-1-1 0,0 1 15,25 0-15,-25 0 0,25 0 16,0-1-16,0 1 0,-25 50 15,25-51-15,0 1 0,0 0 16,0 0-16,0 0 0,0 24 16,0-24-16,25 25 0,-25-25 0,25-1 15,0 26-15,0-25 0,-1 0 16,1-1-16,0 1 0,49 25 16,-49-25-16,25-1 0,-25 1 15,24 0-15,1-25 0,24 25 16,-24 0-16,-25-25 0,24 0 15,-24 24-15,49-24 0,-24 0 16,0 0-16,-26 0 0,26 0 0,-25 0 16,49 0-16,-24 0 15,-25 0-15,24 0 0,-24-24 16,50 24-16,-51 0 0,1-25 16,0 0-16,0 0 0,0 25 15,24-49-15,-24 24 0,-25 0 0,25 0 16,-25 0-16,49-24 15,-49-1-15,25 1 0,-25 24 16,0-25-16,25 25 0,-25-49 0,0 24 16,25 25-16,-25 1 0,0-1 0,0 0 15,0 0-15,-25 25 16,25-25-16,-25 25 0,0-24 16,1 24-16,-1-25 15,0 25 1</inkml:trace>
  <inkml:trace contextRef="#ctx0" brushRef="#br0" timeOffset="93919.5959">15081 6995 0,'-25'0'0,"50"0"63,0 0-63,0 0 15,0 0-15,24 0 16,-24 0-16,25 0 0,-26-25 16,1 25-16,50 0 15,-50 0-15,-1 0 0,26 0 16,-25 0-16,0 0 0,-1 0 16,1 0-16,-25-25 15,-25 25 1,25-24-1,-49 24-15</inkml:trace>
  <inkml:trace contextRef="#ctx0" brushRef="#br0" timeOffset="94134.9282">15453 6821 0,'0'0'0,"-24"0"15,48 0 1,26 25-1,-25-25-15,24 25 0,-24-25 16,0 25-16,0-25 0,0 25 16,-1-1-16,-24 1 15,0 0-15,-24 0 16,-1 0-16,0-25 16,0 0-16,25 24 0,-25-24 0,1 0 15</inkml:trace>
  <inkml:trace contextRef="#ctx0" brushRef="#br0" timeOffset="94700.4003">16123 6722 0,'0'0'0,"25"0"32,0 0-17,-1 0-15,1 0 16,0 0-16,0 0 15,0 0-15,-1 25 16,1-25-16,-25 25 16,0-1-16,0 1 15,-25-25-15,1 25 16,-1 0-16,0 0 16,0-25-16,0 0 15,1 25-15,-1-25 16,25 24-16,25-24 15,-1 0 1,1 0-16,0 0 0,0 0 16,0 0-16,-1 25 15,1-25-15,0 0 0,0 0 0,0 25 16,0 0-16,-25 0 16,-25-25-16,0 24 15,0 1-15,0-25 0,0 25 16,1-25-16,-1 0 0,-25 0 15,1 0 1,49-25 0,24 0-16</inkml:trace>
  <inkml:trace contextRef="#ctx0" brushRef="#br0" timeOffset="94962.0475">16743 6846 0,'0'25'31,"0"0"-15,0 0-16,0-1 0,0 26 16,0-25-16,0 0 0,0-1 15,0 26-15,0 0 0,0-26 16,0 26-16,0-25 0,0 0 15,0-1-15,0 1 16,-25-50 0,25 1-1</inkml:trace>
  <inkml:trace contextRef="#ctx0" brushRef="#br0" timeOffset="95200.429">16694 6871 0,'0'0'0,"0"-25"0,0 0 15,24 0-15,1 25 16,0 0-16,0 0 0,0 0 16,-1 0-16,1 0 15,0 25-15,0-25 0,0 0 0,-25 25 16,0 0-16,0 0 0,0 0 16,-25-1-16,0-24 15,25 25-15,-25-25 0,0 25 16,1-25-16,-1 0 0,0 0 15,0 0 1,25-25-16,0 0 16,0 1-16</inkml:trace>
  <inkml:trace contextRef="#ctx0" brushRef="#br0" timeOffset="95581.0484">17090 6648 0,'0'0'0,"0"-25"0,25 25 16,-25 25 0,0 24-1,0-24-15,0 0 16,0 0-16,0-1 0,0 26 16,0-25-16,0 0 0,0 0 15,0-1-15,-25 1 16,50-50 15,0 25-31,-25-24 0,25-1 16,0 25-16,-1-50 0,1 50 0,-25-25 15,25 25-15,0 0 16,0-25-16,-25 50 31,0 0-31,0 0 0,0 0 16,0 0-1,0-1-15,24 1 16,1-25 0</inkml:trace>
  <inkml:trace contextRef="#ctx0" brushRef="#br0" timeOffset="96381.6456">17611 6821 0,'0'0'0,"0"-25"15,-24 25 1,-1 0-16,0 0 0,0 25 16,0 0-16,0 0 15,1-25-15,24 25 0,0 0 16,0-1 0,24-24-1,1 0-15,0 0 0,-25-24 16,25 24-16,0-25 0,0 25 15,-1-25-15,1 0 16,0 0-16,-50 25 47,25 25-47,0 0 16,0 0-1,25-25 1,0 0-1,0 0-15,-1-25 0,1 25 16,0-25-16,0 0 16,0 0-16,-25 1 15,24 24-15,-24-25 16,-24 25 0,-1 0-1,0 0-15,25 25 0,0 24 31,0-24-31,0 0 16,25-25-16,-25 25 0,25 0 16,-25-1-16,24 1 15,-24 0-15,-24-25 32,24-25 14,49 25-46,-24-25 16,0 25-16,0-24 16,-1 24-16,26-25 0,-25 25 15,24-25-15,-24 25 0,0-25 16,0 25-16,0-25 16,-25 0-16,-25 1 15,-25 24 1,25 0-16,1 0 0,-1 24 15,0 1-15,0-25 16,25 25-16,0 0 0,-25-25 16,25 50-16,0-26 15,50 1-15,24 25 16,-49-50 0,25 0-16,-25 0 0,-1 0 15,1 0-15</inkml:trace>
  <inkml:trace contextRef="#ctx0" brushRef="#br0" timeOffset="97397.0398">18504 6896 0,'0'-25'63,"25"25"-63,0 0 16,-25-25-16,25 25 0,24-25 15,1 0 1,49-24-16,-74 49 0,49-50 15,-49 50-15,25-25 0,-25 1 16,-1 24-16,1-25 0,25 0 16,-25 25-16,-25-25 15,-25 25 17,25 25-17</inkml:trace>
  <inkml:trace contextRef="#ctx0" brushRef="#br0" timeOffset="98237.4929">19298 6449 0,'25'0'31,"0"-25"-15,-1 25-16,1 0 0,0-24 15,0-1-15,0 25 0,-25-25 16,24 25-16,-24-25 16,25 25-16,-25-25 0,0 1 15,0-1 1,-25 25-16,1 0 16,-1 0-1,0 25-15,25-1 16,-25-24-16,25 25 15,0 0-15,0 0 16,25 0-16,0-1 16,0-24-16,-25 25 15,24-25-15,1 0 0,0 0 16,0 0-16,0-25 0,0 25 16</inkml:trace>
  <inkml:trace contextRef="#ctx0" brushRef="#br0" timeOffset="98560.0354">19794 6276 0,'0'-25'0,"25"25"16,-25-25-1,-25 25 17,0 0-17,1 25-15,-1 0 16,25-1-1,0 1-15,0 0 16,25-25 0,-25 25-16,24-25 0,1 25 15,0-1-15,-25 1 32,-25-25-17,25 25-15,-25-25 0,1 0 16,-1 0-1,25-25-15,0-24 16</inkml:trace>
  <inkml:trace contextRef="#ctx0" brushRef="#br0" timeOffset="98760.7358">19993 6102 0,'0'0'0,"0"25"31,0 24-31,0-24 16,0 0-16,0 0 0,0 0 15,0 24-15,0-24 0,0 0 16,0 0-16,0-1 0,0 1 16,0 0-16,0 0 0</inkml:trace>
  <inkml:trace contextRef="#ctx0" brushRef="#br0" timeOffset="99158.6022">19893 6350 0,'0'0'0,"25"0"16,25 0 0,-25-25-16,-1 25 15,26 0-15,-25 0 0,0 0 16,-1 0-16,1 0 0,0-25 15,0 25-15,0 0 0,-25-24 16,-25 24 0,0 0-16,0 0 15,0 24-15,1 1 16,-1 0 0,25 0-1,0 0-15,25-25 16,-1 0-16,1 0 15,0 0-15,0 0 16,0-25-16,-1 25 16,-24-25-16,0 50 31,0 0-15,0-1-1,0 1 1</inkml:trace>
  <inkml:trace contextRef="#ctx0" brushRef="#br0" timeOffset="99511.9083">20389 6102 0,'0'-25'16,"25"25"-1,-25 25-15,0 0 16,0 0-16,0-1 0,0 26 15,0-25-15,0 0 0,0-1 16,0 1-16,25 25 0,-25-25 16,25-50 15,0 25-15,-1-25-16,1 25 15,-25-25-15,25 25 0,0 0 16,0 0-16,-25 25 15,0 0 1,-25-25-16,25 25 0,-25-1 16,0-24-16,0 25 15,1-25-15,-1 0 16,25-25 0,25 1-1,-25-1-15</inkml:trace>
  <inkml:trace contextRef="#ctx0" brushRef="#br0" timeOffset="99693.4788">20786 6176 0,'0'0'0,"25"-24"16,0 24-16,-25 24 31,0 1-31,-25 0 16,25 0-16,0 0 0,-25-1 15,25 26-15,0-25 0,0 0 16,0-1-16,0 1 0,0 0 15,0 0-15,0-50 32</inkml:trace>
  <inkml:trace contextRef="#ctx0" brushRef="#br0" timeOffset="99861.0162">20910 6375 0,'0'25'16,"0"-1"-16,0 1 15,0 0 1,0 0-16,25-25 16,-25-25 15,0 0-31</inkml:trace>
  <inkml:trace contextRef="#ctx0" brushRef="#br0" timeOffset="100187.7101">20960 6226 0,'0'0'0,"-25"0"0,50 0 32,25 25-17,-26-25-15,1 25 16,0-25-16,25 24 16,-26-24-16,1 0 0,-25 25 0,25-25 15,0 0-15,-50 0 16,0 0 15,0 0-31,1 0 16,24 25-16,0 0 15,0 0-15,24-1 16,1 1 0,-25 0-16,0 0 15,0 0 1,-49-25-16,24 0 15,0 0-15,0 0 16,25-25-16,-25 25 0</inkml:trace>
  <inkml:trace contextRef="#ctx0" brushRef="#br0" timeOffset="100570.5688">21357 6127 0,'0'0'0,"25"0"0,-25-25 15,0 75 17,0-26-32,0 1 0,0 0 0,0 0 15,0 0-15,0 24 0,0-24 16,0 0-16,0 0 0,-25-1 16,25 1-16,0 0 0,0 0 15,25-50 16,-1 0-31,1 25 16,0-25-16,-25 1 16,25 24-16,-25-25 15,0 50 17,0-1-17,0 1-15,0 0 0,0 0 31,25-25-15,-25-25 0</inkml:trace>
  <inkml:trace contextRef="#ctx0" brushRef="#br0" timeOffset="101586.2157">21679 6350 0,'0'25'46,"0"0"-46,0-1 16,0 26-16,-25-50 16,25 25-16,25-50 31,0 0-15,0 0-16,-25 1 15,0-1-15,25 0 16,0 25-1,-25-25-15,0 50 47,0 0-47,24-25 16,-24 25-16,25-1 16,0-24-1,0 0 1,-25-24-16,25 24 15,-1 0-15,1 0 16,-25-25-16,25 25 16,0 0-16,0 0 47,-1 0-32,1 0 1,0-25-1,-25 0 1,0 0 0,-25 1-1,0 24 1,25 24-16,-24 1 0,24 0 16,-25-25-16,25 25 15,0 0-15,0-1 16,25-24-16,-1 0 15,1 0-15,0 0 0,0-24 16,0 24 0,-1-25-16,1 0 15,-25 0-15,25 25 0,0 0 32,-25 25-1,-25-25-16,25 25-15,0 0 16,25-25 0,0-25 15,-1 0-31,1 25 16,0 0-16,-25-25 15,25 25-15,0-25 16,-1 1-16,-24-1 15,25 0-15,0 0 16,-25 0-16,25 1 16,-25-1-16,25 0 0,-25-25 0,24 50 15,-24-24-15,0 48 32,-24 1-17,24 25-15,-25-25 0,25 24 16,0-24-16,0 0 0,0 24 15,0 26-15,0-50 0,0-1 0,0 1 16,0 0-16,25 25 0,-1-26 16</inkml:trace>
  <inkml:trace contextRef="#ctx0" brushRef="#br0" timeOffset="101710.4295">22473 6350 0,'0'0'0,"0"-25"0,25 25 31,0 0-31,-1 0 0,1 0 16,0 25-16,0-25 0</inkml:trace>
  <inkml:trace contextRef="#ctx0" brushRef="#br0" timeOffset="102332.5651">18827 7144 0,'-25'0'0,"0"0"16,50 0 15,0 0-15,0 0-16,-1 0 0,1 0 15,0 0-15,0 0 0,49-25 16,-24 25-16,-1 0 0,-24-25 0,0 25 15,49 0-15,-49 0 16,0 0-16,-25-25 16,25 25-16,-25-24 0</inkml:trace>
  <inkml:trace contextRef="#ctx0" brushRef="#br0" timeOffset="103145.1397">19819 7094 0,'25'0'0,"-25"-25"31,25 25-31,-25-24 0,0-1 16,0 0-1,-25 25 1,0-25-16,0 25 16,0 0-16,-24 25 15,24 0-15,25 0 16,-25-25-16,25 24 0,0 1 16,0 0-16,25 0 15,0-25 1,24 0-16,-24-25 15,0 25-15,-25-50 16,25 50-16,0-49 0,-1 24 0,1 0 16,-25 0-16,25 1 0,-25-1 15,25 0-15,-25 0 0,25 25 16,-50 25 0,25 0-1,-25 0-15,0 24 16,25-24-16,0 25 0,0-26 0,0 1 15,0 0-15,0 0 0,25 0 16,-25-1-16,25-24 0,0 0 16,-1 0-16,1 0 0,0 0 15,25-24-15,-26 24 0,1-25 16,25 0-16,-25 0 0,-25 0 16,24 25-16,-24-24 0,0-1 15,0 0-15,0 0 0,0 0 16,-24 25-16,-1 0 15,0 0-15,0 0 0,0 0 16,25 25-16,-24 0 16,24 0-1,0 0-15,24-25 0,1 0 16,0 0-16,0 0 16,0 0-16,-1 0 15,-24-25-15,25 25 0,-25 25 47,-25-1-47,25 26 16,0-25-16,0 0 15,25-25 1,0-25 0,0-25-16,0 50 15,-25-25-15,24 1 16</inkml:trace>
  <inkml:trace contextRef="#ctx0" brushRef="#br0" timeOffset="103295.1735">20464 6871 0,'0'0'16,"0"-25"-16,25 0 0,-25 0 16,0 50-1,-25 50 1,25-26-16,0 1 16,0-25-16,-25 0 0,25 24 15,0-24-15,0 0 0,0 0 0,0-1 16,0 1-16</inkml:trace>
  <inkml:trace contextRef="#ctx0" brushRef="#br0" timeOffset="103712.0613">20365 7069 0,'0'-24'15,"24"24"1,1 0-1,0 0-15,49 0 16,-49 0-16,0 0 0,0 0 0,24 0 16,-24 0-16,25 0 0,-25 0 15,0 0-15,-25-25 16,-25 0 0,0 25-1,0 0-15,0 0 0,0 0 16,1 50-16,-1-26 15,0 1-15,25 0 16,0 0 0,25-25-16,0 0 15,-1 0-15,1 0 0,25-25 0,-25 0 16,0 25-16,-25-25 16,24 25-16,1 0 15,-25 25 16,0 0-31,0 0 0,0 0 16,0-1 0,25-24-16,25 0 15</inkml:trace>
  <inkml:trace contextRef="#ctx0" brushRef="#br0" timeOffset="104376.0689">21307 6846 0,'0'25'31,"0"0"-15,0 24 0,0-24-16,0 0 0,0 0 0,0 0 15,0-1-15,0 1 16,0 0-16,0 0 16</inkml:trace>
  <inkml:trace contextRef="#ctx0" brushRef="#br0" timeOffset="104724.6738">21158 7020 0,'0'0'16,"-24"0"-16,24-25 15,24 25 1,26 0-16,-25 0 16,0 0-16,-1 0 0,26 0 0,-25 0 15,0 0-15,-25-25 0,24 25 16,-24 25-1,0 0 1,0 0-16,-24-25 16,24 24-16,0 1 0,0 0 15,0 0-15,0-50 47,0 0-47,24-24 16,1 49-16,-25-25 0,25 0 15,-25 0-15,25 25 0,-25-25 16,25 25-16,-25-24 0,24 24 16,1 0-1,0 0-15,0 24 0</inkml:trace>
  <inkml:trace contextRef="#ctx0" brushRef="#br0" timeOffset="105605.8687">21729 6970 0,'-25'0'47,"-25"0"-31,50 25-16,-24-25 0,24 25 15,-25-25-15,25 25 0,-25-25 0,25 24 16,0 1 0,25-25-1,0 0-15,-1 0 0,1 0 16,0-25-16,-25 1 0,25 24 15,-25-25-15,25 25 16,-25 25 31,0-1-47,0 1 31,25-25-31,-1 0 16,-24-25-16,0 1 15,25 24-15,-25-25 16,25 0-16,0 25 0,-25-25 0,25 25 31,-25 25-15,0 0-16,24 0 16,1-25 15,0 0-31,0 0 15,-25-25 1,0 0 0,25 25-16,-25 25 47,0 0-32,24-25 1,1 0-1,0 0-15,0 0 0,0 0 16,-25-25-16,24 25 0,1 0 0,0-25 16,0 0-1,-25 0-15,25 1 16,-1-1 0,-24 0-16,0 0 0,0 0 15,25 0 1,-25 1-16,-25-1 15,1 25 1,-1 25 0,25-1-16,0 1 15,-25-25-15,25 25 16,0 0-16,0 0 0,0 0 16,0-1-16,0 1 15,25 50-15,0-51 0,-25 1 16,0 0-16,0 0 0,0 0 15,0-1 1,-25-24 0,25-24-16,0-1 15,0 0-15,0 0 16,25 0-16</inkml:trace>
  <inkml:trace contextRef="#ctx0" brushRef="#br0" timeOffset="106196.3131">22151 6995 0,'0'0'0,"-25"0"16,50 0 0,-1-25-1,1 25-15,25 0 16,-25 0-16,-1 0 15,1-25-15,0 25 16,0 0-16,0 0 16</inkml:trace>
  <inkml:trace contextRef="#ctx0" brushRef="#br0" timeOffset="106649.8513">22374 7094 0,'0'0'15,"25"0"-15,-25-25 16,24 25-16,1-24 0,0-1 16,-25 0-1,0 0 1,0 0-16,-25 25 16,0 0-1,1 0-15,24 25 16,0 0-1,0 0 1,24 0-16,1-25 16,0 0-16,0 0 15,24 0-15,-49-25 16,25 25-16,0-25 0,0 25 16,0 0-16,-25-25 0,24 25 15,1 0 1,-25 25-1,0 0 1,25 0 0,0-50-1,0 25 1,-25-25-16,25 25 0,-1-25 0,1 25 16,50-25-16,-51 1 0,1 24 15,0-25-15,25 25 0,-26-25 16</inkml:trace>
  <inkml:trace contextRef="#ctx0" brushRef="#br0" timeOffset="107210.96">18852 7441 0,'0'0'0,"-25"0"15,0 0 1,50 0 0,0 25-1,-1-25-15,1 0 16,0 25-16,0-25 0,0 25 15,-1-25-15,1 0 16,50 25-16,-26-1 0,-24-24 16,25 0-16,-26 0 0,1 25 15</inkml:trace>
  <inkml:trace contextRef="#ctx0" brushRef="#br0" timeOffset="107457.0049">19546 7491 0,'0'0'0,"0"25"31,0 0-15,-25-1-16,25 1 0,0 0 16,0 0-16,0 0 0,0 24 15,0 1-15,0-25 0,0-1 16,0 1-16,0 0 0,0 25 15,0-26-15,0 1 0,-25-25 16,25-25 0</inkml:trace>
  <inkml:trace contextRef="#ctx0" brushRef="#br0" timeOffset="107611.1347">19298 7689 0,'0'0'0,"25"-24"31,24 24-31,-24 0 0,0 0 16,0 0-16,24 0 0,1 0 15,-25 0-15,0 0 0,0 0 0,-1 0 16,1 0-16</inkml:trace>
  <inkml:trace contextRef="#ctx0" brushRef="#br0" timeOffset="108090.5623">19720 7863 0,'0'-25'15,"0"0"1,25 1-16,-1 24 0,-24-25 16,25 0-1,-25 0-15,0 0 16,-25 1-16,1 24 31,-1 24-31,25 26 31,0-25-31,0 0 0,0-1 16,49-24 0,-24 0-16,0 0 15,0 0-15,0-24 16,-1-1-16,1 25 0,-25-25 0,25 0 15,0 0-15,-25 1 16,25 24-16,-25 24 31,0 1-31,0 0 16,0 0-16,-25 0 0,25-1 16,-25 1-16,25-50 31,25 1-16,0-1-15,-1 0 16,-24 0-16,25 0 16,-25 1-16,25 24 15</inkml:trace>
  <inkml:trace contextRef="#ctx0" brushRef="#br0" timeOffset="108670.5571">20117 7689 0,'0'25'15,"0"0"1,0 0 0,0 0-16,0-1 15,0 1 1,24-50 15,-24 1-31,25 24 0,-25-25 16,25 25-16,-25-25 0,25 0 15,0 0 1,-25 50 15,0 0-31,0 0 16,0 0-16,0-1 16,24-24 15,1-24-16,0-1-15,0 0 16,0 25 0,-25-25-16,24 25 15,1 0 17,-25 25-1,25-25-16,0 0 1,-25 25 31,0 0-31,0-1-1,0-48 1,0-1-1</inkml:trace>
  <inkml:trace contextRef="#ctx0" brushRef="#br0" timeOffset="109059.4133">20340 7590 0,'0'-25'16,"25"50"15,24-25-15,-49 25-16,25-25 15,0 0-15,0 0 0,-1 25 16,1-25-16,0 25 0,-25-1 16,0 1 15,0 0-31,25 0 16,-25 0-1,25-25 1,-25-25-1,24 0-15,1 0 16,0 0-16,-25 1 16,25 24-16,0 0 15,-25 24 1,0 1 0,49 0-1,-24 0 1,0-25-1,25 0-15,-26 0 0,1 0 16</inkml:trace>
  <inkml:trace contextRef="#ctx0" brushRef="#br0" timeOffset="109489.0422">21010 7764 0,'0'-25'15,"-50"50"-15,100-25 0,-50-50 0,0 25 16,-25 25 0,0-24-16,0 24 15,0 0-15,1 0 16,24 24-16,-25 1 15,25 0 1,49-25 0,-24 0-16,0 0 15,0 0-15,0 0 0,-25-25 16,24 25-16,-24 25 31,-24 0-31,24 0 16,0-1-1,24-24 1,1-49-16,0 24 16,0 0-16,0 0 15,-1-24-15,-24 24 16,25 0-16,0 0 0,-25 1 16,0-1-16,25 25 0,-25-25 0,25 25 15,-25 25 1,-25 0-1,25-1-15,-25 1 0,0 25 16,25-25-16,0-1 0,0 1 16,0 0-16,-25 0 0,25 24 15,0-24-15</inkml:trace>
  <inkml:trace contextRef="#ctx0" brushRef="#br0" timeOffset="109750.3621">21034 7714 0,'0'-25'0,"25"25"31,-25-24-31,25 24 0,25 0 16,-26 0-16,1 0 0,0 0 16,0 0-16,24-25 0,-24 25 15,0 0-15,-25 25 31,0-1-15,0 1-16,-25 0 16,25 0-1,0 0 1</inkml:trace>
  <inkml:trace contextRef="#ctx0" brushRef="#br0" timeOffset="109899.5735">21233 7541 0,'-25'-25'15,"50"50"17,0-25-32,-1 0 15,-24 24-15,25-24 0,0 0 16</inkml:trace>
  <inkml:trace contextRef="#ctx0" brushRef="#br0" timeOffset="110320.7277">21481 7615 0,'25'25'0,"-25"0"16,-25-25-1,25 24-15,0 1 0,-25-25 16,25 25-16,25-25 16,0 0-1,-1 0 1,1 0-16,-25-25 0,0 0 15,0 1-15,0-1 16,-25 0-16,25 0 16,-24 25-16,24-25 15,-25 25-15,25 25 16,25-25 0,-1 25-16,26-25 0,-25 0 15,0 0-15,-1 0 16,1 0-16,0 0 0,0 0 15,0 0 1,-25 25-16,0 0 16,0-1-1,0 1 1,25-25-16,-1 0 16,1 0-16,25-25 15,-25 25-15,-1 0 16,1 0-16,0 0 15,0-24-15,0 24 16,-1 0-16,-24-25 0</inkml:trace>
  <inkml:trace contextRef="#ctx0" brushRef="#br0" timeOffset="147641.6855">13395 9823 0,'-25'0'15,"0"0"-15,25-25 16,-25 25-16,25-25 16,25 25-1,0 0 1,-25-25-16,0 50 47,-25 25-47,25-26 15,0 1-15,0 0 0,0 0 0,0 0 16,0 24-16,0-24 0,0 0 16,25 0-16,-25 0 0,0-1 15,0 1-15,0 0 0</inkml:trace>
  <inkml:trace contextRef="#ctx0" brushRef="#br0" timeOffset="147937.6606">13395 9798 0,'-25'0'0,"50"0"0,-50-25 0,50 25 32,-1 0-32,1 0 15,50 0-15,-51 0 0,26 0 16,0 0-16,-26 0 0,51 0 15,-50 0-15,24 0 0,-24 0 16,0 0-16,-25 25 0,0 0 16,25-25-16,-25 24 15,0 1-15,0 0 16,0 0-16,-25 0 16,25 24-16,0-24 15,-25 0-15,25 0 0,-25 0 16,0-25-16,25 24 15</inkml:trace>
  <inkml:trace contextRef="#ctx0" brushRef="#br0" timeOffset="148122.3921">13469 10145 0,'-25'0'0,"0"0"16,1 0-1,73 0 1,-24 0-1,0 0-15,49 0 0,-24 0 0,-25 0 16,-1 0-16,26 0 0,-25 25 16,24-25-16,-24 25 15,-25 0 1</inkml:trace>
  <inkml:trace contextRef="#ctx0" brushRef="#br0" timeOffset="148330.7455">13395 10517 0,'0'0'0,"-25"25"15,25 0 1,25 0 0,-25-1-16,0 1 15,24 0-15,-24 0 16,0 0-1</inkml:trace>
  <inkml:trace contextRef="#ctx0" brushRef="#br0" timeOffset="148623.2374">13345 10517 0,'0'-25'0,"25"25"31,0 0-31,-1 0 15,1 0-15,25 0 0,-25 0 16,49 0-16,-49 0 0,24 0 16,-24 0-16,0 0 0,0 25 15,0-25-15,-25 25 0,-50 0 16,25 0-16,0-25 16,1 24-16,-1-24 15,0 25-15,-25 0 0,26-25 16,-1 25-16,0-25 0,25 25 15,25-25 1,0 0 0,49-25-16,-49 25 0,0 0 15,-1-25-15,26 25 0,0 0 16</inkml:trace>
  <inkml:trace contextRef="#ctx0" brushRef="#br0" timeOffset="149471.2478">15974 9723 0,'-25'0'0,"1"0"16,-1 0-16,0 0 16,25 25-1,-25 25-15,0-50 16,25 25-16,-24-1 0,-1-24 15,25 25-15,-25 0 0,0-25 16,0 0-16</inkml:trace>
  <inkml:trace contextRef="#ctx0" brushRef="#br0" timeOffset="149606.8485">15677 9798 0,'24'-25'16,"-48"124"-16,24-173 0,49 49 0,-24 25 15,0 0 1,-25 25-16,25-25 0,24 25 15,26 24 1,-26 1-16,-24-50 0,0 25 16,0-25-16,24 24 0</inkml:trace>
  <inkml:trace contextRef="#ctx0" brushRef="#br0" timeOffset="150152.5632">16073 9624 0,'0'0'0,"-24"0"0,24-25 15,-25 25-15,25-24 0,-50-1 16,25 25-16,1-25 16,-1 25-16,0-25 0,0 25 15,0 0-15,-24 0 16,24 25-16,-25-25 0,26 25 15,-1 0-15,0-1 0,-49 26 0,49 0 16,0-26-16,0 26 0,0-25 16,1 49-16,24-24 0,0-25 15,0 24-15,24-24 0,1 25 16,50-1-16,-51-24 0,26 0 16,124 25-16,-125-50 15,1 0-15,24 0 0,50-25 16,-74 0-16,-1 0 0,1 0 15,0-24-15,-1 24 0,1-50 16,-25 26-16,-25-1 0,0 25 16,0-24-16,0-1 0,-25 1 15,0 24-15,0 0 0,0 0 0,1 25 16,-1 0 0,25 25-16</inkml:trace>
  <inkml:trace contextRef="#ctx0" brushRef="#br0" timeOffset="151044.0474">16644 9922 0,'0'-25'31,"-25"25"-15,0 0 15,25-25 0,25 25-15,0 0-16,0 0 15,0 0-15,-1-25 0,1 25 16,0 0-16,0 0 0,49 0 16,-49-24-16,25 24 0,-1 0 15,-24 0-15,74 0 0,-49 0 16,-25-25-16,-1 25 0,1 0 16,0 0-16,0 0 0</inkml:trace>
  <inkml:trace contextRef="#ctx0" brushRef="#br0" timeOffset="151489.0266">18331 9649 0,'0'-25'16,"0"0"-1,-25 25 1,0 25 15,0-25-31,0 25 0,1-25 0,-1 25 16,-25 24-16,1-24 0,24-25 15,0 25-15,0 0 0,-24 24 16,24-49-16,25 25 0,-25-25 16,25 25-16,-25-25 15</inkml:trace>
  <inkml:trace contextRef="#ctx0" brushRef="#br0" timeOffset="151627.4856">17983 9699 0,'25'0'0,"-25"-25"15,25 25 1,-25 49-16,25-24 0,24 25 16,-24-50-16,-25 25 15,25-25-15,0 24 0,0-24 16</inkml:trace>
  <inkml:trace contextRef="#ctx0" brushRef="#br0" timeOffset="151989.3202">18380 9525 0,'0'0'0,"-25"0"0,1-25 0,-1 25 16,0-25-16,0 25 0,0-24 16,1 24-16,-1 0 0,0 0 15,-25 0-15,26 0 0,-1 0 16,0 24-16,0-24 0,0 25 15,-49 25-15,49-25 0,-24-1 0,24 1 16,0 0-16,-25 49 0,50-49 16,0 74-1,0-74-15,25 0 0,-25 0 16,50 0-16,-25-1 0,74 1 16,-50 0-16,1-25 0,0 0 0,-1 0 15,50-25-15,-49 25 0,0-25 16,-1 1-16,-24-1 0,0 0 15,24-49-15,-24 49 0,-25 0 16,0 0-16,0 0 0,-25-24 16,-24 49-16,24-25 0,-25 25 15,1 0-15</inkml:trace>
  <inkml:trace contextRef="#ctx0" brushRef="#br0" timeOffset="152568.7941">15528 10319 0,'25'0'16,"-25"49"30,0-24-30,0 0 0,24 0-16,-24 0 0,50-25 0,-25 0 15,0 0-15,-1 24 0,51-24 16,-50 0-16,-1-49 0,1 49 16,0-25-16,25-25 0,-26 50 15,1-24-15,-25-1 16,25 0-16,-25 0 0,0 0 0,25 1 15</inkml:trace>
  <inkml:trace contextRef="#ctx0" brushRef="#br0" timeOffset="153070.2358">18182 10120 0,'-25'0'0,"0"0"15,0 0-15,1 0 16,-1 0-16,0 25 31,25 0-31,0 0 16,25 0-16,0-1 0,-1-24 0,1 25 15,0-25-15,0 25 0,0-25 16,24 0-16,-24 0 0,25 0 16,-26 0-16,1-25 15,25 25-15,-25 0 0,-25-25 0,24 1 16,-24-1-16,-24 25 15,24-25-15</inkml:trace>
  <inkml:trace contextRef="#ctx0" brushRef="#br0" timeOffset="153726.3689">16247 10641 0,'-25'-25'0,"0"25"0,1 0 16,-1 0 15,25 25-15,0 0-1,25-25-15,-1 25 0,-24 0 16,25-25-16,-25 24 0,25 1 16,0 0-16,0 0 0,-1 0 15,26-25-15,-25 24 0,0 1 16,0-25-1,74 50-15,-50-25 0,-24-25 16,0 0-16,0 24 16,0-24-16</inkml:trace>
  <inkml:trace contextRef="#ctx0" brushRef="#br0" timeOffset="154041.3929">18132 10716 0,'0'0'0,"0"-25"0,-25 25 0,1 0 16,-1 0-16,-25 0 16,25 0-16,1 25 0,-1-25 15,0 24-15,-49 26 0,49-25 16,0 0-16,-25-1 0,26 1 16,-1 0-16,-25 49 0,25-49 15,-24 0-15,24 25 0</inkml:trace>
  <inkml:trace contextRef="#ctx0" brushRef="#br0" timeOffset="154578.0113">17140 11311 0,'0'-25'0,"-25"25"0,0 0 15,1-25-15,-1 25 16,0 0-16,0 0 0,-24 25 16,24 0-1,25 0-15,-25-25 0,0 25 16,25-1-16,-25 1 0,25 0 0,0 0 15,0 0-15,50-1 16,-25 1-16,24-25 0,-24 0 16,25 0-16,-1 0 15,51 0-15,-51 0 0,1-25 16,-1 25-16,-24-24 0,25-1 0,-1-25 16,-24 50-16,-25-25 0,0 1 0,0-1 15,0-50-15,-49 51 16,24-1-16,0 0 15,-25 25-15,1 0 0,24 0 16</inkml:trace>
  <inkml:trace contextRef="#ctx0" brushRef="#br0" timeOffset="154754.418">17214 11410 0,'0'-25'0,"-24"25"32,24 25-17,0 0 1,-75 0-16</inkml:trace>
  <inkml:trace contextRef="#ctx0" brushRef="#br0" timeOffset="154889.9056">17041 11410 0,'25'0'0,"-25"25"16,24-25-16,1 25 15,0 0-15,0-1 16,0-24-16,-25 25 16</inkml:trace>
  <inkml:trace contextRef="#ctx0" brushRef="#br0" timeOffset="155177.8904">16694 11658 0,'0'0'0,"0"25"15,-25 0-15,25 0 16,-25-25-16,25 24 0,0 1 15,0 0-15,0 0 0,50-25 16,-50 25-16,24-1 0,26-24 0,0 0 16,-26 25-16,26-25 0,-25 0 15,74-25-15,-49-24 0,-26 49 16,26-25-16,0 0 0,-26 0 16,26-24-16,-25 24 0,0 0 15,-25 0-15,24 25 0,-24-24 16,0-1-16</inkml:trace>
  <inkml:trace contextRef="#ctx0" brushRef="#br0" timeOffset="155848.8349">14263 10096 0,'24'0'31,"26"-25"-15,-25 25-16,0 0 0,0 0 15,-1 0-15,51-25 0,-26 25 16,1-25-16,0 25 0,148-25 15,-124 0-15,-24 25 0,24-24 16,75 24-16,-74-25 0,-1 25 16</inkml:trace>
  <inkml:trace contextRef="#ctx0" brushRef="#br0" timeOffset="156903.9559">19124 10046 0,'-24'0'16,"73"0"15,1-25-15,-25 25-16,-1 0 0,26 0 15,-25 0-15,24 0 0,75 0 16,-74 25-16,0-25 0,24 0 16,-24 0-16,74 25 0,-75 0 15,1-25-15,0 0 16,-1 0-16,-24 0 0,49 24 0,-49-24 16,0 0-16,0 0 0</inkml:trace>
  <inkml:trace contextRef="#ctx0" brushRef="#br0" timeOffset="157210.096">20389 9872 0,'0'-25'0,"0"50"31,-24 25-15,24-25-16,-25 24 0,25 1 15,0-25-15,0 24 0,0 26 16,0 24-16,0-49 0,0 24 0,0-24 16,0-1-16,0 1 0,0 49 15,0-49-15,0-26 0,0 26 16,0-25-16,0 0 0,25-1 15,-1-24-15</inkml:trace>
  <inkml:trace contextRef="#ctx0" brushRef="#br0" timeOffset="157807.285">20216 9798 0,'0'-25'0,"0"50"0,0-75 16,25 50-16,-25-25 0,49 25 15,1-24-15,-25 24 0,24 0 16,-24 0-16,25 0 0,74 0 0,-75 0 16,26 0-16,-1 0 15,1 0-15,49 0 0,-50 0 16,0 0-16,1 0 0,-1 0 15,1 0-15,73 0 0,-73 0 16,-26 0-16,26 0 0,-25 0 16,-1 0-16,26 0 0,-26 0 0,-24 0 15,0 0-15,0 24 16,-25 1-16,0 0 16,0 0-16,0 0 15,0-1-15,0 1 0,0 0 16,0 0-16,0 24 0,0-24 15,0 25-15,0-25 0,0 0 16,0 24-16,0 26 0,0-26 16,0 1-16,0-25 0,0 24 15,0 50-15,0-49 0,0 0 0,0-1 16,0 1-16,0-1 0,0 26 16,0-26-16,0-24 0,0 25 15,0-25-15,0 24 0,0-24 16,0 0-16,0 0 15,-25-25-15,0 0 16,0 0-16,0 0 0,-24 0 16,-50 0-16,49 0 0,-25 0 15,1-25-15,0 25 0,-26-25 16,-98-25-16,74 50 0,25-24 16,0 24-16,-1-25 0,-73 25 15,123 0-15,0-25 0,1 25 16,-50 0-16</inkml:trace>
  <inkml:trace contextRef="#ctx0" brushRef="#br0" timeOffset="158717.0815">14039 12675 0,'0'0'0,"0"-25"15,-24 25 1,24 25-1,0 0 1,0 25-16,0-26 0,0 1 16,-25 0-16,25 0 0,0 24 15,0-24-15,0 0 16,0 0-16,0 0 0,25-25 16,-1 0-16,1 0 15,0 0-15,-25-25 0,50-25 16,-26 25-16,1 1 0,0-1 15,0-25-15,24 1 0,-24-1 16,-25 25-16,0 0 0,25 1 0,-25-1 16,0 50-1,-25-1 1,25 26-16,0-25 0,-25 0 16,25-1-16,0 1 0,0 50 15,0-51-15,0 1 16,25 0-16,-25 0 0,25-25 0,0 0 31,0 0-31,0-50 0</inkml:trace>
  <inkml:trace contextRef="#ctx0" brushRef="#br0" timeOffset="159032.2324">14536 12700 0,'0'0'0,"0"-25"0,24 25 16,-24 25-1,-24 0 1,24 0-16,0-1 0,0 1 15,0 0-15,0 0 0,0 24 16,0-24-16,-25 0 0,25 0 0,0 0 16,0-50 15,0 0-31,0-25 0,0 26 16,0-26-16,25 25 0,-25-24 15,0 24-15,24-50 0,1 51 0,-25-1 16,25 25-16,0-25 0,0 25 15,-25 25 1,0 0-16,0-1 0,0 26 16,0-25-16,-25 0 0,25-1 15,0 1-15,0 25 0,-25-25 16,0-1-16,25 1 0,-25-25 16,25 25-16</inkml:trace>
  <inkml:trace contextRef="#ctx0" brushRef="#br0" timeOffset="159451.7123">15007 12650 0,'25'0'0,"-25"-24"0,0-1 16,-25 50-1,0 24 1,25-24-16,0 25 15,-25-26-15,25 26 0,0-25 16,-25 24-16,25 26 0,-24-50 16,24-1-16,0 1 0,0 0 15,0 0-15,0 0 0,-25-25 0,25-50 32,0 0-32,0 26 15,25-26-15,-25 25 0,24-24 0,1-51 16,-25 51-16,0-1 15,25 25-15,25-49 0,-50 49 16,24 0-16,1 25 0,25 0 0,-25 0 16,-1 25-1,1-25-15,0 25 0,-25 0 16,0 0-16,0-1 0,0 1 16,-25 0-16,-24 0 0,49 0 15,-25-1-15,0-24 0,-25 25 0,26-25 16,-1 0-16,0 0 0,0 0 15,0 0-15,25-25 0</inkml:trace>
  <inkml:trace contextRef="#ctx0" brushRef="#br0" timeOffset="159972.7666">15379 12452 0,'0'0'0,"25"-25"0,0 0 15,-25 1-15,0-1 16,-25 0-16,-25 0 16,50 0-16,-50 25 15,1-49-15,-1 24 0,1 0 16,-1 0-16,0 0 0,-74 1 16,75 24-16,-26-25 0,1 25 15,0 0-15,-1 0 0,-98 0 0,98 25 16,1-25-16,-1 49 0,1-24 15,-1 0-15,-49 25 16,75-1-16,-1-24 0,1 25 16,24-1-16,-25 26 0,25-26 15,1 1-15,24-1 0,0 1 0,0 0 16,0 49-16,24-50 0,1 1 16,0 0-16,0-1 15,49 50-15,-24-49 0,-1 0 0,26-25 16,-26 24-16,26-24 0,74 25 15,-75-50-15,25 24 0,-24-24 0,24 0 16,99 0-16,-98-24 16,-1-1-16,0 0 0,-25 0 0,26-24 15,73-26-15,-98 25 16,-26 1-16,26-1 0,-26-24 16,26-50-16,-50 49 0,-1 1 0,1-25 15,-25 24-15,0 1 0,25-25 16,-25 49-16,-50 1 0,50 24 15,-24 0-15,-1 25 0,-50 0 16,51 0-16,-1 0 0,0 0 16</inkml:trace>
  <inkml:trace contextRef="#ctx0" brushRef="#br0" timeOffset="162217.9702">14263 9128 0,'0'-25'0,"0"50"32,0 0-17,0 0-15,0 0 16,0-1-16,24-24 16,-24 25-16,0 0 0,0 0 15,25 0-15,-25-1 16,0 1-1</inkml:trace>
  <inkml:trace contextRef="#ctx0" brushRef="#br0" timeOffset="162566.8964">14287 9079 0,'0'0'0,"0"-25"0,25 25 47,0 0-47,0-25 16,0 25-16,0 0 15,-1 0-15,26 0 0,-25 0 16,0-25-16,-1 25 0,1 0 16,25 0-16,-25 0 15,-1 0-15,1 0 16,-25 25-16,0 0 15,0 0-15,0-1 16,0 1-16,0 0 16,0 0-16,0 0 15,0-1-15,0 1 16,0 0-16,0 0 16,0 0-1,-25-25-15,1 0 16,-1 0-1</inkml:trace>
  <inkml:trace contextRef="#ctx0" brushRef="#br0" timeOffset="162725.4355">14362 9351 0,'0'0'0,"25"0"31,24-24-31,-24 24 0,0 0 15,0 0-15,24 0 16,-24 0-16,25-25 0,-25 25 16</inkml:trace>
  <inkml:trace contextRef="#ctx0" brushRef="#br0" timeOffset="168761.9114">16694 9079 0,'24'0'31,"-24"24"16,0 1-47,0 0 16,0 0-16,0 0 15,0-1-15,0 1 16,0 0-16,25-25 31,-25-25-15</inkml:trace>
  <inkml:trace contextRef="#ctx0" brushRef="#br0" timeOffset="169081.4106">16768 9079 0,'-25'-25'16,"50"25"15,-25-25-31,25 25 16,0 0-16,-1 0 15,26 0-15,-25 0 0,0 0 0,-1 0 16,1 0-16,25 0 15,-25 0-15,-1 0 0,-24 25 16,25-25-16,0 25 0,0-1 16,-25 1-1,0 0-15,0 0 16,0 0 0,0-1-1,-25-24-15,25 25 16,-25-25-1,0 25-15</inkml:trace>
  <inkml:trace contextRef="#ctx0" brushRef="#br0" timeOffset="169237.4366">16842 9277 0,'-24'0'15,"48"0"1,1 0-16,0 0 15,0 0-15,0 0 0,24 0 16,-24 0-16,25 0 0,-26 0 16,76-25-16</inkml:trace>
  <inkml:trace contextRef="#ctx0" brushRef="#br0" timeOffset="172260.0226">14759 8682 0,'0'24'47,"0"1"-32,0 0 1,0 0-16,0 0 16,25-1-1,-1-24 1,1 0-1,0 0-15,-25-24 16,25 24 0,0-50-16,-25 25 0,24 0 15,-24 1 1,0 48 15,0 1-15,0 0-1,0 0-15,0 0 16,0-1-16,0 1 16,25-25-1,0 0 1</inkml:trace>
  <inkml:trace contextRef="#ctx0" brushRef="#br0" timeOffset="172424.5627">15131 8682 0,'0'-25'0,"25"25"0,-25 25 31,0 24-15,0-24-16,0 0 0,0 0 0,0-1 16,0 26-16,0-25 15</inkml:trace>
  <inkml:trace contextRef="#ctx0" brushRef="#br0" timeOffset="173200.1278">16942 8706 0,'0'-24'16,"0"48"31,0 1-47,0 0 15,0 0 1,0 0-16,0-1 16,0 1-16,24-25 31,1 0-15,0-25-16,0 1 0,-25-1 15,25 25-15,-25-25 0,24 25 16,-24-25-16,25 0 15,-25 50 17,0 0-17,0 0-15,0 0 0,0-1 32,25-24-17,0-24 1,0-1-1</inkml:trace>
  <inkml:trace contextRef="#ctx0" brushRef="#br0" timeOffset="173358.9469">17314 8706 0,'0'25'32,"-25"0"-17,25 0 1,0 0-16,0-1 0,0 1 15,0 0-15,0 0 16,0 0-16</inkml:trace>
  <inkml:trace contextRef="#ctx0" brushRef="#br0" timeOffset="174540.7397">19794 9550 0,'-25'-25'15,"25"50"16,0 0-31,0-1 16,0 1-16,0 0 16,0 0-16,0 0 15,0-1-15,0 1 0,0 0 16</inkml:trace>
  <inkml:trace contextRef="#ctx0" brushRef="#br0" timeOffset="174927.4801">19769 9550 0,'25'-25'16,"-25"0"-16,25 25 15,-25-25 1,25 25-16,0 0 0,-1 0 16,1 0-16,25 0 15,-25 0-15,-1 25 0,1-25 16,0 0-16,25 0 0,-26 0 15,-24 25 17,0 0-17,0 0 1,0-1-16,0 1 16,0 0-16,0 25 15,0-26-15,0 1 16,0 0-16,0 0 15,-24 0-15,-1-25 16,0 24-16,0-24 16,0 0-16,1 0 15,-26 0-15,25-24 16,0 24-16,1 0 0,-1-25 16,0 25-16,0 0 0,25-25 0,-25 25 15,25-25-15</inkml:trace>
  <inkml:trace contextRef="#ctx0" brushRef="#br0" timeOffset="175433.1199">19918 9153 0,'0'0'0,"25"0"31,-25 25-16,0 0-15,0-1 16,0 1-16,0 0 0,0 0 16,25-25-1,24 0 17,-24 0-32,-25-25 0,25 25 15,0-50-15,0 1 16,-1 49-16,-24-25 0,25 0 15,-50 50 17,25 0-32,0 0 15,0-1 1,-24 1-16,24 0 16,0 0-16,24-25 15</inkml:trace>
  <inkml:trace contextRef="#ctx0" brushRef="#br0" timeOffset="175576.0585">20365 9103 0,'0'25'16,"0"0"-1,-25 0-15,25 0 16,0-1-16,0 51 0,0-50 0,0 24 15</inkml:trace>
  <inkml:trace contextRef="#ctx0" brushRef="#br0" timeOffset="177468.409">13667 9153 0,'0'25'47,"0"0"-47,0-1 16,0 1-16,0 0 15,0 25-15,0-26 16,0 1-1</inkml:trace>
  <inkml:trace contextRef="#ctx0" brushRef="#br0" timeOffset="177740.2466">13692 9153 0,'0'0'15,"0"-25"1,25 25-16,25 0 15,-1-25-15,-24 25 16,0 0-16,0 0 0,-1 0 16,1 0-16,0 0 0,-25 25 31,0 0-31,0 0 16,0 24-1,0-24-15,0 0 16,0 0-16,0 0 0,0-1 15,0 1-15,0 0 16,-25 0-16</inkml:trace>
  <inkml:trace contextRef="#ctx0" brushRef="#br0" timeOffset="177865.1393">13692 9376 0,'0'0'0,"-25"0"16,50 0 15,25 0-31,-25 0 0,-1 0 16,1-25-16,0 25 0</inkml:trace>
  <inkml:trace contextRef="#ctx0" brushRef="#br0" timeOffset="178593.6276">13643 8781 0,'0'0'0,"0"-25"16,24 25 15,-24 25-15,0 0-1,0-1-15,0 1 16,0 0-16,25 0 16,0 0-1,0-25 1,0-25-1,-25 0 1,24 0-16,-24 0 0,25 1 16,-25-1-16,25 0 15,-25 50 17,0 0-32,0-1 15,0 1 1,-25 0-16,25 0 15</inkml:trace>
  <inkml:trace contextRef="#ctx0" brushRef="#br0" timeOffset="178806.4495">13891 8706 0,'24'0'0,"-24"-24"0,25 24 16,0 0-1,0 0 1,-25 24-16,0 1 16,0 0-16,-25 0 15,0 0-15,25-1 16,50-24 0,-25 0-1,-1 0-15,26 0 0,0-24 0</inkml:trace>
  <inkml:trace contextRef="#ctx0" brushRef="#br0" timeOffset="180978.4215">15701 10815 0,'-24'0'16,"24"25"15,0-1-15,0 1-16,0 0 16,0 0-16,0 0 0,0-1 15,0 1-15,0 0 0,0 0 16,0 24-16,0-24 15,0 0-15,0 0 16</inkml:trace>
  <inkml:trace contextRef="#ctx0" brushRef="#br0" timeOffset="181447.3229">15701 10889 0,'0'0'0,"0"-25"16,50 25 0,-25 0-1,49 0 1,-24 0-16,-25 0 0,-1 0 16,26 0-16,-25 25 15,0-25 1,-25 25-1,0 0 1,24 0-16,-24-1 16,25 1-1,-25 0-15,0 0 16,0 0-16,0-1 16,0 1-16,0 0 15,-25-25-15,25 25 16,0 0-1,0 0 1,-24-25 0,-1 0-16,0 0 15,0 0-15,0 0 16,-24 0-16,-1 0 0,25 0 16,1 0-16,-1 0 0,0 0 15,-49 0-15,49 0 16,0 0-16,0 0 0</inkml:trace>
  <inkml:trace contextRef="#ctx0" brushRef="#br0" timeOffset="182095.384">15627 11410 0,'0'-25'31,"25"25"-31,-25 25 47,0 0-31,-25 0-16,25 0 15,0-1-15,0 1 16,25-25 0,0 0-1,-1 0-15,-24-25 0,25 25 16,-25-24-16,25 24 0,-25-25 15,25 25-15,-25-25 0,25 0 16,-25 0-16,0 50 47,0 0-47,0 0 0,0 0 16,-25-25-16,25 24 15,0 1 1,0 0-1</inkml:trace>
  <inkml:trace contextRef="#ctx0" brushRef="#br0" timeOffset="182363.6897">15900 11410 0,'25'0'32,"-1"0"-32,1 0 15,-25 25 1,0 0 0,-25 0-1,25-1-15,0 1 16,25-25-1,0 0 1,0 0-16,0-25 0,24 1 16,1 24-16</inkml:trace>
  <inkml:trace contextRef="#ctx0" brushRef="#br0" timeOffset="193893.3624">17959 11336 0,'0'25'47,"0"-1"-31,0 1 15,0 0-31,0 0 0,0 0 15,0-1-15,0 1 16,0 0-16,0-50 47</inkml:trace>
  <inkml:trace contextRef="#ctx0" brushRef="#br0" timeOffset="194334.6228">17959 11286 0,'0'-25'15,"-25"25"-15,25-24 0,25-1 32,-1 25-32,1 0 15,0 0-15,25-25 0,-26 25 0,1 0 16,0 0-16,25-25 16,-26 25-16,51 0 0,-50 0 15,-1 0-15,1 0 0,0 0 16,25 0-16,-1 0 0,-24 0 15,0 0-15,0 0 0,-25 25 16,25-25-16,-25 25 0,0 0 16,0-1-16,0 1 15,0 0-15,-25-25 0,25 25 16,0 0-16,0-1 0,0 1 16,0 0-16,0 0 0,0 0 15,0-1-15,0 1 16,0 0-16,-25-25 15,25 25-15,-25-25 16,0 0 0,0 25-16,1-25 15,-1 0-15,0 0 0,-25 24 16,26-24-16,-1 0 0,0 0 16,0 0-16,-24 0 0,-1 0 15,25 0-15,0 0 0,1-24 16,-1 24-1</inkml:trace>
  <inkml:trace contextRef="#ctx0" brushRef="#br0" timeOffset="194883.9854">17959 11832 0,'24'25'47,"-24"-1"-31,0 1-16,25-25 15,-25 25-15,25-25 16,0 0 0,-25-25-16,25 25 15,-1-25-15,1 1 0,0 24 16,-25-25 0,0 50 15,0-1-31,-25 1 15,25 0 1,0 0-16,25 0 16,0-25-16</inkml:trace>
  <inkml:trace contextRef="#ctx0" brushRef="#br0" timeOffset="195099.8974">18355 11832 0,'25'-25'16,"0"25"0,-25 25-16,0 0 15,0-1-15,-25-24 16,25 25 0,25-25 15,25-25-31,-26 1 0,26 24 15,-25-25-15,25 0 0,-26 0 16</inkml:trace>
  <inkml:trace contextRef="#ctx0" brushRef="#br0" timeOffset="195537.9718">19720 10666 0,'0'0'0,"-25"0"31,25 25-31,0 24 16,0-24-16,0 0 16,0 0-16,0 0 0,0-1 15,0 1-15,0 0 16</inkml:trace>
  <inkml:trace contextRef="#ctx0" brushRef="#br0" timeOffset="195886.1849">19695 10691 0,'0'0'0,"25"-25"0,-25 0 15,25 25-15,-1-25 16,1 25-16,0 0 0,0 0 0,0 0 16,-1 0-16,1 0 0,25 0 15,-25 0-15,-1 0 0,1 0 16,0 0-16,0 25 15,-25 0 1,0 0-16,0 0 16,0-1-16,0 1 15,0 0-15,25 0 0,-25 0 16,0-1-16,0 1 0,0 0 16,0 0-16,0 0 15,-25-25 1,0 24-16,0-24 15,0 0 1,1 0-16,-1 0 0,0 0 16,-25 0-16,26-24 0,-1 24 15,-50 0-15,51-25 0</inkml:trace>
  <inkml:trace contextRef="#ctx0" brushRef="#br0" timeOffset="196314.2549">19596 11237 0,'0'0'0,"49"0"0,-24 0 16,0 0-16,0 0 16,-25 24 15,-25 1-16,25 0 1,0 0-16,25-25 31,0 0-31,-1 0 16,1-25-16,0 25 0,0-25 16,0 0-16,-1 1 0,1-1 15,0 0-15,-25 0 16,25 25-16,-25 25 31,-25 0-15,25 0-16,0-1 15,0 1 1,25-25 15,0-25-31</inkml:trace>
  <inkml:trace contextRef="#ctx0" brushRef="#br0" timeOffset="196522.8241">20117 11162 0,'0'-25'0,"24"25"47,-24 25-47,25-25 16,-25 25-16,0 0 15,0 0-15,0-1 16,25-24 0,25 0-16,-26 0 0,1 0 15,25-24-15,-1 24 0,51-50 16</inkml:trace>
  <inkml:trace contextRef="#ctx0" brushRef="#br0" timeOffset="200684.8825">19000 3894 0,'-24'0'0,"-1"-24"15,0 24 1,25 24 15,0 1-31,25-25 16,0 25-16,-1-25 15,1 25-15,25 0 16,-50-1 0,0 1-1,-25 0 1,0-25 0,0 0-16,1 0 15,24-25-15</inkml:trace>
  <inkml:trace contextRef="#ctx0" brushRef="#br0" timeOffset="200862.9297">19298 3894 0,'0'25'31,"-25"25"-16,25-25-15,0-1 16,0 1-16</inkml:trace>
  <inkml:trace contextRef="#ctx0" brushRef="#br0" timeOffset="201394.4783">18132 3671 0,'-25'0'16,"25"-25"-16,-24 25 16,-1 0-1,25 25-15,-25-25 16,25 25-16,0 25 16,0-26-1,0 1-15,25-25 16,0 25-16,-1 0 15,-24 0 1,-24-25-16,-1 0 16,0-25-16,25 0 15</inkml:trace>
  <inkml:trace contextRef="#ctx0" brushRef="#br0" timeOffset="201586.1351">18256 3721 0,'25'0'0,"0"0"16,0 0-1,-25 25 1,0-1-16,24-24 31,1 0-31,0 0 16,0-24-1</inkml:trace>
  <inkml:trace contextRef="#ctx0" brushRef="#br0" timeOffset="202148.4004">16892 3547 0,'0'-25'0,"-25"25"15,0 0 1,1 0-16,-1 0 16,0 25-1,0 0-15,0 0 16,25-1 0,25-24-16,25 25 15,-25-25-15,-1 0 16,1 0-16,0 0 0,-25 25 15,25-25-15,-50 0 16,-25 0 0,26 0-16,24 25 0,-25-25 15,0 0-15</inkml:trace>
  <inkml:trace contextRef="#ctx0" brushRef="#br0" timeOffset="202430.2346">17016 3597 0,'25'-25'16,"0"25"-1,-1 0 1,-24 25-16,-24-1 31,-1-24-31,25 25 16,25-25 15,-1 0-31,1 25 16,0-25-16,0 0 0,-25 25 15,25-25-15,-25 25 16,-50-25-16,25 0 16,-24 25-16,24-25 0,-25 0 0</inkml:trace>
  <inkml:trace contextRef="#ctx0" brushRef="#br0" timeOffset="202994.1023">15453 3547 0,'-24'0'16,"24"25"15,24-25-15,-24 25-16,25-25 15,0 0-15,-25 24 16,25-24-16,0 0 0,-1 25 16,-24 0 15,-24-25-31,-1 0 15,0 0-15,0 25 16,0-25-16,1 0 16</inkml:trace>
  <inkml:trace contextRef="#ctx0" brushRef="#br0" timeOffset="203343.9383">15850 3522 0,'-25'0'16,"1"25"0,-1-25-16,25 25 15,0 0-15,25-25 16,24 0-16,-24 0 15,0 0-15,0 0 0,24-25 16,-24 25-16,-25-25 0,25 25 16,-25-25-16,0 0 15,-25 25 1,0 0-16,0 0 16,25 25-1,-24 0-15,24 0 0,-25-25 0,25 25 16,0-1-16,-25 1 0,0 0 15</inkml:trace>
  <inkml:trace contextRef="#ctx0" brushRef="#br0" timeOffset="203974.4119">14461 3671 0,'-25'0'16,"25"-25"0,-24 25-1,-1 0 1,25 25-1,0 0 1,0 0-16,0 0 31,25-25-31,-25 24 16,0 1 0,-25-25-1,25 25 1,-25-25-1,0 0-15</inkml:trace>
  <inkml:trace contextRef="#ctx0" brushRef="#br0" timeOffset="204377.8294">14660 3597 0,'24'0'0,"-24"-25"0,25 25 32,0-25-32,0 25 15,0 0-15,24 0 16,-74 0 15,1 0-31,-1 0 16,25 25-16,-25-25 0,0 0 15,25 25-15,0-1 16,0 1 0,25 0-16,0-25 15,-25 25-15,25 0 16,-1 0 0,-24-1-16,0 1 15,0 0 1,-24-25-16,-1 0 0,0 25 15,0-25 1,0 0-16,1-25 0,24 0 16</inkml:trace>
  <inkml:trace contextRef="#ctx0" brushRef="#br0" timeOffset="225350.4116">16297 12998 0,'-25'0'0,"0"-25"0,0 25 15,0 0-15,1 0 16,-1 0-16,50 0 47,-25-25-47,24 25 15,1 0-15,0 0 16,0 0-16,24 0 0,1 0 16,-25 0-16,25 0 0,-1 0 15,26 0-15,-51 0 0,1 0 0,0 25 16,0-25-16,0 0 0,-1 0 16,-48 0 15,-1 0-31,0-25 0,25 0 15,0 0-15</inkml:trace>
  <inkml:trace contextRef="#ctx0" brushRef="#br0" timeOffset="225552.7423">16570 12824 0,'0'-25'16,"24"25"0,1 0-1,0 25-15,25 25 16,-1-26-16,-24 1 15,0 0-15,0 0 0,-25 0 16,0-1-16,0 1 16,-25 0-16,0 0 0,0 0 15,0-25-15,25 24 0,-24-24 16,-1 25-16,0-25 16</inkml:trace>
  <inkml:trace contextRef="#ctx0" brushRef="#br0" timeOffset="225749.7817">17462 12824 0,'0'-25'0,"0"50"0,-24-50 15,24 50-15,-25-25 16,0 74-16,0-49 0,0 0 15,25 0-15,-24 0 0,-1-25 16,0 49-16,0-24 0,0-25 16</inkml:trace>
  <inkml:trace contextRef="#ctx0" brushRef="#br0" timeOffset="225909.4155">17165 12874 0,'25'0'0,"-1"0"15,1 24-15,0 1 16,0-25-16,0 25 16,49 0-16,-49 0 0,0-1 15,24-24-15,1 0 16,24 25-16</inkml:trace>
  <inkml:trace contextRef="#ctx0" brushRef="#br0" timeOffset="226411.7393">18331 12700 0,'0'-25'15,"0"0"-15,0 1 16,24 24 0,1 0-1,25 24-15,-25 1 0,-1-25 16,-24 25-16,0 0 0,25-25 15,-25 25-15,-49-1 16,24 1-16,0 0 0,0-25 0,-24 25 16,24 0-16,0-25 0,0 24 15,75-24 1,-25 0 0,-1 0-16,26 0 0,-25 0 15,24 0-15,-24 0 0,0 0 16,-25 25-16,25-25 0,-25 25 15,-50-25-15,25 25 0,-24 0 16,24-1-16,-25 1 0,26-25 16,-1 25-16,0-25 15,0 25-15,75-25 16</inkml:trace>
  <inkml:trace contextRef="#ctx0" brushRef="#br0" timeOffset="226619.1815">18926 12824 0,'0'0'0,"25"0"16,0-25-16,-1 25 0,1 0 16,-25 25-1,0 0-15,0 24 16,-25-24-16,25 25 16,0-25-16,0 24 0,0-24 0,0 74 15,-24-74-15,24 25 0,0-25 16,0 24-16,0 1 0,0-25 15,0-1-15,0 1 0,0-50 16</inkml:trace>
  <inkml:trace contextRef="#ctx0" brushRef="#br0" timeOffset="226849.3421">19050 12799 0,'0'0'0,"25"0"0,-25-25 0,25 25 16,-1 0-16,1 0 15,0 25-15,0 0 16,0 0-16,-1-25 0,-24 25 16,25-1-16,-25 26 15,-25-25-15,1-25 16,-1 25-16,-50-1 0,51-24 16,-1 0-16,0 0 0,0 0 15,0-24-15,25-1 16,25 0-16,-25 0 15,75 0-15</inkml:trace>
  <inkml:trace contextRef="#ctx0" brushRef="#br0" timeOffset="227940.8473">19422 12576 0,'0'0'0,"0"-25"16,25 0-16,-25 1 15,25 24-15,-25 24 16,0 1-1,0 0-15,0 0 16,0 24-16,0 1 0,0 24 16,0-49-16,0 0 0,0 0 15,0 0-15,0-1 16,0 26-16,0-25 0,24-25 16,1-25-1,0 0-15,0 0 16,0 1-16,0-26 0,-1 25 15,-24 0-15,0 1 16,25 24-16,-25 24 16,0 26-1,0-25-15,0 0 16,0-1-16,0 1 16,25-25-1,0 0-15,0-25 16,-1 25-16,1-24 15,25-26-15,-25 50 0,-1-25 16,1 0-16,0 1 16,-25-1-16,0 0 15,-25 25 1,0 0-16,-49 25 16,74 0-16,-25-25 15,25 24-15,0 1 0,-25 0 16,25 0-16,0 0 15,25-25-15,0 0 16,0 0-16,0-50 0,-1 50 16,-24-25-16,25 0 0,0 25 15,-25-24-15,25 24 16,-25 24 15,0 1-15,25-25-16,-25 25 0,24-25 15,1 0 1,0 0-16,25 0 0,-26 0 16,-24-25-16,25 25 0,0-25 15,0 25-15,24 0 0,-49-24 16,25 24-16,-25-25 0,25 25 16,-25-25-16,0 0 15,0 0 1,-25 25-1,25 25 1,-25 25-16,1-25 0,24-1 16,-25 1-16,25 0 0,0 25 0,0-26 15,0 1-15,25 0 0,-25 0 16,24 0-16,1 24 0,0-24 16,-25 0-16,-25-25 31,0-25-16,25 0 1,0 0-16,25 1 16,0-1-16,0 25 15,0-25-15,-1 25 0,26-25 16,0 0-16,-26 1 0,26-1 16,-25 0-16,24-25 0,-24 26 0,0-1 15,-25 0-15,0 0 16,-25 25-1,-24 0-15,-1 25 16,50 0-16,0 0 0,-25-1 16,25 1-16,0 0 0,25 25 0,25-26 15,-26 1-15,26-25 16,74 50-16,-99-50 16,25 0-16,24 0 0,-49 0 15,0-50-15</inkml:trace>
  <inkml:trace contextRef="#ctx0" brushRef="#br0" timeOffset="228408.9105">18455 13841 0,'0'0'0,"-25"0"0,25-25 0,-25 25 16,0-25-16,50 25 31,49 0-31,-49 0 16,25 0-16,0 0 0,24 0 0,0-24 16,75 24-16,-50 0 0,1 0 15,24 0-15,-25 0 0,149-25 16,-124 25-16,-25 0 15,25 0-15,-49 0 0,24 0 16,25 0-16,-50 0 0,-49 0 0,25-25 16,-26 25-16,1 0 0,-25-25 15,-25 25 1</inkml:trace>
  <inkml:trace contextRef="#ctx0" brushRef="#br0" timeOffset="228540.0836">20662 13841 0,'0'0'0,"-25"-25"15,1 0-15,24 1 16</inkml:trace>
  <inkml:trace contextRef="#ctx0" brushRef="#br0" timeOffset="230390.1447">2059 7888 0,'-25'-25'15,"0"25"1,50 0 62,0 0-62,0 0-1,24 0-15,-24 0 0,0 0 16,24 0-16,-24 0 0,74-25 16,-24 25-16,24 0 0,-49 0 15,-1-25-15,1 25 0,24 0 16,100 0 0,-100-24-16,1 24 0,98 0 0,-98 0 15,24 0-15,0 0 16,0 0-16,100 0 0,-100 0 0,0 0 15,1 0-15,24 0 16,-25 24-16,124 1 0,-124-25 0,25 0 16,-24 0-16,24 0 0,-25 25 15,124-25-15,-124 0 0,25 0 16,-25 0-16,1 0 0,123 0 16,-124 0-16,0 25 0,25-25 0,-24 0 15,222 25-15,-198-25 16,-25 0-16,149 0 0,-124 0 15,-24 24-15,24-24 0,0 0 16,0 0-16,99 25 0,-99-25 16,-25 25-16,0-25 0,1 25 15,73 0-15,-123-25 0,24 25 16,1-1-16,-26-24 0,1 0 16,49 25-16,-74 0 0,25-25 15,-26 0-15,1 25 16,-50-25-1,1 0 1,-1 0-16,0 0 16,0 0-1</inkml:trace>
  <inkml:trace contextRef="#ctx0" brushRef="#br0" timeOffset="236323.8671">1984 8458 0,'0'-24'15,"0"-1"1,0 50 31,0-1-32,0 1-15,0 0 16,0 0-16,0 0 16,0-1-16,0 1 0,25-25 15,-25 25 1,25-25-16,0-25 15,0-24 1,-25 24-16,24 0 0,-24 0 0,0 0 16,25 1-1,-25 48 1,0 1 0,0 25-16,25-50 15,-25 49 1,0-24-16,25-25 0,-25 25 0,25-25 31,-25-25-31,0 0 16,0 1-16,0-1 0,0 0 15,0 0-15,0 0 0,0 1 16,0-1-16,24 50 31</inkml:trace>
  <inkml:trace contextRef="#ctx0" brushRef="#br0" timeOffset="236481.3713">2406 8508 0,'25'0'31,"-25"25"0,0 0-15,-25-25-1</inkml:trace>
  <inkml:trace contextRef="#ctx0" brushRef="#br0" timeOffset="236624.2747">2307 8384 0,'0'0'16,"49"0"30,-24 0-30,0 0-16,0 0 16</inkml:trace>
  <inkml:trace contextRef="#ctx0" brushRef="#br0" timeOffset="236807.3644">2530 8310 0,'0'-25'15,"25"25"-15,-25 25 16,0 24-1,0-24 1,0 25-16,0-26 0,0 1 16,0 0-16,0 0 0,-25 0 0,25-1 15,0 1-15,0 0 16,0-50 0</inkml:trace>
  <inkml:trace contextRef="#ctx0" brushRef="#br0" timeOffset="237017.9817">2729 8285 0,'0'0'0,"24"25"47,-24-1-47,0 1 0,0 0 15,0 0-15,25 0 0,-25-1 16,0 1-16,0 25 0,0-25 15,0-1-15,0 1 16,-25 0-16,25 0 0,0 0 16</inkml:trace>
  <inkml:trace contextRef="#ctx0" brushRef="#br0" timeOffset="237586.5847">3423 8483 0,'0'0'0,"0"-25"16,0 1 0,0-1-16,0 0 15,-25 25 1,0-25-16,1 25 15,-26 0-15,25 25 16,0-25-16,25 25 16,-24 0-16,-1-1 0,25 1 0,0 0 15,0 0-15,0 24 16,25-24 0,-1-25-1,1-25-15,0 1 16,0-26-16,0 50 15,-25-25-15,0 50 32,0 0-17,0 0 1,0-1-16,24-24 16,1-24-1,0-1 1,-25 0-16</inkml:trace>
  <inkml:trace contextRef="#ctx0" brushRef="#br0" timeOffset="237883.227">3522 8384 0,'25'0'15,"-50"0"-15,50 25 0,-25 0 16,0-1-16,0 1 16,0 0-16,0 0 0,0 0 15,0-1-15,-25 1 16,25-50 15,25 1-31,-25-1 16,25 0-16,-25 0 0,0 0 15,25 1-15,-1-1 16,-24 0 0,25 25-1,-25 25 1,0 0-16,25-25 15,0 0 1,0-25 0</inkml:trace>
  <inkml:trace contextRef="#ctx0" brushRef="#br0" timeOffset="238276.6051">3770 8384 0,'-24'0'0,"48"0"0,-24 25 31,0 0-31,0-1 0,0 1 15,0 25 1,0-25-16,0-1 0,0 1 16,0 0-1,0-50 17,25 25-32,-25-49 15,0 24-15,25 25 0,-25-25 16,25 0-16,-25 0 0,25 1 0,-1-1 15,1 0 1,-25 0-16,25 25 16,-25 25 15,25 0-15,-25 0 15,0-1-31,-25-24 15,25 25 1,-25-25-16,25 25 16,-25-25-1</inkml:trace>
  <inkml:trace contextRef="#ctx0" brushRef="#br0" timeOffset="238484.1353">3870 8260 0,'-25'0'16,"50"0"31,-1 0-32,1 0 1,0 25-1</inkml:trace>
  <inkml:trace contextRef="#ctx0" brushRef="#br0" timeOffset="238972.2203">4142 8334 0,'0'25'16,"-148"-99"-16,296 123 0,-148 1 0,0-25 15,25-25-15,-25 25 16,25-1-1,0 1 1,0-50 15,-25 1-31,24 24 16,-24-25-16,25 0 0,-25 0 16,0 0-16,25 1 0,-25-1 15,0 0-15,0 0 16,-25 25-1,25 25-15,0 0 16,0 0-16,0 24 16,25-24-1,0 0-15,0-25 16,-1 25-16,1-25 31,-25-25-31,25 25 0,-25-50 0,25 50 16,-25-25-16,0 1 0,0-1 15,0 0 1,-25 25-16,0 25 31,0 0-31,25-1 0,0 1 16,0 0-16,0 0 16,25-25-16,-25 25 0,25-25 15,25 24-15,-26-24 16,1 0-1</inkml:trace>
  <inkml:trace contextRef="#ctx0" brushRef="#br0" timeOffset="239408.7584">2208 9178 0,'-25'0'0,"25"25"16,0-1-16,0 1 15,0 0 1,0 0-16,0 0 15,0-1-15,0 1 16,0 0-16,0 0 16,-25-25-1,25-25-15</inkml:trace>
  <inkml:trace contextRef="#ctx0" brushRef="#br0" timeOffset="239538.3911">2232 9153 0,'0'0'0,"0"-25"16,25 25-1,0 0 1</inkml:trace>
  <inkml:trace contextRef="#ctx0" brushRef="#br0" timeOffset="239853.8773">2431 9203 0,'0'0'0,"25"0"0,-25 24 16,0 1-16,0 0 15,-25 25-15,25-26 16,-25 1 0,25 0-16,0-50 31,25 0-31,-25 1 15,25-1-15,-1 0 16,1 0-16,0 0 16,-25 1-16,25 24 0,0-25 15,-1 25 1,-24 25-16,0-1 16,0 1-16,0 0 0,0 25 15,0-26 1,0 1-1</inkml:trace>
  <inkml:trace contextRef="#ctx0" brushRef="#br0" timeOffset="240465.2159">3101 9153 0,'-25'0'31,"0"0"-15,25 25-16,0 0 16,0-1-16,-25-24 0,25 25 15,0 25 1,25-25-1,0-25-15,0 0 16,-1 0-16,-24-25 0,25 25 0,-25-25 16,25-25-16,-25 26 15,0-1-15,0 0 16,-25 25-16,0 0 16,25-25-16,-24 25 15,-1 0-15,25 25 16,0 0-1,25-25-15,-1 0 16,26 0 0,-25-25-16,0 25 15,-1 0-15,1-25 0,0 50 32,-25 0-32,0 0 15,0-1 1,0 1-16,0 0 15,25 0-15,0-50 32,-25 0-32,0 0 15,24-24 1,-24 24-16,0 0 16,25 25 15,0 0-31</inkml:trace>
  <inkml:trace contextRef="#ctx0" brushRef="#br0" timeOffset="241357.3627">3696 9203 0,'25'0'16,"0"-25"-1,-25 0 1,0 0-1,0 0 1,-25 25-16,0 0 16,0 0-16,0 0 15,0 0-15,25 25 0,-24-25 16,24 25-16,-25-25 0,0 25 16,25 0-16,-25-1 15,25 1-15,0 0 0,0 0 16,25-25-16,25 25 15,-26-25 1,1-25-16,0 25 16,0-50-16,0 25 0,0 1 0,-25-1 15,24 25-15,-24-25 0,25 0 16,0-24-16,-25 24 0,25 0 16,-25 0-16,25 0 15,-25 0-15,-25 25 31,25 25-31,-50 0 0,50 0 16,0 0-16,-25 0 16,25-1-16,0 1 0,0 0 15,0 0-15,0 0 16,0-1-16,0 1 0,25 0 16,0-25-16,25 25 15,-26-25-15,1 0 0,0 0 16,0 0-16,0 0 0,24-25 15,-24 0-15,0 0 0,0 1 16,-1-26-16,-24 25 16,0-24-1,-24 49-15,-1-25 16,0 25 0,25 25-1,0 24 1,-25-49-16,25 25 0,0 0 15,0 0-15,25-1 16,0-24 0,0 0-16,-1 0 15,1 0-15,0-24 0,0-1 16,0 25-16,-1-25 0,1 25 16,0-25-16,0 0 0,0 25 0,-1-24 15,1 24-15,0 24 31,-25 1-15,0 0-16,0 0 0,0 0 16,0-1-1,0 1-15,0-50 32,25 1-17,0-1-15,24 0 0,-24 0 16,0 0-16,24 1 0,-24-1 15,50-50-15,-1 26 0</inkml:trace>
  <inkml:trace contextRef="#ctx0" brushRef="#br0" timeOffset="271784.0535">1761 9971 0,'-25'0'0,"1"0"0,24 25 16,-25-25 0,25 25-1,0 0 1,-25 0 0,25 0-16,-25-1 0,0 1 15,25 0-15,-25 0 0,-24 49 16,49-49-16,-25 25 0,0-26 15,0 26-15,25-25 0,-24 24 16,24-24-16,-25 0 0,25 0 16,0-50-1,0 0-15</inkml:trace>
  <inkml:trace contextRef="#ctx0" brushRef="#br0" timeOffset="271967.6121">1389 10145 0,'0'0'0,"25"50"47,0-25-47,-1-1 16,1 1-16,0 0 0,0 0 16,24 24-16,1-24 15,0 25-15,-25-50 0,-1 25 16,1-25-16</inkml:trace>
  <inkml:trace contextRef="#ctx0" brushRef="#br0" timeOffset="272458.7213">2158 10170 0,'0'0'0,"0"25"16,0 0-1,0-1-15,0 1 16,0 25-16,0-25 0,0-1 16,0 1-16,0 0 15,0-50 16,0 0-31,25 1 0,-25-1 16,0 0-16,0-25 0,0 26 31,25-26-31,-1 50 32,-24 25-32,0 0 15,25-25-15</inkml:trace>
  <inkml:trace contextRef="#ctx0" brushRef="#br0" timeOffset="272741.0975">2356 10368 0,'25'0'0,"0"-24"32,25 24-32,-50-25 15,24 0-15,-24 0 0,25 25 16,-25-25-16,0 1 0,0-1 15,-25 25 1,1 0 0,24 25-16,-25-25 15,0 24-15,25 1 0,0 0 16,-25-25-16,25 25 0,0 0 16,0-1-16,25 1 15,0 0 1,0-25-16,-1 0 15,1 0-15,0-25 16</inkml:trace>
  <inkml:trace contextRef="#ctx0" brushRef="#br0" timeOffset="273309.2749">2828 10145 0,'-25'0'16,"25"25"-16,-25-25 0,0 25 15,25 0-15,-24-1 0,24 1 16,0 0-16,0 0 16,0 0-16,24-25 0,1 24 15,0-24-15,0 0 16,0 0-16,-25-24 16,24-1-16,-24 0 15,0 0-15,0 0 16,-24 25-1,24-24-15,-25 24 16,0 0-16,0 0 0,25 24 16,-25-24-16,25 25 15,25-25 17,0 0-32,0 0 0,-25-25 15,25 25-15,-1 0 0,1-24 16,0 24-16,0 0 15,-25 24 17,25-24-32,-25 25 15,0 0-15,0 0 0,24 0 16,-24-1-16,25-24 16,-25 25-16,0-74 15,25 24 1,-25 0-16,0 0 15,0 0-15,0 1 0,25-1 16,-25-25-16,25 50 47,-25 25-47,24 0 16</inkml:trace>
  <inkml:trace contextRef="#ctx0" brushRef="#br0" timeOffset="273752.9597">3373 10220 0,'0'-25'16,"0"0"-1,0 0 1,-24 25 0,-1 0-1,0 25 1,-25 0-16,50 0 0,-24-25 15,24 24-15,-25 1 0,25 0 0,0 0 16,25-25 0,-1 0-16,1 0 15,0 0-15,-25-25 16,50 0-16,-26 0 0,1 1 16,-25-1-16,25 0 0,0 0 15,0-49-15,-25 49 0,0 0 16,24 0-16,-24 50 31,-24 0-15,24 0-16,-25-25 0,25 25 0,-25-1 15,25 1-15,0 0 0,0 0 16,0 0-16,0-1 0,25 1 16,-25 0-16,49-25 15,-24 0 1,0-25-16,0 0 15,0-24 1,-1 49-16,-24-25 0</inkml:trace>
  <inkml:trace contextRef="#ctx0" brushRef="#br0" timeOffset="274089.2686">3646 10096 0,'-25'0'15,"25"24"1,-24-24-16,24 50 15,0-25 1,24 0-16,1-1 16,0-24-16,-25 25 15,25-25-15,0 0 0,-25-25 16,25 25-16,-25-24 16,24 24-16,-24-25 0,25 0 15,-25 0-15,25 25 0,0 0 16,-25-25-16,25 25 0,-1 0 15,-24 25 1,0 0-16,0 0 16,25-25-16,0 0 31,74-75-15,-74 51-16,25-26 15,-75 25 1</inkml:trace>
  <inkml:trace contextRef="#ctx0" brushRef="#br0" timeOffset="274444.8655">2381 10914 0,'0'0'16,"0"-25"-16,-25 25 0,25-25 15,0 50 16,0 0-15,0 0-16,0 0 16,-24 24-16,24-24 0,-25 0 0,25 24 15,0-24-15,0 0 16,-25 0-16,25 0 16,-25-25-1</inkml:trace>
  <inkml:trace contextRef="#ctx0" brushRef="#br0" timeOffset="274606.6159">2133 11088 0,'25'0'15,"0"24"1,0-24-16,24 0 16,-24 0-16,0 0 0,0 0 15,-1 0-15,1-49 0,25 24 0,-25 25 16,-1-25-16,1 0 0,-25 1 15</inkml:trace>
  <inkml:trace contextRef="#ctx0" brushRef="#br0" timeOffset="275086.2061">2580 10815 0,'24'-25'31,"-73"99"-31,98-123 0,-73 49 0,24 49 0,0-24 16,-25 0-16,25 25 15,-25-26-15,25 1 0,0 0 16,0 0-16,0 0 0,0-1 15,0 1-15,25-25 16,-25-25 0,25 25-16,-25-24 0,24-1 15,-24 0-15,25 0 0,-25 0 0,25 25 16,-25-24-16,0 48 16,0 26-1,0 0 1,0-26-16,0 1 15,0 0-15,25 0 0,0-25 16,0 25-16,-1-25 16,-24-25-1,25 0-15,0-25 16,-25 26-16,0-1 16,0 0-16,0 0 15,0 0-15,0 50 31,-25-25-31,25 25 16,-25-25-16,25 50 0,-24-26 16,24 1-1,0 0-15,0 0 0,24 0 16,26-25 0,-25 0-16,0-25 15,-1 0 1</inkml:trace>
  <inkml:trace contextRef="#ctx0" brushRef="#br0" timeOffset="275691.5841">3249 10988 0,'0'0'0,"25"-24"0,-25-1 15,25 25-15,-25-25 16,0 0-1,-25 25 1,0 0 0,1 0-16,24 25 15,-25 0-15,0-25 0,25 25 16,0-1-16,0 1 16,25-25-16,-25 25 0,25 0 15,-1-25-15,-24 25 0,0-1 16,25-24-16,-25 25 15,0 0-15,-25-25 16,1 0-16,-1 0 16,0-25-1,25 0 17,25 1-32,0 24 0,-1 0 15,1-25-15,0 25 16,0 0-16,0-25 0,-1 25 0,1 0 15,0 0-15,-25-25 16,50 25-16,-26-25 16,1 1-1,-25-1-15,0 0 16,-25 25 0,1 0-1,-26 25 1,25-25-16,25 25 0,0-1 15,-25 26-15,25-25 16,0 0-16,25-1 16,0-24-1,0 0 1,0 0-16,-1 0 0,1-24 16,0-1-16,25 0 0</inkml:trace>
  <inkml:trace contextRef="#ctx0" brushRef="#br0" timeOffset="276033.7964">3721 10939 0,'0'-25'0,"-25"25"16,0 0-16,0 0 15,0 0-15,1 25 16,-1-25-16,25 25 16,0-1-16,0 1 15,0 0 1,25-25-1,-1 0-15,1-25 16,0 25-16,0 0 16,0 0-16,-25 25 15,0 0 1,0 0-16,0-1 0,0 1 0,0 0 16,0 25-16,-25-25 0,25-1 15,-25 1-15,25 0 0,-50 25 16,26-26-16,-1-24 0,0 25 15,0-25-15,0 0 16,1 0-16,-1-49 16,25-1-16,25 25 15,-25 0-15,24 1 0</inkml:trace>
  <inkml:trace contextRef="#ctx0" brushRef="#br0" timeOffset="277101.7414">3944 10914 0,'0'25'16,"-50"-25"-16,50 25 15,0-1-15,0 1 16,0 0-16,0 0 0,0 0 16,25-50 15,-25 0-31,0 0 15,25 0-15,0-24 16,0 49-16,-25-25 0,0 0 16,24 25-1,-24 25 1,0 25 0,0-26-16,0 1 15,0 0-15,0 0 16,25-25-1,0-25-15,0 25 16,-25-25-16,25 0 0,24 1 16,-24-1-16,0 25 0,-25-25 15,25 25 1,-25 25 0,-25 0-1,25-1-15,-25 1 16,25 0-1,0 0-15,25-25 16,0 0-16,-1 0 0,1 0 16,0-25-16,0 25 15,24-50-15,1 26 0,-25 24 16,0-25-16,-1 25 0,1-50 16,-25 25-1,0 1-15,-25 24 16,1 0-1,-1 24-15,25 1 0,-25 0 16,25 0-16,0 0 16,0-1-16,0 1 0,0 0 15,0 0-15,25-25 16,0 0-16,-1 0 0,1 0 0,0-25 16,25 0-16,-26 0 15,1 1-15,0 24 16,0-25-16,-25 0 15,0 50 17,-25-25-32,25 25 15,0-1-15,0 1 16,0 0 0,25-25-1,0 0-15,-25-25 0,24 0 16,1 1-16,0 24 15,0 0 1,-25 24 0,25-24-1,0 0 1,-25-24-16,24-26 16,-24 25-16,25 0 0,-25 1 15,25-1-15,-25 0 0,50-25 16,-50 26-16,0-1 0,24 25 15,-24-25-15,25 25 0,-25 25 32,0 0-32,0-1 0,-25 1 15,25 0-15,-24 0 0,24 49 16,0-49-16,-25 0 16,0 0-16,25-1 0,0 26 0,-25-25 15,25 0-15,-25-1 0,25-48 31</inkml:trace>
  <inkml:trace contextRef="#ctx0" brushRef="#br0" timeOffset="277243.9992">4862 10889 0,'49'124'0,"-98"-248"0,74 124 32,24 0-17,1 0 1,-25 0-16,-1 0 0,1 0 15,0 0-15,-25-25 0,25 1 16</inkml:trace>
  <inkml:trace contextRef="#ctx0" brushRef="#br0" timeOffset="294584.1482">6077 8434 0,'-25'0'0,"1"0"15,24 24 1,0 26 0,0-25-1,0 0-15,0 24 16,0-24-16,0 0 0,0 0 15,0-50 32,0 0-47,24 0 0,-24 0 16,25 1-16,-25-1 0,25 0 16,-25 0-16,25 25 15,0 0 1,-1 25-1,-24 0-15,0 0 16,0-1-16,25 26 0,-25-25 16,0 0-1,0-1-15,25-24 16,0 0-16,-25-24 16,49-51-16,-24 50 15,0 1-15,-25-1 0,25 0 16,0 0-16,-1 25 31,-24 50-15,0-25-16,0-1 15,0 1-15,0 0 0,0 0 16,25-25-16,0 0 16,0 0-16,0 0 15,-1-25-15</inkml:trace>
  <inkml:trace contextRef="#ctx0" brushRef="#br0" timeOffset="294896.4332">6672 8558 0,'25'-50'32,"-99"149"-32,123-148 0,-49-1 15,-24 50 1,-1 0-16,0 0 0,25 25 16,-25-25-16,0 25 0,1-25 15,24 24-15,0 1 0,0 0 16,0 0-1,49-25 1,1 0-16,-50-25 16,25 25-16,-1-25 0,1 0 15,0 25-15,-25-24 16,0 48 15,0 1-31,0 0 16,0 0-1,25-25-15,0 0 32,-25-25-32,24 0 0</inkml:trace>
  <inkml:trace contextRef="#ctx0" brushRef="#br0" timeOffset="295244.9291">6821 8558 0,'25'-25'31,"-50"74"-31,25-73 0,25 24 0,-25 24 0,0 1 16,0 0-1,0 0-15,25-25 32,0 0-32,0 0 15,-1-50-15,26 1 0,-25 49 16,-25-25-16,25 25 16,-25-25-16,24 25 0,-24-25 15,25 25-15,-25 25 16,0 25-16,-25-26 15,25 26-15,0-25 0,-24 0 16,24 49-16,0-49 0,-25 24 16,25-24-16,-25 0 0,25 49 15,-25-74-15,25 25 0,-25 0 16,1-25-16,24 25 0,-50-25 16,25 0-16,0 0 0,0 0 0,1-25 15,-1 0-15,0 0 0,0 1 16,25-26-16,0 25 15,25-24-15,-25 24 16</inkml:trace>
  <inkml:trace contextRef="#ctx0" brushRef="#br0" timeOffset="296091.6361">7714 8607 0,'0'-25'0,"0"1"16,-25-1-1,1 25 1,-1 0 0,0 0-16,0 25 15,0-25-15,1 24 16,-1-24-16,25 25 0,-25-25 15,25 25-15,0 0 16,25-25-16,0 0 16,-1 0-16,1 0 0,0-25 0,0 25 15,0-25-15,-1 25 16,1 0-16,0-25 16,-50 25-1,0 25 1,1 0-16,24 0 15,0 0 1,24-25 0,1-25-1,0 25-15,0 0 16,0-25-16,-1 0 0,1 0 16,-25 50 30,-25 0-46,25 0 16,0 0-16,0-1 16,25-48 15,-25-1-15,0 0-16,25 0 15,0 25-15,0-25 0,-25 1 16,24 24-16,1-25 15,0 25 1,-25 25 0,25-25-16,-25 24 15,0 1 1,0 0-16,0 0 31,25-25-31,-25 25 31,25-50 1,-25 0-17,0 0-15,24 25 16,-24-25-16,0 1 0,25 24 16,-25-25-16,0 0 15</inkml:trace>
  <inkml:trace contextRef="#ctx0" brushRef="#br0" timeOffset="296272.6577">8037 8409 0,'-25'0'16,"25"-25"0,25 25 15,-25-25-31,25 25 15,-25 25 1,0 0 0</inkml:trace>
  <inkml:trace contextRef="#ctx0" brushRef="#br0" timeOffset="296556.1754">8161 8558 0,'0'0'0,"25"0"15,-25 24 1,24-24-16,-24 25 16,0 0-16,0 0 15,0 0-15,0-1 16,0 1-16,25-50 62,0 1-62,0-26 16,-25 25-16,25 25 0,-25-25 0,24 1 16,-24-1-16,0 0 15,-24 25 1</inkml:trace>
  <inkml:trace contextRef="#ctx0" brushRef="#br0" timeOffset="296837.9421">8334 8359 0,'-24'0'0,"-1"0"16,25-25-16,0 50 31,25-25-15,-25 25-16,24-25 0,1 0 15</inkml:trace>
  <inkml:trace contextRef="#ctx0" brushRef="#br0" timeOffset="297160.3146">8508 8607 0,'0'0'0,"0"25"16,0 0-16,0 0 15,0-1-15,25 1 16,-25 0 0,25-25-16,-25 25 0,24-25 15,1 0 1,0-25-16,0-25 16,-25 26-16,25-1 15,-25 0-15,24 0 0,-24 0 16,25-24-16,-25 24 0,25 25 15,-25-25-15,0 0 0,0 1 16,0 48 15</inkml:trace>
  <inkml:trace contextRef="#ctx0" brushRef="#br0" timeOffset="297442.0172">8830 8706 0,'0'0'0,"25"0"16,-25-24-1,25 24-15,0 0 16,0-50-16,-25 25 0,24 25 0,-24-25 16,0 1-16,0-1 15,-24 25-15,-26 0 16,25 0-16,0 25 15,1-25-15,-1 24 0,25 1 16,0 0-16,0 25 16,25-26-16,-1-24 0,1 25 0,0-25 15,0 0 1,0 0-16,-50 0 16</inkml:trace>
  <inkml:trace contextRef="#ctx0" brushRef="#br0" timeOffset="298208.706">6573 9203 0,'-25'0'0,"25"24"31,-24-24-31,24 50 15,-25-50-15,25 25 0,0 0 16,0-1-16,0 1 16,25-25-16,-1 25 15,1-25-15,0 0 0,0-25 16,0-24 0,-25 24-16,0 0 15,0 0-15,0 0 0,-25 25 16,0-24-1,0 24-15,25 24 16,-25-24-16,25 25 16,25-25-1,0 0-15,0 0 16,0 0-16,-1 0 0,1 0 0,0 0 16,0 0-1,0-25-15,-1 25 0,-24 25 47,0 0-47,0 0 16,0 0-16,25-25 31,0 0-31,0 0 0,0-25 16,0-25-16,-1 50 0,-24-25 15,25 1 1,-25-1-16,0 50 31,0-1-31,0 1 16,0 0-16,0 0 0,0 0 15,0-1-15,25 1 16,0-50 0,0 25-1,-25-24-15,24-26 0</inkml:trace>
  <inkml:trace contextRef="#ctx0" brushRef="#br0" timeOffset="298360.004">7193 9079 0,'-74'124'16,"173"-273"-16,-124 174 0,50-25 15,-50 49 1,25-24-16,0 0 0,-24 0 16,24-1-16,-25 26 0,25-25 15,0 0-15,-25-1 0,25 1 16,0 0-16,0 0 15</inkml:trace>
  <inkml:trace contextRef="#ctx0" brushRef="#br0" timeOffset="298509.7066">7045 9277 0,'0'0'0,"24"0"15,1 0 1,0 0-16,0 0 15,24 0-15,-24 0 16,0 0-16,0 0 0</inkml:trace>
  <inkml:trace contextRef="#ctx0" brushRef="#br0" timeOffset="299050.4632">7640 9252 0,'-25'25'31,"0"0"-15,25 0-16,0-1 16,0 1-16,25-25 31,0-25-31,0 25 16,-25-24-16,24-1 0,-24 0 0,0 0 15,0 0-15,0 1 16,-24-1-16,-1 25 15,25 25 17,25-25-32,-1 0 15,1 0-15,0 0 16,25 0-16,-26 0 0,1 0 16,0 0-16,0 0 15,0 0-15,24-25 0,-24 25 0,-25-25 16,25 25-16,-25-25 0,25 25 15,0-25-15,-25 1 0,24-1 16,-24 0-16,25 0 16,-50 25 15,1 25-31,-26 0 16,25 24-16,25-24 15,-25 0-15,25 0 0,0 24 16,-25 1-16,25 0 0,0-26 15,0 26-15,-24-25 0,24 49 16,0-24-16,-25-25 0,25-1 16,-25 26-1,25-25-15,-25-25 0,25-50 16</inkml:trace>
  <inkml:trace contextRef="#ctx0" brushRef="#br0" timeOffset="299185.9126">7764 9401 0,'49'99'15,"-98"-198"-15,49 74 0,25 25 16,-1 25 0,1-25-16,25 0 15,-25 0-15,-1 0 16,1 0 0</inkml:trace>
  <inkml:trace contextRef="#ctx0" brushRef="#br0" timeOffset="299809.9198">6424 9897 0,'-24'0'16,"24"25"15,0 24-15,-25-24-16,25 0 0,0 0 16,0 0-16,0 0 15,25-25-15,24 0 16,-24 0-16,0 0 0,-25-25 15,25 25-15,-1-25 0,-24 0 16,0 0-16,0 0 0,0 1 16,0-1-16,-24 0 0,-1 25 15,0 0-15,0 0 16,0 0 0,25 25-16,0 0 15,25-1 1,0-24-1,25 0-15,-26 0 0,1-24 16,0 24-16,25-25 16,-26 25-16,1 0 15,0 25 1,-25-1-16,0 1 0,0 0 16,0 0-1,25-50 16,-25 0-15,0 0-16,25-24 16,-25 24-16,24 25 15,-24-25-15,25 25 16,0 0 0</inkml:trace>
  <inkml:trace contextRef="#ctx0" brushRef="#br0" timeOffset="300237.0162">7045 9996 0,'0'0'0,"24"0"16,-24-25-1,25 1-15,-25-1 0,0 0 16,0 0 0,-25 25-16,1 0 15,-1 0 1,0 0-16,0 25 0,0 0 15,1 0 1,24-1-16,0 1 0,24 0 16,1-25-1,0 0-15,0 0 16,0-25-16,-1-24 0,1 49 16,0-25-16,-25 0 0,50-25 15,-50 26-15,24-1 0,1 0 16,-25 0-1,-25 25 1,25 25-16,-24 0 0,-1 0 16,0-1-16,0 1 15,25 0-15,0 0 0,-25 0 16,25-1-16,0 1 0,25 0 16,0-25-16,0 0 0,0 0 15,-1 0-15,1 0 0,25-25 16,-25 0-16,-1 25 0,1-24 15,0-1-15</inkml:trace>
  <inkml:trace contextRef="#ctx0" brushRef="#br0" timeOffset="300551.48">7392 9847 0,'25'50'0,"-50"-100"0,0 50 16,0 25-16,25 0 16,0 0-1,0 0 1,0-1-16,25-24 15,0 25 1,0-25-16,-1 0 16,-24-25-16,25 1 15,0 24-15,0-25 0,0 25 16,-25-25-16,49 25 16,-24 0-16,-25 25 31,25-50 0,0 25-15,-1-25-16,26 0 15,-25 1-15,0-1 16</inkml:trace>
  <inkml:trace contextRef="#ctx0" brushRef="#br0" timeOffset="301461.6376">5978 10691 0,'0'25'15,"25"-25"16,-25 24-15,0 1 0,25-25-16,-25 25 15,0 0-15,0 0 16,0-1-16,0 1 0,24-25 16,-24 25-16,0 0 0,0-50 46,25 25-46,-25-25 0,25 0 16,0 1-16,0-26 16,-1 0-16,1 26 0,0-1 15,-25-25-15,50 1 0,-50 24 16,0 0-16,24 25 0,-24-25 16,0 50-1</inkml:trace>
  <inkml:trace contextRef="#ctx0" brushRef="#br0" timeOffset="301929.2674">6672 10716 0,'0'24'47,"0"1"-47,0 0 15,0 0-15,0 0 0,0-1 16,-24 1-16,24 0 16,0-50-1,24 0 1,1 1-16,-25-1 0,25 0 15,-25 0-15,25 0 0,0 1 16,-1-1-16,-24 0 16,25 25-1,-25 25 1,0 0-16</inkml:trace>
  <inkml:trace contextRef="#ctx0" brushRef="#br0" timeOffset="302201.154">6896 10864 0,'0'0'0,"25"0"16,-1 0 0,1 0-1,0-24-15,0-1 16,0 0-16,-25 0 0,0 0 16,24 25-16,-24-24 0,0-1 15,-24 25 1,-1 0-16,0 0 15,0 25-15,0-1 16,25 1-16,-24 0 0,24 0 16,0 0-16,0-1 15,24-24-15,-24 25 0,25-25 16,0 25-16,25-25 16,-26 0-16,1 0 0</inkml:trace>
  <inkml:trace contextRef="#ctx0" brushRef="#br0" timeOffset="302718.4699">7367 10691 0,'-25'0'0,"0"0"16,1 0 0,24 25-16,-25-1 0,25 1 15,0 0-15,0 0 0,0 0 16,25-1-1,-1-24-15,1 0 0,0 0 16,0-24-16,0-1 16,-25 0-16,0 0 15,0 0 1,-25-24-16,0 49 16,0 0-1,25 25 1,25-25-1,25 0 1,-1 0 0,-24-25-16,0 25 15,0 0-15,-1 0 0,1 0 16,-25 25 0,0-1-1,0 1-15,0 0 16,0 25-16,-25-50 0,25 24 15,0-48 17,25-1-32,-25 0 15,25 0-15,-25 0 0,25 1 16,0-26-16,-1 50 16,-24-25-16,25 25 15,25 0-15,-25 0 16</inkml:trace>
  <inkml:trace contextRef="#ctx0" brushRef="#br0" timeOffset="303321.6082">8012 10765 0,'0'0'0,"25"0"16,-25-25-16,0 1 16,0-1-1,-25 25 1,0 0-16,0 0 15,-24 25-15,-1 24 16,25-24-16,25 0 16,0 0-1,25-25 1,0 0-16,24-25 16,-24 0-16,0 0 15,25-24-15,-50 24 16,25 0-16,-1 0 0,-24 0 15,25 25-15,-25-49 0,25 24 16,-50 50 15,0 0-31,25-1 0,-24 1 16,-1 0-16,25 0 0,-25 0 16,25 24-16,0-24 15,25 0 1,24-25-16,-24 0 15,0 0-15,0-25 16,24 0-16,-24 0 0,0 25 16,0-24-16,0-1 0,-1 25 15,26-25-15,-50 0 0,25 25 16,-25-25-16,-25 25 16,0 0-1,0 0-15,1 25 16,-1 0-16,25 0 0,-25-25 15,25 49-15,0-24 16,0 0-16,25 0 16,-25 0-16,25-25 15,-1 0-15,1 0 16,0 0-16,0-25 0,0 25 16,-1-25-16</inkml:trace>
  <inkml:trace contextRef="#ctx0" brushRef="#br0" timeOffset="303785.9001">8657 10666 0,'0'-25'16,"0"50"15,0 25-15,0-26-16,-25-24 15,25 25-15,-25 0 0,25 0 16,-25-25-16,25 25 0,0-50 31,25 0-15,-25 0-16,25 0 0,0 1 15,0-1-15,-25 0 0,24 25 0,-24-25 16,25 0-16,0 25 0,0-24 16,0 24-1</inkml:trace>
  <inkml:trace contextRef="#ctx0" brushRef="#br0" timeOffset="304005.932">9227 10492 0,'-24'0'15,"24"25"-15,-25 0 16,25 49 0,-25-49-16,25 25 15,0-25-15,-25-1 0,25 1 16,0 0-16,-25 0 15,25 0-15,-24-25 16</inkml:trace>
  <inkml:trace contextRef="#ctx0" brushRef="#br0" timeOffset="304598.1849">9054 10716 0,'0'74'15,"0"-148"-15,25 74 16,-1 0-1,1 0-15,25 0 16,-25 0-16,-1 0 0,1-25 16,0 25-16,0-25 0,0 0 15,-25 0-15,24 25 0,1-24 0,-25-1 16,25 0-16,0 0 16,-25 0-16,-25 50 31,25 25-16,-25-50-15,0 25 0,25-1 16,-24 1-16,-1 25 0,25-1 16,0-24-16,0 0 0,0 0 31,25-25-31,-1 0 16,1-25-16,0 25 15,25-50-15,-26 26 0,1 24 16,-25-25-16,25 25 0,-25 25 47,0-1-47,-25 26 15,25 0-15,25-50 16,0 0 0,24 0-16,-24-25 15,25 0-15,-25 25 0,-1-25 16,-24 0-16,25 25 0,0-49 15,0 24-15,-50 25 32,25 25-32,-25 0 15,25-1-15,0 1 16,0 0-16,25 0 16,0-25-1,0 25-15,-1-25 0,1 0 16</inkml:trace>
  <inkml:trace contextRef="#ctx0" brushRef="#br0" timeOffset="305148.5412">7293 11534 0,'0'0'0,"-25"0"16,0-25-16,25 1 0,-25 24 16,25-25-16,-25 25 15,25-25 1,-24 25-16,-1 0 0,0 0 15,0 0-15,0 0 0,1 0 16,-26 25-16,25-25 0,0 25 16,1-1-16,-1-24 0,25 25 0,-25 25 15,25-25 1,25-1-16,0-24 16,-1 0-16,1 0 0,0 0 15,0-24-15,0-1 0,24-25 16,-24 25-16,0 1 0,0-1 0,-25-25 15,49 1-15,-24-1 0,0 25 16,-25 0-16,25 1 0,-25-1 16,24 0-16,-24 0 0,0 75 31,-24-25-31,24-1 0,-25 1 16,25 0-16,0 0 0,-25 49 0,25-49 15,-25 0-15,25 0 16,0-1-16,0 1 15,25-25-15,0 0 16,0 0-16,24-25 0,-24 25 16,0-24-16,24-1 0</inkml:trace>
  <inkml:trace contextRef="#ctx0" brushRef="#br0" timeOffset="305415.5875">7541 11385 0,'24'0'16,"1"-74"15,-74 148-31,73-148 0,-48 74 16,-1 0-16,0 0 0,25 25 15,-25-25-15,0 25 0,25-1 16,-24-24-16,24 25 0,0 0 16,0 0-1,24-25-15,1 0 16,25-25-16,-25 25 0,-1-25 16,1 25-1,-25 25 1,-25 25-1,25-26-15,25-24 32,0-24-32,0 24 15,24-50-15</inkml:trace>
  <inkml:trace contextRef="#ctx0" brushRef="#br0" timeOffset="305565.5686">7838 11261 0,'50'-99'31,"-174"273"-31,198-249 0,-24 1 15,-75 99-15,0 24 16,25-24-16,-49 74 16,49-74-16,0 0 0,-25 49 15,0-49-15,25 0 16</inkml:trace>
  <inkml:trace contextRef="#ctx0" brushRef="#br0" timeOffset="306558.3827">7689 11435 0,'0'-25'16,"0"50"-16,25-50 31,25 25-31,-25 0 16,-1 0-16,1 0 16,0 0-16,25 0 0,-26 0 15,1 0-15,0 0 0,0 0 16,25 0-16,-50-25 0,24 25 15,1 0 1,-25-24-16,-49-1 16,24 25-1,0 0-15,0 25 16,0-1-16,0 1 0,1 0 16,24 0-16,-25 0 0,25-1 15,0 1-15,25-25 16,-1 0-16,1 0 15,0-25-15,0 25 16,0-24-16,0-1 0,-1 25 0,-24-25 16,25 25-16,-50 0 31,25 25-15,-24 0-16,24-1 15,0 1-15,24-25 16,26 0-16,-25 0 15,24-25-15,-24 25 16,0-24-16,0 24 0,-25-25 16,25 25-16,-1-50 0,-24 25 15,0 1 1,0-1 0,-24 25-16,-1 0 15,0 25-15,0-1 16,0-24-16,25 25 0,-24 0 15,24 0-15,0 0 0,0-1 16,0 1-16,24 0 16,-24 0-1,0 0-15,25-25 16,-25 49-16,0-24 0,0 0 16,0 0-16,-25-1 0,1 26 15,-1-25-15,0 0 0,0-1 16,0 1-16,1-25 0,-1 0 15,25-25 1,0 1-16,0-1 16,0-25-16,25 1 0,-1 24 15,1-25-15,0 25 0,0 1 0,0-1 16,24-25-16,1 25 0,-25 1 16,-1-1-16,1 0 0,0 0 15,25 0-15,-26 25 0,1-24 16,-25 48-1,0 1 1,0 0-16,0 25 16,0-26-16,0 1 0,-25 0 15,25 0-15,0 0 16,0-50 0,25 25-16,-25-50 15,25 25-15,-25 1 0,25-1 16,0 0-16,-1 0 0,-24 0 15,0 1-15,25 24 0,-25-25 16,25 25-16,-25 25 31,0-1-31,25-24 16,0 25-16,-1-25 0</inkml:trace>
  <inkml:trace contextRef="#ctx0" brushRef="#br0" timeOffset="307171.4946">8905 11410 0,'0'-25'0,"-149"50"0,298-25 16,-149-49 0,-25 49-16,-25 0 15,26 24 1,-1 1-16,0 0 0,0-25 16,25 25-16,-25 24 0,1-49 0,24 25 15,0 0-15,24-25 31,1 0-31,0 0 16,25-25-16,-26-24 16,1 49-16,-25-25 0,25 25 0,-25-25 15,25 25-15,-25 25 32,-25-25-32,0 25 15,25-1-15,0 1 16,25-25-1,0 0-15,-25-25 16,25 25-16,-1-24 0,1-1 16,0 0-1,0 25-15,-25-25 16,0 50 0,0 0-16,0 0 15,0-1 1,0 1-16,25-25 15,0-25 1,-1 25 0,-24-24-16,25 24 0,-25-25 0,25 25 15,0 0-15,-25-25 0,25 25 16,-25 25 0,0 0-1,0-1 1,24-24-1,1 0-15,0 0 16,25 0-16,-50-24 16,24 24-16,1 0 0,0 0 15,25-25-15,-1 25 0,-24-25 16</inkml:trace>
  <inkml:trace contextRef="#ctx0" brushRef="#br0" timeOffset="315256.7345">1712 12502 0,'-25'0'16,"25"-25"15,25 25-15,-1 0 31,1 0-47,0 0 15,25 0-15,-26-25 0,1 25 16,25 0-16,-25 0 16,24-25-16,1 25 0,-25 0 0,-1 0 15,1 0-15,0 0 0,25 0 16,-26 0-16,1-25 0,0 25 15,25 0-15,-26 0 0,26 0 16,0 0-16,-26 0 0,26-24 16,-25 24-16,49 0 0,-49 0 0,25 0 15,-25 0-15,24 0 16,-24-25-16,49 25 0,-24 0 0,-25 0 16,0 0-16,24 0 0,26-25 15,-51 25-15,1 0 16,74 0-16,-74 0 0,0 0 15,25 0-15,-1 0 0,1 0 16,-25 0-16,24 0 0,-24 0 16,25 0-16,49 0 0,-49 0 15,-1 0-15,1 0 0,-1 0 16,51 0-16,-51 0 0,-24 0 16,25 0-16,-26 0 0,26 0 0,24-25 15,-49 25-15,25 0 0,-25 0 16,24 0-16,26 0 0,-51-25 15,26 25-15,-25 0 16,24 0-16,1 0 0,24 0 0,-49 0 16,25 0-16,-25 0 0,24 0 15,26 0-15,-50 0 0,24 0 16,1 0-16,-25 0 0,24 0 16,26-24-16,-26 24 0,-24 0 15,25 0-15,-1 0 0,26 0 16,-51 0-16,26 0 0,-25 0 0,24 0 15,1 0-15,49 0 16,-74 0-16,25 0 0,-1 0 16,1 0-16,49 0 0,-49 0 15,99 0-15,-100 0 16,-24 0-16,25 0 0,-1 0 0,26 0 16,-26 0-16,1-25 0,-25 25 15,24 0-15,1 0 0,49 0 16,-49 0-16,-1 0 0,1 0 15,24 0-15,26 0 0,-51 0 16,1 25-16,-1-25 0,26 0 0,-26 0 16,75 0-16,-49 0 15,-26 0-15,26 0 0,-26 0 0,75 0 16,-74 0-16,0 0 16,24 0-16,-24 24 0,-1-24 0,75 0 15,-74 0-15,0 0 0,-1 25 16,1-25-16,49 0 0,-49 0 15,-1 0-15,1 0 0,-1 0 16,1 25-16,24-25 0,-24 0 16,0 0-16,-25 25 0,24-25 15,1 0-15,-25 0 0,-1 0 16,1 0-16,-25 25 0,25-25 0,0 0 16,0 0-16,-1 0 15,1 0-15,25 0 0,-25 0 16,-1 0-16,1 0 15,0 0-15</inkml:trace>
  <inkml:trace contextRef="#ctx0" brushRef="#br0" timeOffset="317174.1518">6548 12874 0,'0'-25'31,"-24"25"-15,-1 0 15,0 0-15,0 0-16,0 25 16,1-25-16,-1 0 0,25 24 15,-25-24-15,25 25 0,-25-25 0,25 25 16,0 0-16,0 0 15,0-1 1,25-24-16,-25 25 0,25-25 16,0 25-16,-1 0 0,26 0 15,-50-1 1,-25 1 0,0-25-1,1 0-15,-26 0 16,25 0-1,0 0-15,1 0 0,-1 0 16,0 0-16,25-25 31,25 1-31,0-1 16</inkml:trace>
  <inkml:trace contextRef="#ctx0" brushRef="#br0" timeOffset="317612.9668">6722 12774 0,'0'0'0,"0"-24"0,0 48 31,0 1-15,0 0-16,0 25 15,0-26-15,0 1 0,0 0 16,-25 0-16,25 24 0,0-24 0,0 0 16,0 0-16,-25 0 15,25-1-15,0 1 0,0 0 16,25-25 15,0 0-31,-25-25 0,0-24 16,25 49-16,-25-25 0,25 25 15,-25-25-15,24 0 16,-24 50 0,0 0-1,0 0-15,0-1 16,0 1-16,0 0 0,0 0 16,0 0-1,25-25 1,0 0-16,0-25 15</inkml:trace>
  <inkml:trace contextRef="#ctx0" brushRef="#br0" timeOffset="318140.4267">7045 13072 0,'-25'0'31,"25"25"-31,-25 0 0,25-1 16,0 1-16,25 0 15,0-25 1,-1 0 0,1 0-16,-25-25 0,25 0 15,-25 1 1,-25-1 0,0 25-16,1 0 15,-1 0-15,0 0 16,0 0-1,75 0 1,-25 0-16,24 0 16,-24 0-1,0 0-15,0-25 0,-1 25 16,1 0-16,0 0 16,-25 25-1,0 0 1,0-1-16,0 1 15,0 0-15,0 0 16,25 0-16,0 0 16,-1-25-1,-24-25-15,25 25 16,-25-50-16,25 25 16,0 0-16,-25 1 15,25 24-15,-25-25 16,0 0 15</inkml:trace>
  <inkml:trace contextRef="#ctx0" brushRef="#br0" timeOffset="318349.3572">7590 12874 0,'25'-25'0,"-25"0"16,0 75 31,0-1-47,0-24 0,0 0 0,0 24 15,-25-24-15,25 0 0,0 25 16,-25-1-16,25-24 0,0 0 16,0 0-16,0 0 0,0-1 15,0 1-15</inkml:trace>
  <inkml:trace contextRef="#ctx0" brushRef="#br0" timeOffset="318481.1069">7466 13146 0,'0'0'0,"25"0"31,25 0-31,-26-24 0,1 24 16,25 0-16</inkml:trace>
  <inkml:trace contextRef="#ctx0" brushRef="#br0" timeOffset="319038.4523">8012 13072 0,'0'25'16,"0"0"0,0-1-16,0 1 15,0 0-15,0 0 16,0 0 0,0-50-1,25-50-15,0 75 16,-25-24-16,24-1 0,-24 0 15,25 0-15,0 25 16,-25-25-16,25 25 0,-25-24 0,25 24 16,-25 24-1,0 1-15,0 25 16,0-25-16,0-1 16,0 1-16,0 0 0,0 0 31,24-25-31,1-25 0,0 25 15,-25-25-15,25 25 16,0-49-16,-1 24 0,-24 0 16,25 25-16,-25 25 47,0 0-47,0-1 0,0 1 15,0 0-15,25-25 16,-25 25-1,25-25-15,0 0 0,-1 0 16,26 0-16,-25 0 16,0-25-16,-1 25 0,1-25 15</inkml:trace>
  <inkml:trace contextRef="#ctx0" brushRef="#br0" timeOffset="320644.9275">8706 13072 0,'0'-25'16,"-49"124"-16,98-173 0,-49 24 15,-24 50-15,-1 0 63,0 0-47,0 25-1,0 0 1,25 0-16,0 0 0,0-1 15,0 1-15,0 0 0,25-25 16,-25 25-16,50-25 16,-25 0-16,-1-25 15,1 25-15,-25-25 16,50 0-16,-25 25 0,-25-24 16,24 24-16,1-25 0,25 0 15,-25 0-15,-25 0 16,24 25-16,-24-24 0,0-1 15,-24 25 1,-1 0-16,0 0 16,0 0-1,25 25-15,0-1 0,0 1 16,0 0-16,0 25 16,25-26-1,-25 1-15,25 0 16,-25 0-16,0 0 15,-25 0 1,0-25-16,0 0 16,25-25-1,0 0 1,0 0-16,25 25 16,-25-25-16,25 25 0,25-25 15,-26 25-15,1-24 0,0-1 16,0 25-16,25-25 15,-1 0 1,-24 25-16,-25-25 16,-25 25-1,0 0 1,1 25-16,-1 0 16,0 0-1,25 0 1,0-1-16,0 1 15,25-25-15,-25 25 0,25-25 0,-25 25 16,24-25-16,-24 25 31,-24-25-15,-1 0 0,0 0-16,0 0 0,0 0 15,25-25 1,25 25-1,25-25-15,-25 25 16,-1-25-16,26 25 16,-25-25-16,24 25 0,-24-24 0,0 24 15,0 0-15,24-25 0,-24 25 16,-25-25-16,25 25 0,0 0 16,-25-25-16,0 0 15,-50 25 1,25 0-1,1 0-15,-1 0 0,25 25 0,-25-25 16,0 0-16,25 25 0,0 0 16,0 0-16,25-25 15,-25 24 1,50-24-16,-26 0 16,1 0-16,0 0 0,0-24 15,0 24-15,-50 0 47,25 24-31,0 1-16,25 0 15,-1-25-15,1 0 16,0 0 0,25 0-16,-26-25 15,1 0 1,0 1-16,0-1 15,0 0-15,-25 0 16,0 0-16,-25 25 16,0 0-1,0 0-15,-24 0 16,49 25-16,-25 0 0,25 0 0,-25 0 16,25-1-16,0 26 0,0-25 15,0 25-15,0-26 0,0 1 16,0 50-16,0-51 0,0 1 15,0 0-15,0 0 0,-25 0 16,0-25-16,25-50 31,0 25-31,25 25 16,-25-25-16,25 1 0,25-26 16,-26 25-16,1 0 0,0 1 15,0-1-15,49 0 0,-49 0 16,0 0-16,24 0 0,-24 1 0,0-1 15,25 0-15,-26 0 0,-24 0 16,25 25-16,-25-24 0,0-1 16,-25 25-16,-24 0 15,-1 0 1,25 49-16,1-49 0,24 25 0,0 0 16,-25 25-16,25-26 0,0 1 15,25 0-15,-25 0 0,49 0 16,1 0-16,-25-25 15,-1 24-15,26-24 0,-25 0 16,25 0-16,-26-24 0,1 24 0,-25-25 16</inkml:trace>
  <inkml:trace contextRef="#ctx0" brushRef="#br0" timeOffset="321437.7692">1836 12824 0,'0'0'0,"-25"0"32,25 25-17,0 0-15,0-1 0,-25 1 16,25 25-16,0-25 0,-25-1 15,25 1-15,0 0 0,-25 0 16,1 49-16,24-49 16,0 0-16,0 0 15,0 0-15,24-25 16</inkml:trace>
  <inkml:trace contextRef="#ctx0" brushRef="#br0" timeOffset="321726.8408">1984 13072 0,'-24'25'31,"-1"0"-31,0-1 0,25 1 16,0 0-16,0 0 0,0 0 16,25 0-1,0-25 1,-1 0-16,1 0 0,0-25 15,0-25-15,-25 25 16,0 0-16,-25 1 16,0-1-1,0 25-15,1 0 16,-1 25-16,25-1 16,0 1-1,25-25-15,-1 0 16,1 0-16</inkml:trace>
  <inkml:trace contextRef="#ctx0" brushRef="#br0" timeOffset="322346.2451">2232 13072 0,'0'0'15,"0"25"17,0 24-32,-24-49 0,24 25 15,0 0-15,0 0 16,24-25-1,1 0-15,0-25 16,0 0-16,0 0 16,-25 1-16,49-1 15,-49 0-15,0 50 32,0 0-17,0-1 1,25 1-1,0-25-15,24 0 16,-24 0-16,0 0 16,0 0-16,0 0 0,-1 0 15,26-25-15,-25 25 0,-25-24 0,25 24 16,-25-25-16,25 25 0,-25-25 16,0 0 15,24 0-16,-24 1 17,-24 24-32,-26 0 0,25 24 15,0-24-15,0 50 16,1-25-16,-1 0 0,25-1 16,0 26-16,0-25 0,0 49 0,0-24 15,25 0-15,-25-26 16,0 26-16,24 24 0,-24-49 15,0 25-15,0-25 0,-24-1 16,24 1-16,-25 0 0,0-25 0,0 25 16,0-25-16,1 0 0,-1 0 15,25-25-15,-25 25 0,25-50 16,-25 50-16,25-24 0,-25-26 16,25 0-16,0 26 0,0-1 15,50 0-15,-50 0 0,50-24 16</inkml:trace>
  <inkml:trace contextRef="#ctx0" brushRef="#br0" timeOffset="324535.0793">3299 13047 0,'-25'0'31,"0"25"-15,25 0-16,0 0 15,0-1-15,-24 1 16,24 0-16,0 0 15,0 0 1,24-50 0,1-25-1,0 25-15,-25 1 0,25 24 16,-25-25-16,25 0 0,-1 25 16,-24 50 15,-24-26-31,24 1 15,-25 0-15,25 0 16,0 0-16,0 0 16,25-25-1,-1-25-15,1 0 16,-25 0-16,25 25 0,0-25 16,-25 0-16,25 1 0,-1 24 15,-24 24 1,0 1-1,0 0-15,0 0 16,0 0-16,0 0 16,25-25-16,0 24 15,0-24-15,0 0 16,-1 0-16,26-24 0,-25-1 16,-25 0-16,25 0 0,0 0 15,-25 0-15,24 1 16,-24-1-16,-24 25 31,-1 0-31,0 25 0,0-25 16,25 24-16,-25 1 0,25 0 15,0 0 1,0 0-16,25-25 16,0 0-16,25 0 15,-26 0-15,1-25 16,0 25-16,0-25 0,24 0 0,-24 0 15,0 25-15,-25-24 16,25 24-16,-25-25 0,25 0 16,-25 0-16,-25 25 15,0 0 1,-25 25-16,50 0 0,-24-25 16,24 25-16,-25-1 0,25 1 15,0 0-15,0 0 16,25 0-16,-1 0 15,-24-1-15,0 1 0,25 0 16,-25 0 0,-25-25-1,1 0-15,-1 0 16,25-25 0,0 0-16,0 0 15,49 25-15,-24-24 0,0 24 16,0-25-16,0 25 0,-1 0 15,26-25-15,-25 0 0,0 25 16,-1 0-16,1-25 0,0 25 16,0-25-16,-25 1 15,0-1 1,-25 25-16,0 0 16,25 25-1,-25-25-15,25 24 0,-24 1 16,24 0-16,-25-25 0,25 25 15,0 0-15,0 0 16,25-1 0,-1-24-16,-24 25 15,25-25-15,-50 0 32,1 0-17,24 25-15,-25-25 0,0 0 16,25-25 15,25 0-31,0 25 16,-1 0-16,1-24 0,0 24 15,25-25-15,-26 25 0,26 0 0,-25 0 16,0-25-16,-1 25 0,26 0 16,-25-25-16,0 25 0,-1-25 15,-24 0 1,0 1-1,-24 24-15,-1 0 16,0 0-16,0 0 16,0 24-16,1 1 0,-1-25 15,0 25-15,25 0 0,0 0 16,0 0 0,50-25-1,-26 0-15,1 0 16,0 0-16,0-25 0,0 25 15,-1 25 1,-24-1 0,0 1-16,0 0 15,0 25-15,0-26 0,0 1 16,0 0-16,0 0 16,0 0-16,-24-1 0,-1 1 15,0-25 1,0 0-16,25-25 15,0 1 1,0-1-16,0 0 16,50 0-16,-25 0 15,49-49-15,-49 74 0,0-25 16,-1 0-16,1 25 0,-25-24 16,50-1-16,-50 0 0,25 25 0,-25-25 15,24 25-15,-24-25 16,0 0-16,-24 25 31,24 25-31,-50-25 16,50 25-16,-25 0 0,0-25 0,25 25 15,0 0-15,-24-1 0,24 1 16,0 0-16,0 0 16,0 0-16,0-1 0,0 1 0,0 25 15,-25-50-15,25 25 0,0-1 16,0 1-16,-25 0 15,25 0-15,-25-25 16,25-25 15,0 0-31,25 0 16,-25 1-16,25 24 0,-25-25 0,25 0 16,-1 0-16,1 0 0,0 1 15,0-1-15,0-25 16,-1 50-16,-24-25 0,25 1 15,-25-1-15,0 0 16,0 0 0,-25 25 15,25 25-15,-24-25-1,24 25-15,-25 0 0,25-1 16,0 1-16,0 0 0,0 0 15,25-25-15,-25 25 16,24-25-16,26 0 0,-25 0 16,0 0-16,0-25 0,-1 25 15</inkml:trace>
  <inkml:trace contextRef="#ctx0" brushRef="#br0" timeOffset="329559.8342">14784 9153 0,'24'0'47,"-24"-25"-32,25 25-15,0 0 16,-25-25-1,0 1 17,0-1-17,0 0 1,-25 25-16,25-25 0,-25 0 16,1 25-1,-1-25-15,0 25 16,-25-24-1,26 24-15,-26 0 16,25 0-16,0 0 16,1 0-16,-26 0 15,25 0-15,0 0 16,1 0-16,-1 0 16,0 24-16,0-24 15,0 25-15,25 0 16,-25-25-16,1 25 15,24 0-15,-25-25 16,25 25-16,0-1 16,-25 1-16,25 0 15,0 0-15,0 0 16,0-1-16,0 1 0,25 0 16,0 0-16,-1 0 15,-24-1-15,25-24 16,-25 25-16,50 0 0,-25 0 15,0 0-15,24-1 16,-24 1-16,0-25 16,24 0-16,-24 0 15,0 0-15,0-25 16,0 25-16,24-24 16,-24 24-16,0-25 0,0 25 15,-1-25-15,1 0 0,0 25 16,0-25-16,0 1 15,-1-1 1,-24 0-16,0 0 16,0 0-16,0 1 15,0-1-15,0 0 16,0 0-16,0 0 0,-24 1 16,24-1-16,-25 0 15,0 25-15,25-25 16,-25 25-16,0 0 0,1-25 15,-1 25-15,0 0 0,0 0 0,0 0 16,1 0-16,-1 0 0,0 0 16,0 0-16,0 0 0,-24 0 15,24 0-15,0 25 16,0-25-16,1 25 0,-1 0 16,0-25-16,0 25 15,0-1-15,25 1 0,-25-25 16,25 25-16,0 0 15,-24 0-15,24-1 16,0 1-16,0 0 16,0 0-16,0 0 0,24-1 15,-24 1-15,25 0 0,0-25 16,0 25-16,0-25 0,0 0 16,-1 25-16,1-25 0,0 0 15,0 0-15,0 0 0,-1 0 16,26-25-16,-25 25 0,0-25 15,-1 25-15,1-25 0,0 0 16,0 1-16,-25-1 0,25 25 16,-25-25-16,0 0 0,0 0 15,0 1-15,0-1 16,0 0-16,-25 0 16,25 0-16,-25 25 0,25-24 0,-25 24 15,-24 0-15,24-25 0,0 25 16,0 0-16,0 0 15,1 0-15,-1 0 0,0 0 16,25 25 0,-25-25-1,25 24 1</inkml:trace>
  <inkml:trace contextRef="#ctx0" brushRef="#br0" timeOffset="330914.2116">13841 9227 0,'25'0'32,"-25"-24"-17,25 24-15,-25-25 47,0 0-31,0 0 15,-25 25-31,25-25 0,-25 25 16,0 0-16,25-24 0,-25 24 15,1 0-15,-1 0 16,0 0-16,0 0 15,0 0-15,1 0 16,-1 0-16,0 0 16,0 24-16,0-24 15,25 25-15,-24-25 0,-1 25 16,0-25-16,0 25 16,0 0-16,25-1 15,-24 1 1,24 25-16,0-25 15,0-1 1,0 1-16,0 0 0,24 0 16,1 0-16,0-1 15,0 1-15,0-25 16,-1 0-16,1 0 0,0 0 16,0 0-16,0 0 15,-1 0-15,26 0 0,-50-25 16,25 25-16,0-24 0,-25-1 15,49 0-15,-49 0 16,25 25-16,-25-25 0,25 1 16,-25-1-16,25 0 15,-25 0-15,0 0 16,0 1-16,0-1 16,0 0-16,-25-25 15,-25 26 1,25 24-16,-24-25 0,24 25 15,0 0-15,0 0 16,1 0-16,24 25 16,0-1-16</inkml:trace>
  <inkml:trace contextRef="#ctx0" brushRef="#br0" timeOffset="384070.4824">10492 12725 0,'0'-25'0,"0"0"31,-24 25 31,24 25-15,-25-25-47,25 25 16,0 0-16,-25 24 15,25-24-15,0 0 16,-25 0-16,25 24 16,0-24-16,0 0 0,0 0 0,0-1 15,0 1-15,0 25 16,25-25-16,-25-1 0,25 1 0,0 0 16,-1-25-16,-24 25 15,25-25-15,0 0 16,0 0-16,0 0 15,-50 0 48</inkml:trace>
  <inkml:trace contextRef="#ctx0" brushRef="#br0" timeOffset="385062.3697">10864 12477 0,'-24'0'0,"-1"0"15,25 25 1,0-1-16,0 1 16,0 0-1,0 0-15,0 0 0,0-1 16,0 1-16,0 25 16,0-25-16,0-1 15,0 1-15,0 0 16,0-50 31,0 0-47,0 1 15,0-1-15,0 0 0,0 0 16,0 0-16,0 1 0,0-1 16,0 0-16,25 25 0,-25-25 15,24 0-15,-24 1 0,25 24 16,0-25-16,0 25 15,0 0 1,-25 25 0,24-1-16,-24 1 15,0 0-15,0 0 0,0 0 0,0-1 16,0 1-16,-24 0 16,24 0-16,0 0 0,-25-25 15,25 24-15,-25-24 0,0 25 16,0-25-16,1 0 15,-1 0 1,25-25 0,0 1-1,0-1-15,25 25 0,-25-25 16</inkml:trace>
  <inkml:trace contextRef="#ctx0" brushRef="#br0" timeOffset="385643.1609">11162 12526 0,'0'-24'0,"25"24"15,0 0 16,-25 24-31,0 1 16,0 0-16,0 0 16,0 0-1,0-1-15,0 1 16,-25-25-16,25 25 16,0 0-16,0-50 31,0 0-16,0 0 1,0 1 0,0-1-16,25 0 0,-25 0 15,0 0-15,0 1 16,0 48 31,0 1-32,25 0-15,-1 0 16,-24 0-16,25-1 16,-25 1-1,25 0-15,0-25 16,-25 25-16,25-25 16,-25-25 15,0 0 0,0 0-31</inkml:trace>
  <inkml:trace contextRef="#ctx0" brushRef="#br0" timeOffset="385936.9358">11410 12502 0,'0'24'63,"0"1"-48,0 0-15,0 0 16,-25 0 0,25-1-16,0 1 0,0 0 15,0 0-15,-24 0 16,24-1-1,0-48 17,24 24-17,-24-25-15,25 0 16</inkml:trace>
  <inkml:trace contextRef="#ctx0" brushRef="#br0" timeOffset="386321.2414">11633 12526 0,'0'0'0,"25"0"16,-25-24 0,25 24-16,0 0 15,-25-25 1,-25 25 15,0 25-15,25-1-16,-25-24 15,25 25-15,0 0 16,0 0 0,0 0-1,25-25-15,-25 24 0,25-24 16,-25 25-16,25-25 15,-25 25-15,0 0 16,-25 0 0,0-25-1,-24 0-15,49 24 16,-25-24-16,0 0 0</inkml:trace>
  <inkml:trace contextRef="#ctx0" brushRef="#br0" timeOffset="387011.8448">10914 13146 0,'0'25'31,"0"0"-15,0 0-16,0 25 16,-25-26-16,25 1 15,0 0-15,0 0 0,0 0 16,0-1-16,-25-24 0,25 25 15,0-50 17,0-24-17,0 24-15,0 0 0,0-24 0,25 24 16,-25 0-16,0 0 0,25 0 16,0 0-16,0 1 15,-1 24-15,1 0 16,0 0-1,0 24-15,-25 1 16,25 0-16,-25 0 16,0 0-1,-50 0-15,50-1 16,-50 1 0,26-25-1,-1 0-15,25-25 31,25 1-31</inkml:trace>
  <inkml:trace contextRef="#ctx0" brushRef="#br0" timeOffset="387552.076">11187 13122 0,'0'24'46,"0"1"-46,0 0 0,0 0 16,-25 0-16,25 0 16,0-1-16,0 1 15,0 0-15,-25-25 0,25 25 0,0 0 16,0-50 15,25 0-31,-25 0 16,0 0-16,0 1 31,25 24-15,-25-25-16,25 25 15,0 0-15,-1 0 16,1-25-16,0 25 16,0 0-1,0-25-15,-1 0 31,-24 0-31,0 1 32,-24 48-1,24 1-15,0 0-16,-25-25 0,25 25 15,0 25-15,0-26 0,-25 1 16,25 0-16,0 25 15,0-26-15,0 1 16,0 0-16,25-25 31</inkml:trace>
  <inkml:trace contextRef="#ctx0" brushRef="#br0" timeOffset="387839.5538">11559 13221 0,'0'0'0,"0"-25"16,-25 25 15,25 25-15,0 0-16,-25-25 15,1 0-15,24 49 16,-25-49-16,25 25 15,0 0-15,0 0 0,0 0 16,25-25-16,-25 24 16,24-24-16,1 0 0,0 25 15,0-25-15,24 0 16,-24-49-16,0 49 16,0 0-16,0 0 0</inkml:trace>
  <inkml:trace contextRef="#ctx0" brushRef="#br0" timeOffset="388116.5832">11832 13171 0,'0'-25'0,"-25"25"0,0 0 16,25 25-1,0 0 1,0 0-16,0 0 0,0 0 15,0-1-15,0 1 16,0 0-16,0 0 0,0 0 16,0-1-16,0 1 0,0 0 15,0 0 1,0-75 15,0 25-31,0 1 16,0-1-16,0 0 0</inkml:trace>
  <inkml:trace contextRef="#ctx0" brushRef="#br0" timeOffset="388318.021">11807 13146 0,'50'-74'31,"-125"198"-31,100-174 0,49-49 16,-49 99-16,0 0 0,0 0 16,-25 25-16,25 0 0,-25 0 15,0-1 1,0 1-16,0 0 0,-25-25 15,25 25-15,-25-25 0,25 25 16,-25-25-16,0 0 0,1 0 0,-1 0 16,0 0-16,25-25 15,0 0-15,0 0 16</inkml:trace>
  <inkml:trace contextRef="#ctx0" brushRef="#br0" timeOffset="388740.0623">12229 12502 0,'25'24'31,"-1"1"-15,1 0-16,0 49 15,25-49-15,-50 25 16,24-25-16,-24-1 0,25 1 16,0 74-16,-25-49 0,25 0 15,-25-1-15,25-24 0,-25 99 16,0-74-16,0-1 0,0 1 0,0 0 16,-25-1-16,0 26 15,0-26-15,0-24 0,1 0 16,-1 0-16,0 24 0</inkml:trace>
  <inkml:trace contextRef="#ctx0" brushRef="#br0" timeOffset="393372.7145">198 12774 0,'-24'25'31,"-1"-25"0,25 25-31,0 0 16,0 0-1,0-1-15,0 1 16,0 0-16,25 25 16,-25-1-16,0-24 0,24 25 15,-24-26-15,25 1 16,-25 0-16,25 25 16,-25-25-16,0-1 15</inkml:trace>
  <inkml:trace contextRef="#ctx0" brushRef="#br0" timeOffset="393836.6636">347 12601 0,'0'25'31,"0"-1"-31,-25 1 16,25 25-16,0-1 15,0 1 1,0-25-16,0 0 15,0 24-15,0-24 16,0 0-16,25-25 16,-25-25-1,0 0-15,25 0 0,0-24 16,-25 24 0,25 0-16,-1 25 31,-24 25-31,0 25 15,0-26 1,0 1-16,0 0 0,0 0 16,25 0-16,-25-1 15,0 1 1,0-50 0</inkml:trace>
  <inkml:trace contextRef="#ctx0" brushRef="#br0" timeOffset="393996.8344">595 12650 0,'0'25'16,"-24"0"0,24 0-16,0 0 0,0-1 15,0 26-15,0-25 0,0 0 16,0-1-16,0 1 0,0 0 0</inkml:trace>
  <inkml:trace contextRef="#ctx0" brushRef="#br0" timeOffset="394153.4628">496 12849 0,'0'0'0,"25"0"31,0 0-31,0 0 16,24-25-16,-24 0 0</inkml:trace>
  <inkml:trace contextRef="#ctx0" brushRef="#br0" timeOffset="394365.3735">769 12626 0,'0'0'0,"0"-25"15,0 50 16,0-1-15,0 1 0,0 25-16,0-25 0,0-1 15,-25 1-15,25 25 0,0-25 16,0-1-16,0 1 0,-25 0 0,25 0 16,0-50 15,0 0-31</inkml:trace>
  <inkml:trace contextRef="#ctx0" brushRef="#br0" timeOffset="394508.1952">695 12898 0,'0'-74'0,"0"148"16,0-198 15,24 124-15,1 0-16,0 0 16,0 0-16,0 0 15,-1 0-15,1 0 16</inkml:trace>
  <inkml:trace contextRef="#ctx0" brushRef="#br0" timeOffset="394721.5922">893 12750 0,'0'0'32,"25"0"-32,-25 24 0,0 1 15,0 0-15,-25 0 0,25 0 16,0-1-16,0 1 0,-25 25 0,25-25 15,0-1-15,0 1 0,-25 25 16,25-25-16,0-1 0,0 1 16,0 0-16,0 0 15,0-50 1,0 0 0,0-49-16,0-1 15</inkml:trace>
  <inkml:trace contextRef="#ctx0" brushRef="#br0" timeOffset="394884.9643">918 12750 0,'49'-50'32,"-148"199"-32,149-248 0,24 49 15,-49 50 1,-25 25-16,0 0 0,0-1 16,0 1-16,0 0 0,-25-25 15,25 25-15,-25 0 0,1-1 16,-1 1-16,0-25 15,0 0-15</inkml:trace>
  <inkml:trace contextRef="#ctx0" brushRef="#br0" timeOffset="395411.0764">446 13444 0,'0'-25'16,"0"1"15,0 48 0,-24-24-31,24 25 16,-25 0-16,25 0 15,0 0 1,0-1 0,25 1-1,-25 0 1,0 0 0,-25-25-16,0 0 15,0 0 16,25-25-15,0 0-16,0 0 0</inkml:trace>
  <inkml:trace contextRef="#ctx0" brushRef="#br0" timeOffset="396052.5326">496 13469 0,'-124'25'16,"248"-50"-16,-124 50 0,0 0 15,0-1 1,0 1-16,0 0 16,0-50 15,0 0-15,25 1-16,0-1 15,-25 0-15,25 25 31,-25 25 1,0 0-32,0-1 15,0 1 1,24-50 0,-24 1-1,25-1 1,-25 0-16,25 25 15,-25 25 17,0 0-17,0-1-15,0 1 16,0 0 0,25-50 15,-25 0-31,25 1 0,-1-26 0,1 50 15,-25-25-15,0 0 0,25 1 16,0-1-16,-25 0 16,25 25-16,-25-25 0,0 0 15,24 25-15,-24 25 32,0 0-17,-24 0-15,24 0 0,0-1 16,-25 26-16,25-25 0,0 0 15,-25 24-15,25-24 0,0 0 16,0 24-16,-25-49 16</inkml:trace>
  <inkml:trace contextRef="#ctx0" brushRef="#br0" timeOffset="396178.6095">695 13543 0,'24'75'31,"-48"-174"-31,24 123 0,0-73 0,24 49 0,26 0 16,-25-25 0,0 25-16,-1 0 15,1-25-15</inkml:trace>
  <inkml:trace contextRef="#ctx0" brushRef="#br0" timeOffset="396397.3841">893 13419 0,'25'50'31,"-25"-25"-16,0 0-15,0-1 16,-25 1-16,25 25 0,0-25 16,0-1-16,-25 1 0,25 0 15,0 25-15,0-26 0,-25 1 16,25 0-16,0 0 16,0 0-16,-24-1 0,24-48 15,0-1 1,0 0-16,0 0 0,0-24 15,0 24-15,24-25 0,-24 25 16,0 1-16</inkml:trace>
  <inkml:trace contextRef="#ctx0" brushRef="#br0" timeOffset="396577.1278">918 13469 0,'74'-50'32,"-173"174"-32,124-198 0,74 24 15,-99 75-15,0 0 16,0 0-16,0 0 0,0-1 15,0 1-15,-25 0 16,25 0-16,-25-25 16,1 0-1,-1-25-15,25-25 16,-25 26-16</inkml:trace>
  <inkml:trace contextRef="#ctx0" brushRef="#br0" timeOffset="397014.0531">1265 12774 0,'0'0'0,"25"0"0,0 0 31,-1 0-31,1 50 16,0 0 0,0-1-16,-25-24 0,25 25 15,-25-26-15,0 76 0,0-51 16,0 1-16,-25 0 0,25-1 16,-25 1-16,0 24 0,0-24 15,25-1-15,-24-24 0,-1 0 16,0 25-16,-25-1 15,26-49-15</inkml:trace>
  <inkml:trace contextRef="#ctx0" brushRef="#br0" timeOffset="397997.3204">595 13940 0,'0'0'0,"0"-25"15,0 1 1,-24 24 15,24 24-15,-25-24-16,0 0 15,25 25-15,-25 0 16,25 0-16,0 0 0,-25 24 16,25-24-16,0 0 0,0 24 15,0 1 1,0-25-16,0 0 0,0-1 16,0 1-16,0 0 0,0 0 15,-25-25-15,1 25 16,-1-25-16</inkml:trace>
  <inkml:trace contextRef="#ctx0" brushRef="#br0" timeOffset="398141.6994">347 14213 0,'25'0'0,"-25"-25"16,25 25-1,0 0-15,-1 0 16,1 0-16,25 0 15,-25 0 1</inkml:trace>
  <inkml:trace contextRef="#ctx0" brushRef="#br0" timeOffset="398321.614">744 13965 0,'0'0'0,"-25"25"31,25 0-31,-24 24 15,24-24 1,0 25-16,0-26 0,0 1 16,-25 0-16,25 25 15,-25-26-15,25 1 16</inkml:trace>
  <inkml:trace contextRef="#ctx0" brushRef="#br0" timeOffset="398453.9382">595 14188 0,'0'0'0,"25"0"32,25 0-32,-25-25 15,-1 25 1,26-24-16,-25 24 16</inkml:trace>
  <inkml:trace contextRef="#ctx0" brushRef="#br0" timeOffset="398654.3104">868 14089 0,'0'25'31,"0"-50"-31,0 50 0,0 0 16,0-1-1,0 1-15,0 25 0,0-25 16,-25-1-16,25 1 0,0 25 0,0 0 16,0-26-16,-24 26 15,24-25-15,0 24 0,0-24 16,-25 0-16,25 0 0,0 0 15,0-75-15,0 25 16,0 0-16,0-24 0</inkml:trace>
  <inkml:trace contextRef="#ctx0" brushRef="#br0" timeOffset="398837.4038">843 14139 0,'100'-100'31,"-224"348"-31,272-496 0,-272 348 0,273-200 0,-99 100 16,-25 25-16,-1 0 15,-24 0 1,0 0-16,25 24 0,-25-24 16,0 0-16,-25 0 15,1-1-15,-1-24 0,0 0 0,0 25 16,0-25-16,-24 0 16,24-25-16</inkml:trace>
  <inkml:trace contextRef="#ctx0" brushRef="#br0" timeOffset="439917.364">5507 13370 0,'-25'-25'0,"25"50"94,0 0-79,0-1-15,0 1 16,-25-25-16,25 50 16,0-25-16,0-1 15,0 1-15,0 50 16,0-51-16,0 1 0,-25 0 0,25 25 15,0-26-15,0 51 0,-25-26 0,25-24 16,0 25-16,0-1 16,0-24-16,-24 74 0,24-49 15,0 0-15,0-1 0,0 1 16,-25 49-16,25-49 0,0-1 16,0 1-16,0 0 0,-25-1 0,25 26 15,0-26-15,0-24 0,0 25 16,0-26-16,-25 26 0,25-25 15,0 0-15</inkml:trace>
  <inkml:trace contextRef="#ctx0" brushRef="#br0" timeOffset="442214.5774">5358 14858 0,'25'0'62,"-25"25"1,0 24-48,0-24 1,0 0-16,0 25 16,0-26-16,0 26 15,0-25-15,0 24 0,0-24 16,24 74-16,-24-49 0,0-25 15,0 25-15,0-1 0,0 1 16,0 24-16,-24-49 0,24 25 16,0-1-16,0-24 0,0 49 15,-25-74-15,25 25 0,0 0 16,-25-25 0</inkml:trace>
  <inkml:trace contextRef="#ctx0" brushRef="#br0" timeOffset="443556.0645">1984 14114 0,'25'0'46,"0"0"-30,0 0 0,0 0-1,-1 0 1,1 0-16,0 0 0,0 0 16,0 0-1,-1 0-15,1-25 0,0 25 16,0 0-16,0 0 0,-1 0 15,26 0-15,-25-25 16,0 25-16,-1 0 0,26 0 16,-25 0-16,0 0 15,24 0-15,1-25 0,0 25 16,-26 0-16,26 0 0,0 0 16,-1 0-16,50 0 0,-49 0 15,0 0-15,-1 0 0,26 0 0,24 0 16,-25 0-16,-24 0 15,24 0-15,1 0 0,-26 0 16,100 0-16,-74 0 0,-26 0 16,26 0-16,-1 0 0,75 0 15,-75 0-15,1 0 0,-1 0 0,0 0 16,1 0-16,74 0 0,-75 0 16,1 0-16,-1 0 0,0 0 15,100 0-15,-25 0 16,-75 0-16,50 0 0,-49-24 15,-1 24-15,0 0 0,1 0 16,74 0-16,-75 0 0,25 0 16,-24 0-16,-1 0 0,1-25 15,98 25-15,-98 0 0,24 0 16,-25 0-16,26 0 0,-26 0 16,124-25-16,-123 25 0,24 0 0,-25 0 15,26 0-15,73 0 0,-98 0 16,24 0-16,-25 0 0,1 0 15,98 0-15,1-25 16,-100 25-16,75 0 0,-74 0 16,-26-25-16,26 25 0,-26 0 15,75 0-15,-74 0 0,0 0 16,-26-24-16,26 24 0,-25 0 16,49 0-16,-49 0 0,0 0 15,0 0-15,-1 0 16,1 0-16,-25-25 0,25 25 15,0 0-15</inkml:trace>
  <inkml:trace contextRef="#ctx0" brushRef="#br0" timeOffset="447015.2347">1984 14511 0,'0'-25'15,"0"0"-15,0 0 16,-24 1 15,-1-1 1,0 25-17,0 25 1,25-1-1,-25 26-15,25-25 0,0 0 16,0-1-16,0 1 0,0 25 16,0-25-16,-24 24 0,24-24 15,0 0-15,0 0 0,0-1 16,0 1-16,0 25 0,-25-25 16,25-1-16,0 1 15,-25-25 1,0 0-1,25-25-15</inkml:trace>
  <inkml:trace contextRef="#ctx0" brushRef="#br0" timeOffset="447191.8243">1687 14759 0,'25'0'31,"-1"0"-31,26 0 15,-25-25-15,0 25 16,-1 0-16,1 0 0,0 0 16,25 0-16,-26-25 15</inkml:trace>
  <inkml:trace contextRef="#ctx0" brushRef="#br0" timeOffset="447459.9906">2158 14486 0,'0'25'32,"0"0"-32,0-1 15,0 1-15,0 0 16,0 0-16,0 0 0,0-1 15,-25 26-15,25-25 16,-25 0-16,25-1 16,0 1-16,0 0 15,0 0-15</inkml:trace>
  <inkml:trace contextRef="#ctx0" brushRef="#br0" timeOffset="447772.9035">2257 14709 0,'0'0'0,"0"25"31,0 0-15,0 0-1,0-1 1,25-24-1,-25-24 1,25 24-16,-25-25 16,0 0-16,0 0 15,-25 0-15,0 25 16,0 0 0,25 25 15,25-25-16</inkml:trace>
  <inkml:trace contextRef="#ctx0" brushRef="#br0" timeOffset="448158.3534">2431 14684 0,'0'0'16,"0"25"-16,0 0 31,0 0-16,0 0 1,25-25 0,-1-25-1,-24 0 1,25 0-16,0 0 16,-25 50 15,0 0-16,0 0-15,0 0 0,0-1 16,25 1-16,0-25 16,-1 0-1,1-25-15,0 25 16,-25-24-16,0-1 0,25 25 16,-25-50-16,0 25 0,0 1 15,0-1-15,0 0 0,0 0 16,-25 25-16,25-25 0,-25 25 15,25 25 1</inkml:trace>
  <inkml:trace contextRef="#ctx0" brushRef="#br0" timeOffset="448907.3857">3349 14808 0,'-25'25'0,"0"-25"15,0 0 17,0 0-17,25-25-15,-24 1 16,-1 24-16,25-25 15,-25 25-15,25-25 0,-25 0 16,25 0-16,-25 25 16,25-24-16,0-1 0,0 0 15,0 0-15,0 0 16,25 1-16,-25-1 16,25 0-1,0 0-15,0 25 16,-25-25-16,24 25 15,-24 25 17,0 0-17,0 0 1,-24 0 0,24-1-16,-25-24 15,0 25-15,0 0 0,0 0 16,25 0-16,-24-25 0,-1 24 15,25 1-15,-25-25 0,25 25 16,-25-25 0,25 25-16,25-25 47,0 0-32,0 0-15,-25-25 0,24 25 16,1 0-16,0 0 0,0 0 15,-25-25-15,25 25 16</inkml:trace>
  <inkml:trace contextRef="#ctx0" brushRef="#br0" timeOffset="449622.0953">3646 14759 0,'0'0'0,"25"0"47,0-25-47,-25 0 15,25 25 1,0-25-16,-25 1 0,24-1 16,-24 0-1,0 0 1,-24 25 0,-1 0-16,0 0 15,0 25 1,25 0-16,-25 0 15,25-1 1,0 1-16,0 0 16,25-25-16,-25 25 0,25-25 15,0 25 1,0-25-16,-1 0 16,1 0-16,0-25 15,0 0-15,0 25 16</inkml:trace>
  <inkml:trace contextRef="#ctx0" brushRef="#br0" timeOffset="450686.3305">3994 14585 0,'0'25'31,"0"0"-16,0 0 1,-25-25-16,25 24 0,0 1 16,-25 0-16,25 0 15,0-50 17,0 0-17,25 0-15,0 1 16,-25-1-16,0 0 0,24 0 15,-24 0 1,25 25-16,0 0 16,0 0-1,0 0-15,-25 25 16,24-25-16,1 0 16,0 0-1,0 0 16,-25 25-15,0 0 0,0 0-16,-25-1 15,25 1-15,-25-25 16,25 25-16,25-50 47,0 0-32,-25 1-15,0-1 0,25 0 16,-25 0-16,0 0 16,24 25-16,-24-24 15,25 24 1,0 0-16,0 0 16,0 0-1,-1 24 1,-24 1-1,25-25-15,-25 25 16,0 0 0,0 0-1,0-1 1,25-24 15,-25-24-15,25 24-1,-25-25 1,0 0 0,-25 0-1,0 25-15,25-25 16,-25 25-16,50 0 47,0 0-47,0 0 15,0 0 1,-1 0-16,1 0 0,0 25 16,0 0-1,-25 0 1,0 0 0,25-25-1,-25-25 1,24 25-16,1-50 15,0 50-15,0-25 0,24 1 16,-24-1-16,0 25 0,0-25 16,0 0-16</inkml:trace>
  <inkml:trace contextRef="#ctx0" brushRef="#br0" timeOffset="451740.9675">2307 15379 0,'0'0'16,"0"-25"0,0 0-16,-25 25 15,0 0 1,0 25 0,1 0-1,24 0-15,0 0 16,-25-1-1,25 1-15,0 0 16,25-25 0,-1 0-16,1 0 0,0 0 0,0 0 15,24 0-15,-24-25 16,0 25-16,0-25 0,0 25 16,-1-24-16,1-1 0,-50 25 31,25 25-16,-24-25-15,24 24 0,0 1 32,0 0-32,24-25 15,1 0-15,0 0 16,-25-25 0,25 25-16,-25-25 0,0 1 0,0-1 15,0 0 1,-25 25-1,0 0-15,25 25 16,0 0 0,25-25-1,0 0 1,24 0-16,-24 0 16,-25-25-16,25 25 15,0-25-15,0 25 16,-25-25-16,0 50 15,25 0 1,-25 0-16,0-1 16,0 1-16,0 0 15,24-25 1,1 0 0,0-25-16,-25 0 0,25 25 0,0-24 15,-1-1 1,1 0-16,0 25 15,-25 25 1,0 0 0,0-1-16,0 1 0,0 0 15,25-25 17,0-50-32,-1 26 15,1-1-15,0 0 0</inkml:trace>
  <inkml:trace contextRef="#ctx0" brushRef="#br0" timeOffset="451875.8624">3076 15304 0,'25'-24'15,"-50"48"-15,74-73 0,-49 74 47,0 24-31,0-24-16,-24 0 0,24 0 0,0 0 16,0-1-16,-25 26 0,25-25 15,-25-25 1</inkml:trace>
  <inkml:trace contextRef="#ctx0" brushRef="#br0" timeOffset="452457.5482">3001 15429 0,'25'74'16,"-74"-173"-16,73 124 0,-24-50 16,25 25-16,0-25 15,0 25-15,0 0 16,-1 0-16,1 0 0,0-25 0,0 25 15,0 0-15,-25 25 32,0 0-32,0 24 15,0-24 1,0 0 15,0-50-15,0 0-1,0 1 1,0-1-16,24 25 0,1-25 16,-25 0-16,25 25 15,0-25-15,0 25 16,-1 0-16,1 0 16,0 0-16,0 0 15,0 0-15,-25 25 16,0 0-1,0 0-15,-25-25 0,25 25 16,0-1 0,0 1-1,25-25 1,-25-25-16,24 25 16,-24-24-16,25-1 0,-25 0 15,-25 0 1,1 25-1,-1 0 1,25 25-16,-25-25 0,0 0 16,50 0 15</inkml:trace>
  <inkml:trace contextRef="#ctx0" brushRef="#br0" timeOffset="452704.2093">3770 15156 0,'0'24'47,"0"1"-31,0 0-16,-24 0 15,24 0-15,0-1 0,0 1 16,-25 0-16,25 0 0,0 0 15,0 0-15,0-1 0,0 1 0,0 0 16,25 0-16,-1-25 16,1 0-1,-25-25-15,0 0 16,25 0-16</inkml:trace>
  <inkml:trace contextRef="#ctx0" brushRef="#br0" timeOffset="454138.2216">1414 15850 0,'-25'0'0,"0"0"31,0 0 0,25 25-31,-24-25 0,24 25 16,-25 0-16,25-1 15,-25 1-15,0 0 16,25 25-16,0-26 0,-25 1 0,25 0 16,0 25-16,0-26 15,0 1-15,0 0 0,25 0 16,-25 0-16,25 24 0,0-24 16,-25 0-16,25-25 15,-1 25-15,1-25 16,0 0-16,0 0 15</inkml:trace>
  <inkml:trace contextRef="#ctx0" brushRef="#br0" timeOffset="454520.9216">1612 16123 0,'25'0'0,"-25"-25"0,0 50 47,-25 0-15,25 0-32,0-1 0,0 1 15,0 0-15,0 0 0,0 0 16,-25-1-16,25 1 15,0-50 17,0 1-17,0-1-15,0 0 16,0 0-16,0 0 0,25 1 16,0-1-16,0 0 15,0 25-15,-25-25 16,25 25-16,-1 0 15,1 0-15</inkml:trace>
  <inkml:trace contextRef="#ctx0" brushRef="#br0" timeOffset="454825.6892">1836 16321 0,'24'0'31,"-24"-24"-16,25 24-15,-25-25 16,25 0-16,-25 0 0,25 0 16,-25 1-16,0-1 15,0 0 1,-25 25-16,0 0 0,25 25 16,-25 0-1,1-1-15,24 1 16,0 0-16,0 0 15,0 0-15,0-1 0,24-24 16,-24 25-16,25-25 0,0 0 16,0 0-16,24 0 15,-24-25-15,0 1 16</inkml:trace>
  <inkml:trace contextRef="#ctx0" brushRef="#br0" timeOffset="455057.3453">2208 15925 0,'0'0'0,"0"-25"16,0 50 0,-25-1-1,25 1-15,0 0 16,-25 25-16,25-1 16,0 26-16,0-51 0,0 1 15,0 0-15,0 0 0,-25 0 16,25 24-16,0-24 0,0 0 15,0 0-15,25-50 32,0-25-32</inkml:trace>
  <inkml:trace contextRef="#ctx0" brushRef="#br0" timeOffset="455257.588">2332 16222 0,'0'-25'16,"-75"75"-1,150-75-15,-75 25 0,0 25 16,0 0 0,0 0-16,0-1 0,0 1 15,-25-25-15,25 25 0,0 0 0,0 0 16,0-50 15,0-25-31,25 25 16,-25 1-16</inkml:trace>
  <inkml:trace contextRef="#ctx0" brushRef="#br0" timeOffset="455349.3026">2356 16098 0,'25'-25'31,"-50"75"-31,25-75 16,25 25-16</inkml:trace>
  <inkml:trace contextRef="#ctx0" brushRef="#br0" timeOffset="455689.9012">2629 16173 0,'0'-25'16,"0"0"-16,-25 25 16,1 0 15,-1 25-31,0 0 0,25-1 15,-25-24-15,0 25 0,25 0 16,0 0-16,25-25 16,0 0-1,0-25 1,0 0-16,-1 25 16,1 0-1,-25 25 1,0 0-1,0 0-15,0-1 16</inkml:trace>
  <inkml:trace contextRef="#ctx0" brushRef="#br0" timeOffset="456058.3609">2828 15900 0,'0'-25'0,"0"50"32,0 24-32,0-24 0,0 25 15,0-1 1,-25-24-16,25 0 0,0 0 0,0 24 16,-25-24-16,25 0 0,-25 0 15,25 0 1,0-50-16,25 25 15,-25-50-15,25 50 0,-25-25 16,25-24-16,0 49 0,-25-25 16,24 25-16,1 0 15,-25 25 1,0 0-16,0-1 16,0 1-16,0 0 0,0 0 15,-25-25-15,25 25 0,-24-1 0,-1 1 16,0-25-16,0 0 15,25-25 1,0-24 0,0 24-16</inkml:trace>
  <inkml:trace contextRef="#ctx0" brushRef="#br0" timeOffset="456264.4011">3125 15949 0,'0'25'16,"-24"0"-16,-1 25 16,0-1-1,25 1-15,0-25 0,0-1 16,0 1-16,-25 0 0,25 0 16,0 0-16,0-1 0,0 1 15,-25 0-15</inkml:trace>
  <inkml:trace contextRef="#ctx0" brushRef="#br0" timeOffset="456525.9024">3101 16346 0,'-50'-25'0,"100"50"0,-26-25 16,1-25-1,0 1-15,0-1 16,0 0-16,-1 0 15,-24-24-15,25 24 0,-25 0 16,-25 0-16,1 25 16,-1 25-1,0-25-15,0 50 16,0-26-16,25 1 0,0 0 16,0 0-16,-24 24 0,24-24 15,0 0-15,24-25 16,1 0-16,0 0 0,0 0 15,0 0-15,-1-25 0</inkml:trace>
  <inkml:trace contextRef="#ctx0" brushRef="#br0" timeOffset="457480.0851">3994 15875 0,'-25'0'15,"0"0"1,25 25 31,25 0-31,0-1-1,-25 1-15,24 25 0,1-25 16,-25-1-16,0 1 0,0 0 15,25 25-15,-25-26 0,0 1 0,0 0 16,0 25-16,0-26 16,-25 26-16,-24-25 0,49 0 15,-25 0-15,25-1 0,-25 26 16,0-25-16,25 0 16,-25-25-16</inkml:trace>
  <inkml:trace contextRef="#ctx0" brushRef="#br0" timeOffset="468238.1525">6276 14362 0,'0'-25'16,"0"0"-16,24 25 15,-24-25-15,25 25 16,-25-24-16,-25 24 31,1 49-15,24-24 0,-25-25-16,25 25 0,-25 0 15,0 24-15,0-24 0,1 0 16,-1 0-16,0 0 0,25-1 15,-50 26-15,26-50 0,24 25 0,-25 0 16,0-1-16,0 1 0,0 0 16,25-50 31,0 0-47,0 1 0,0-1 15</inkml:trace>
  <inkml:trace contextRef="#ctx0" brushRef="#br0" timeOffset="468396.209">5978 14461 0,'25'0'31,"-100"75"-31,125-150 0,-25 100 0,0 0 0,-1 0 16,1-1-16,0 1 16,25 25-16,-26-50 15,-24 25-15,25-1 0,0-24 16,25 25-16,-26-25 0,1 0 15,-25 25-15</inkml:trace>
  <inkml:trace contextRef="#ctx0" brushRef="#br0" timeOffset="468771.6544">6921 14412 0,'0'0'0,"24"-25"0,-24 0 16,0 0-1,0 0 1,0 0 0,-24 25-16,-1-24 15,0 24-15,0 0 16,0 0-16,0 24 15,1-24-15,24 25 16,0 25-16,0-25 16,0 24-16,0 1 0,0-25 15,0 0-15,0-1 0,0 26 16,0-25-16,-25 24 0,25 1 16,0-25-16,0 0 0,-25-1 0,25 1 15,0 0-15,-25 0 0,0-25 31,25-25-31</inkml:trace>
  <inkml:trace contextRef="#ctx0" brushRef="#br0" timeOffset="468940.6813">6573 14660 0,'0'-25'15,"25"25"1,0 0-16,0 0 15,-1 0-15,1 0 0,0 0 16,25 0-16,-26 0 0,1-25 16,0 25-16,0 0 15</inkml:trace>
  <inkml:trace contextRef="#ctx0" brushRef="#br0" timeOffset="469170.2641">7069 14436 0,'-24'0'0,"24"25"16,0 0-1,0 0-15,-25-25 16,25 25-16,0-1 0,0 1 16,0 0-16,-25 0 0,25 0 15,0-1 1,-25 1-16,25 0 0,0 0 0,0 0 15,25-25 1</inkml:trace>
  <inkml:trace contextRef="#ctx0" brushRef="#br0" timeOffset="469899.7287">7169 14635 0,'0'25'47,"0"-1"-31,24-24-1,-24 25-15,25-25 16,0-25 0,-25 1-1,0-1 1,-25 25-1,0 0 1,1 0-16,-1 0 16,0 0-1,25 25-15,25-25 32,0 0-32,-1 0 15,1-25-15,0 0 16,0 25-16,0 0 15,-1 0-15,-24-25 0,25 25 16,0 0-16,0 0 16,0 0-16,-1 0 15,-24 25 1,0 0-16,0 0 16,0-1-1,25-48 32,0-1-47,-25 0 16,25 25-16,-25-25 15,25 25-15,-25 25 32,0 0-17,0 0-15,0-1 16,0 1-16,24-25 15,26 25-15,-25-25 16,0 0-16,-1 0 0,1 0 16,0-25-16,-25 0 15,25 25-15,-25-24 0,0-1 16,0 0-16,0 0 0,-25 25 16,25-25-16,-25 25 0,25-24 15,-25 24-15,25-25 0,-24 25 16,-1 0-16</inkml:trace>
  <inkml:trace contextRef="#ctx0" brushRef="#br0" timeOffset="470464.685">8235 14759 0,'0'0'16,"25"0"-16,0 0 16,0 0 15,-50 0 0,0 0-31,0 0 16,0 0-16,1 0 15,24-25-15,-25 25 16,25-25-16,-25 0 0,25 1 16,0-1-16,-25-25 15,25 25-15,0 1 0,0-1 0,0 0 16,0 0-16,25 0 0,0 1 16,0-1-16,-1 25 15,1-25-15,0 25 16,0 0-16,0 0 15,-25 25 1,0 0-16,-25 24 16,25-24-16,-50-25 15,50 25-15,-25 0 0,-24 24 16,-1-24-16,25 25 16,-24-26-1,49 1-15,-25-25 0,50 0 31,0 0-31,-1 0 16,1 0-16,0 0 16,25-25-16,-26 25 0,1-24 15,0 24-15,-25-25 0,50 0 16,-26 25-16</inkml:trace>
  <inkml:trace contextRef="#ctx0" brushRef="#br0" timeOffset="471858.5378">8582 14660 0,'25'0'31,"-25"-25"-31,25 25 0,-25-25 15,25 25-15,-25-25 0,25 25 16,-25-25-16,0 1 16,0-1-16,-25 0 15,0 25 1,0 25 0,0 0-16,1-1 15,24 1-15,-25-25 16,25 25-16,0 0 15,0 0-15,0-1 16,25-24-16,-1 0 0,1 25 16,0-25-16,0 0 15,0 0-15,24-25 0,-49 1 16,25 24-16,0-25 0,0 0 0,-25 0 16,24 0-16,-24 1 15,25 24-15,-25 24 47,0 1-47,0 0 16,0 0-16,0 0 15,-25-25-15,25 24 0,0 1 16,0-50 15,0 1-15,25-1-16,-25 0 0,0 0 15,25 25-15,-25-25 0,25 25 16,-25-24-16,25 24 16,-1-25-1,1 25-15,0 0 16,0 0 0,0 0-16,0 0 0,-1 25 15,-24-1 32,0 1-47,-24-25 16,24 25-1,0 0-15,0 0 16,-25-25 0,25 24-16,0-48 31,25 24-31,-25-25 0,24 0 15,-24 0-15,25 0 16,0 1 0,-25-1-16,25 25 15,0 0 1,-1 0-16,1 0 16,0 0 15,-25 25-31,0-1 15,0 1 1,0 0-16,-25 0 16,0-25-1,25 25-15,0-1 16,0 1-16,25-25 16,0 0-16,0 0 15,-25-25-15,25 25 0,-1-49 0,1-1 16,-25 25-1,0 1-15,0-1 16,0 0-16,-25 25 0,1 0 16,-26 0-1,25 0-15,0 0 16,25 25-16,0 0 0,25-25 31,0 0-31,0 0 0,0 0 16,-1 0-16,1 0 15,0 0-15,25-25 0,-26 25 0,1 0 16,0 0-16,0 0 0,0 0 16,-25 25-1,0 24-15,0-24 16,-25 0 0,25 0-16,0-1 15,0-48 16,25-1-31,-25 0 16,24 25-16,1-25 0,-25 0 0,50 1 16,-50-1-16,25 0 15,-1 25-15,-24-25 0,25 0 16,-50 50 0</inkml:trace>
  <inkml:trace contextRef="#ctx0" brushRef="#br0" timeOffset="472886.1743">7367 15180 0,'-25'0'0,"0"0"0,1 0 16,-1 0 15,25 25-15,-25 0-16,25 0 0,-25 0 15,25-1-15,0 1 16,0 0-16,0 0 16,25-25-16,0 25 0,0-25 15,-1 0-15,1 0 0,0 0 16,0-25-16,49 0 0,-49 25 15,0-25-15,0 0 0,-25 1 16,24 24-16,1-25 0,-25 0 16,-49 25-1,49 25 1,-25 0-16,25-1 0,-25 1 16,25 0-16,0 0 0,0 0 15,25 0 1,0-25-16,-1 0 0,1-25 15,0 0-15,-25 0 16,0 0-16,0 0 16,0 1-16,-25 24 15,0 0 1,25 24-16,25 1 31,0-25-15,25 0-16,-26 0 0,1 0 0,0-25 15,0 1-15,0-1 16,-1 25-16,-24 25 31,0-1-15,0 1-16,0 0 16,0 0-1,25-25-15,0-25 16,0 0-1,0 0 1,-25 1-16,24 24 16,1 24-1,-25 1 1,25 0 0,0-25-1,0-25 1,24-24-16</inkml:trace>
  <inkml:trace contextRef="#ctx0" brushRef="#br0" timeOffset="473369.4507">8161 15180 0,'25'-24'47,"-50"48"-31,50-24-16,-50 25 0,25 25 15,0-25-15,0-1 0,0 1 16,0 0-16,0 0 15,-25-25-15,0 0 16,25-25 0,-25 25-16,1-25 15,24 0-15,-25 25 16,50-24 0,24 24-1,1-25 1,-25 25-16,-1 0 0,1 0 15,0 0-15,0-25 0,0 25 16,-1 0-16,1 25 16,-25 0-1,0-1 1,0 1-16,-25 0 0,25 0 16,0 0-1,0-50 16,0 0-15,0 0-16,0 0 0,25 1 0,-25-1 16,25 25-16,-25-25 0,25 0 15,0 25-15,-1 0 16,1 0 0,0 0-1,0 0-15</inkml:trace>
  <inkml:trace contextRef="#ctx0" brushRef="#br0" timeOffset="473635.7848">8582 15230 0,'0'25'47,"0"-75"-47,0 125 0,0-125 0,0 124 16,0-49 0,0 0-1,25-25 1,25-25-1,-50-24 1,25-1-16,-25 25 16,-25 0-16,0 25 15,-25-24-15,26 24 16,-1 24-16,25 1 16,25-25-1,-1 0 1</inkml:trace>
  <inkml:trace contextRef="#ctx0" brushRef="#br0" timeOffset="473828.9741">8855 15032 0,'50'-50'32,"-100"100"-32,100-75 0,-50 50 15,0-1 1,-50 1-16,50 0 0,0 25 15,-25-26-15,25 26 0,-24-25 0,24 0 16,0-1-16,0 1 0,24-25 16,-24 25-16,50-25 0,-25 0 15,24 0-15,1-25 16</inkml:trace>
  <inkml:trace contextRef="#ctx0" brushRef="#br0" timeOffset="474585.6655">6400 15850 0,'0'0'0,"0"-25"16,-25 1-1,0 24-15,0 24 32,25 1-32,-25-25 15,25 25-15,-24 49 0,24-49 16,-25 0-16,25 25 0,0-26 15,-25 26-15,25 0 0,0-26 0,0 1 16,25 0-16,24 0 16,-24-25-16,0 0 15,0 0-15,-25-25 0,49 0 16</inkml:trace>
  <inkml:trace contextRef="#ctx0" brushRef="#br0" timeOffset="475150.5135">6524 16024 0,'24'-50'31,"-73"174"-31,74-198 0,-1 49 16,-48 75-16,24-26 15,-25 1-15,25 25 16,-25-50 0,25 25-16,0-50 15,25 0 1,0-25-16,-1 26 15,1-1-15,-25 0 16,25 25-16,-25-25 0,0 50 31,0 0-31,0 0 16,0-1-16,0 1 0,0 0 16,0 0-16,0 0 15,0-1-15,50-24 16,-26-24-1,1-26-15,0 50 16,0-25-16,-25 0 0,25 1 16,-1-1-16,-24 0 0,-24 25 47,24 25-47,0 0 15,0-1-15,0 1 0,0 0 16,0 0-16,0 0 15,24-25-15,1 0 16,0 0-16,0-25 16,0 25-16,-25-25 0,0 0 15,25 25-15,-25-49 0,0 24 16,-25 0-16,0 0 16,0 25-16,25-25 0,-25 25 15,0 0-15,25 25 31,25-25-31</inkml:trace>
  <inkml:trace contextRef="#ctx0" brushRef="#br0" timeOffset="475336.9071">7045 15850 0,'24'-49'16,"-148"173"-1,248-273-15,-148 223 0,48-123 0,-24 73 16,0 1-16,0 25 15,-24-25-15,24 24 0,0 1 16,0-25-16,-25 24 0,25-24 16,0 25-16,0-26 0,0 1 15,0 0-15,0 0 0</inkml:trace>
  <inkml:trace contextRef="#ctx0" brushRef="#br0" timeOffset="475470.0083">6970 16073 0,'50'100'16,"-100"-200"-16,75 100 0,25 0 15,-26 0 1,1 0-16,0 0 0,0-24 16</inkml:trace>
  <inkml:trace contextRef="#ctx0" brushRef="#br0" timeOffset="475792.8228">7665 15974 0,'-50'0'15,"50"25"-15,0 0 16,0 0-16,0-1 15,-25-24-15,25 25 0,0 25 16,-25-25-16,25-1 16,-24-24-1,24-24-15,0-1 16,24 0-16,-24 0 16,25 0-16,-25 1 0,0-1 15,25 0-15,0 0 16,0 0-16,-1 25 15,1 25 1</inkml:trace>
  <inkml:trace contextRef="#ctx0" brushRef="#br0" timeOffset="476067.4813">7838 16148 0,'-74'-124'16,"148"248"-16,-49-124 15,0-25-15,-25 0 16,25 0-16,-1 1 16,-24-1-16,0 0 15,-24 25 1,-1 0-16,-25 0 16,25 0-16,1 25 15,24 24-15,-25-24 16,25 0-1,0 0-15,25-25 0,-1 0 16,1 0-16,0 0 16,0-25-16</inkml:trace>
  <inkml:trace contextRef="#ctx0" brushRef="#br0" timeOffset="476490.2854">8161 15949 0,'0'0'0,"-25"-24"31,0 24-16,0 24 1,1 1-16,24 0 16,-25 25-16,0-50 0,25 24 0,0 1 15,0 0-15,-25-25 16,25 25-16,25-25 16,0 0-16,0-25 15,-1 25-15,1-25 0,-25 0 16,25 1-16,0-1 0,-25 0 15,25 25-15,-25-25 0,0 50 32,-25-25-32,25 25 0,0 0 15,0-1-15,0 1 0,0 0 16,25-25 15</inkml:trace>
  <inkml:trace contextRef="#ctx0" brushRef="#br0" timeOffset="476666.375">8334 15825 0,'50'-49'15,"-50"24"-15,-124 273 0,198-422 0,-24 125 16,-75 98 0,25-24-16,0 0 0,-25 25 15,1-26-15,24 1 16,0 25-16,0-25 0,-25-1 0,25 1 15,0 0-15</inkml:trace>
  <inkml:trace contextRef="#ctx0" brushRef="#br0" timeOffset="476821.0952">8483 15999 0,'-124'99'15,"248"-198"-15,-124 124 16,0 0-16,0-1 15,0 26-15,-25-25 16,25 0-16,0-1 0,0 1 16</inkml:trace>
  <inkml:trace contextRef="#ctx0" brushRef="#br0" timeOffset="476952.9256">8458 15850 0</inkml:trace>
  <inkml:trace contextRef="#ctx0" brushRef="#br0" timeOffset="478006.2032">8682 15726 0,'0'25'16,"-25"0"-1,25 0-15,0 24 0,0-24 16,0 0-16,-25 0 0,25-1 15,-25 51-15,25-50 0,0-1 16,-25 1-16,25 0 0,0 0 16,0-75-1,25 25 1,0 1-16,-25-1 0,25 0 16,0 0-16,-1 0 15,1 25-15,0 0 16,-25 25-1,0 0-15,0 0 0,0 0 16,0-1-16,-25 26 0,25-25 16,-25-25-16,25 25 15,25-50 1,25-25 0,-25 25-16,-1 1 0,-24-1 15,25 0-15,0 0 0,0-49 16,-25 49-16,25 0 0,-1 0 0,-24 1 15,0-1-15,25-25 16,-25 25-16,0 50 31,-25-25-31,25 25 0,0 0 0,0 0 16,-24 24-16,-1 1 0,25-25 16,-25-1-16,25 1 0,0 25 15,0-25-15,0-1 16,25-24-16,0 0 15,-1 0-15,1 0 16,-25-24-16,25 24 0,0 0 16,0 0-16,-25-25 15,25 25-15,-1-25 0,1 25 16,0 0-16,0-25 16,0 25-16,-25-25 0,24 25 15,-24-24-15,25 24 0,-25-25 0,0 0 16,-25 25-16,1 0 15,-26 0-15,25 25 16,0-25-16,25 25 16,-24-1-16,24 26 15,-25-25-15,25 0 0,0-1 16,25-24-16,-25 25 16,24-25-16,1 0 0,0 0 15,-25-25-15,25 1 16,0 24-16</inkml:trace>
  <inkml:trace contextRef="#ctx0" brushRef="#br0" timeOffset="478234.162">9575 15627 0,'-25'0'0,"25"50"16,0-1-1,25-24-15,-25 0 16,24 24-16,-24 1 0,25 24 16,-25-24-16,25 0 0,-25-1 0,0-24 15,0 25-15,-25-1 0,0-24 16,1 0-16,-1-25 0,0 25 16,-49-25-16,49 0 0</inkml:trace>
  <inkml:trace contextRef="#ctx0" brushRef="#br0" timeOffset="516444.4982">4415 15528 0,'0'-25'16,"-25"25"-1,25 25 48,25-25-63,0 0 15,-25 49-15,25-24 16,0 0-16,-1 0 0,-24 0 16,25 24-16,0-24 15,0 0-15,-25 0 0,25-1 16,-25 1-16,24 0 0,-24 0 16,25 0-16,-25-1 15,25 1-15,-50-50 47,25 1-47,-25-1 16,25 0-16,-24-25 0</inkml:trace>
  <inkml:trace contextRef="#ctx0" brushRef="#br0" timeOffset="516782.4669">4390 15528 0,'-24'0'16,"-1"0"0,0 0-16,0 25 15,0-1 1,1 1-16,24 0 16,-25 0-16,50-50 31,-25 0-16,24 0-15,1 1 16,-25-1-16,25 0 0,-25 0 16,25 25-16,-25-25 15,25 25-15,-1 0 16,1 0-16,0 25 16,0 0-16,24-25 0,-24 0 15,0 0-15,25 25 0,-1 0 16,-24-25-16,0 0 0,0 24 15,-1-24-15</inkml:trace>
  <inkml:trace contextRef="#ctx0" brushRef="#br0" timeOffset="518392.4928">5035 15577 0,'0'-24'78,"-24"24"-47,-1 0-31,0 0 16,0 0-16,0 0 15,25 24 1,-24 1-16,24 0 31,0 0-31,0 0 0,0-1 16,24-24-16,-24 25 0,25 0 15,-25 0 1,25-25-16,-25 25 16,0-1-1,-25-24 16,0 0-15,1 0 0,24-24 31,24 24-32,-24-25-15,25 25 16,0 0-16,-25-25 0,50 25 15,-50-25-15,24 25 0,1 0 16,-25-25-16,25 25 0,0-24 0,-25-1 16,25 25-16,-25-25 0,24 25 15,1-25-15,-25 0 16,0 1 0,0-1-1,-25 25-15,1 0 16,-1 25-1,0-1 1,25 1 0,-25 0-1,25 0-15,0 0 16,0-1 0,0 1-1,25-25-15,0 25 16,0-25-16,-1 0 15,1-25-15,0 25 0,0-25 16,0 1-16,-1 24 16,1-25-16,0 0 0,0 0 15,-25 0 1,0 1 0,-25 24-1,25 24 1,-25 1-16,0 0 15,25 0-15,-24-25 16,24 25-16,0-1 16,24-24-1,1 0 1,-25-24-16,25 24 16,0-25-16,-25 0 15,25 25-15,-25-25 16,0 0-16,24 25 15,-24 25 1,0 0 0,-24 0-16,24 0 15,-25-1-15,25 1 16,0 0-16,0 25 16,0-26-16,0 26 0,0-25 15,0 0-15,0-1 16,0 1-16,0 0 15,25-25 1,-1 0 0,-24-25-1,0 0-15,25 25 16,-25-24-16,0-1 0,25 0 0,-25 0 16,25 25-16,-25-25 15,0 1 1,25 24-16,-25-25 0</inkml:trace>
  <inkml:trace contextRef="#ctx0" brushRef="#br0" timeOffset="518571.5463">5581 15726 0,'0'25'78</inkml:trace>
  <inkml:trace contextRef="#ctx0" brushRef="#br0" timeOffset="519804.6219">4366 16123 0,'0'0'0,"0"-25"0,-25 25 0,25-25 16,25 50 30,-1 0-30,-24 0 0,25 0-16,0-1 0,0 1 15,-25 0-15,49 0 16,-49 0-16,25-1 0,0 1 16,0 0-16,-25 0 15,25-25-15,-25 25 16,-25-25-1,25-25 1,-25 0-16,0 25 0,0-25 16</inkml:trace>
  <inkml:trace contextRef="#ctx0" brushRef="#br0" timeOffset="520010.5371">4390 16098 0,'-24'0'15,"24"25"17,-25-25-32,25 25 0,0 0 15,-25-1-15,0 1 0,25 0 16,0 0-16,-25 0 0,1-1 16</inkml:trace>
  <inkml:trace contextRef="#ctx0" brushRef="#br0" timeOffset="520148.1322">4341 16148 0,'74'25'47,"-198"-1"-47,273-48 0,-248-1 0,223 74 15,-99-24-15,-1-25 16,1 0-16,0 0 0</inkml:trace>
  <inkml:trace contextRef="#ctx0" brushRef="#br0" timeOffset="520587.7587">4887 16297 0,'0'-25'31,"-25"25"1,0 0-32,0 25 15,0-25-15,25 24 16,-25 1-16,25 0 15,0 0-15,0 0 16,25-25 0,-25-25-1,25 0-15,0 25 16,0-25-16,-25 0 16,25 25-16,-25 25 31,0 0-16,-25 0 1,25 0-16,0 0 16,25-25-1,-1 0-15</inkml:trace>
  <inkml:trace contextRef="#ctx0" brushRef="#br0" timeOffset="520832.1937">5085 16297 0,'-99'99'0,"198"-198"0,-99 74 16,-25 25-1,0 25 1,1-1-16,-1 1 16,25 0-1,-25 0-15,25 0 16,25 0-1,0-25-15,-1 0 16,1 0-16,0 0 16,-25-25-1,25 25-15</inkml:trace>
  <inkml:trace contextRef="#ctx0" brushRef="#br0" timeOffset="521056.842">5234 16173 0,'-50'99'16,"100"-198"-16,-50 123 31,0 1-31,0 0 16,0 0-16,-25 0 16,25-1-16,0 1 15,0 0-15,0 0 0,0 0 16,0 0-16,0-1 15,25-24 1</inkml:trace>
  <inkml:trace contextRef="#ctx0" brushRef="#br0" timeOffset="521305.6046">5308 16321 0,'25'-24'31,"-75"98"-31,75-124 0,-25 26 16,-25 24 0,1 0-16,24 24 15,-25-24-15,25 25 0,0 0 16,-25-25-16,25 25 0,0 0 31,25-25-31,0 0 0,-1 0 16,26 0-16,-25 0 15,24 0-15,-24-25 16</inkml:trace>
  <inkml:trace contextRef="#ctx0" brushRef="#br0" timeOffset="523485.1895">13965 14635 0,'0'-25'16,"0"0"0,0 0-1,0-24 1,0 24-1,-25 25 1,0 0 0,1 0-16,24 25 0,-25-25 15,25 25-15,-25-25 0,25 24 16,0 1-16,0 0 16,0 0-16,25 0 15,0-1-15,-1 1 16,1 0-16,-25 0 15,0 0 1,-25-1 0,1-24-1,24-24 17,0-1-32,49 0 15,-24 0-15,0 0 16,0 25-16,24-24 0,-24-1 15,0 25-15,24-50 0,-24 50 0,0-25 16,0 25-16,-25-24 0,25-1 16,-25 0 15,-25 25-31,0 0 0,0 0 16,0 25-16,1 0 15,-1-1-15,0 1 0,0 0 16,25 0-1,0 0-15,0-1 16,25-24-16,0 25 0,0-25 16,-1 0-16,1 0 0,0 0 0,0 0 15,24-25-15,26 1 16,-25-1-16,-50 0 16,24 25-16,1-25 0,0 0 15,-25 1-15,25 24 0,-25-25 16,0 0-16,-25 25 31,0 0-31,25 25 16,-25-25-16,1 25 0,-1-1 15,0 1-15,25 0 16,0 0 0,25-25-1,0 0-15,-1-25 0,1 0 16,0 25-16,0-25 0,0 25 31,-25 25-31,0 0 16,0 25-16,-25-26 15,25 1-15,0 0 0,-25 0 16,25 24-16,0 1 0,-25-25 16,25 24-16,0-24 0,0 0 15,0 25-15,0-26 16,25-48-1,-25-1-15,25 0 16,0 0 0,-1 0-16,-24 1 0,25 24 15,0-25-15,0 0 0,-25 0 16,25 25-16,-25-25 0,24 25 16,1-24-16</inkml:trace>
  <inkml:trace contextRef="#ctx0" brushRef="#br0" timeOffset="523695.935">14932 14709 0,'0'-25'16</inkml:trace>
  <inkml:trace contextRef="#ctx0" brushRef="#br0" timeOffset="524377.0331">15280 14486 0,'24'0'15,"-24"-25"-15,0 50 16,0 0-16,-24 0 15,24-1-15,0 1 0,0 0 16,0 25-16,0-26 16,0 1-1,0-50 17,24 1-32,-24-1 0,25 0 15,-25 0-15,25 0 16,0 1-16,0-1 0,0 0 15,-25 50 1,0 0 0,0 24-16,0-24 15,0 0-15,0 0 16,0-1-16,24-24 16,1 0-1,0-24-15,0-1 16,0 25-16,-1-50 0,1 25 15,0 1 1,0 24-16,-25-25 16,0 50 15,-25 24-31,25-24 16,0 0-16,0 0 15,25-1 1,0-24-16,24-24 15,-24-1 1,-25 0-16,0-49 16,0 49-16,0 0 15,0 0-15,-25 25 16,-24 0-16,24 0 16,0 25-16,25 0 15</inkml:trace>
  <inkml:trace contextRef="#ctx0" brushRef="#br0" timeOffset="525304.9467">16173 14585 0,'-25'0'0,"0"0"31,50-25 47,0 25-62,-1 0-16,26 0 0,-25 0 0,0 0 16,24 0-16,26 0 0,-50 0 15,-1 0-15,1 0 0,0 0 16,0 0-16,24 0 16,-24 0-16,0 0 15,-50 0 16,25-24-15,-25 24 0</inkml:trace>
  <inkml:trace contextRef="#ctx0" brushRef="#br0" timeOffset="525548.8657">16495 14412 0,'50'74'15,"-100"-148"-15,75 74 0,0 0 16,0 0-16,-25 24 0,49 1 16,-24-25-16,0 0 15,-25 25-15,25 0 0,-1 0 16,-24-1 0,0 1-16,-49 0 15,24-25-15,25 25 0,-25-25 16,0 25-16,1-25 0,-1 24 0,25 1 15,-25-25-15</inkml:trace>
  <inkml:trace contextRef="#ctx0" brushRef="#br0" timeOffset="526928.957">17190 14461 0,'0'-25'15,"24"25"-15,-24 25 47,0 0-31,0 0-16,0 0 15,-24 24-15,24-24 0,0 0 16,0 0-16,0-1 16,0 1-16,24-25 31,-24-25-31,0 1 16,25-26-16,0 25 15,-25 0-15,0 1 0,25 24 16,-25-25-16,25 0 0,-25 0 15,24 25 1,-24 25 0,0 25-1,0-26-15,0 1 16,25 0 0,-25 0-16,0 0 15,25-25 1,-25 24-16,25-48 15,0 24-15,-25-25 16,24 0-16,-24 0 0</inkml:trace>
  <inkml:trace contextRef="#ctx0" brushRef="#br0" timeOffset="527184.5505">17537 14461 0,'0'25'47,"0"0"-47,0-75 0,0 100 15,0-25-15,0-1 16,0 1-16,25 0 0,0-25 16,-1 0-1,1 0-15,0-25 16,0 0 0,-25-24-16,0 24 15,-25 0-15,0 0 16,0 25-16,25-24 0,-24 24 15,-1 0-15,25 24 16,0 1-16,0 0 16</inkml:trace>
  <inkml:trace contextRef="#ctx0" brushRef="#br0" timeOffset="529371.9897">18207 14461 0,'0'-25'15,"24"25"-15,-24-24 16,-24 24 31,24 24-32,-25-24 1,25 25-16,0 0 16,0 0-16,0 0 15,0-1 1,0-48 31,25-1-32,-25 50 188,-25-25-187,50-25 218,-25 0-171,24 25-32,-24 25 47,-24-25-62,24 25-16,0-1 0,0 1 16,0 0-16,0 0 15,0 0-15,24-25 0,1 24 16,0-24-1,0 0-15,0 0 16,-1-24-16,26-26 16,-50 25-16,25 25 0,-25-25 15,25 1-15,-25-1 0,24 0 16,1 0-16,-25 0 16,-25 50 15,25 0-31,-24-25 15,24 25-15,0 0 0,0-1 16,0 1-16,0 0 16,24-25-1,1 0-15,0 0 16,0 0-16,0-25 0,0 25 16,24-25-16,-24 1 15,0-1-15,0 0 16,-1 25-16,-24-50 0,25 50 15,-25-24-15,0-1 16,-25 25 0,1 0-16,-1 25 15,25-1-15,0 1 0,0 0 16,0 25-16,0-26 16,25 1-16,-25 0 15,24-25-15,-24 25 16,-24 0 15,-1-25-15,0 0-16,50 0 31,0 0-15,49-50-16,-49 50 15,0-25-15,-1 0 0,1 25 16,0-24-16,0-1 15,-25 0-15,25 25 0,-25-25 16,0 0 0,-25 25-16,0 0 15,0 25 1,0 0-16,25 0 16,-24 0-16,24-1 15,0 1-15,49 0 16,1-25-16,24 0 15,-49 0-15,0-25 16,0 25-16,-1-25 0,1 25 16,25 0-16,-25-24 15,-1-1-15,1 25 0,-25-25 16,0 0-16,25 25 16,-25-25-16,0 1 0,-25 24 15,0 0 1,1 24-1,-1-24-15,0 25 0,0 0 16,0 25-16,25-26 16,-24 1-16,48 0 15,26-25 1,-25-25-16,0 25 16,-1-49-16,1 24 0,0 0 15,0 0-15,-25 0 0,25-49 16,-1 49-16,-24 0 0,25 25 15,-25-25-15,0 50 32,-25 25-32,25-25 15,-24 0-15,24-1 0,0 26 0,0-25 16,0 24-16,0-24 0,24 0 16,1-25-1</inkml:trace>
  <inkml:trace contextRef="#ctx0" brushRef="#br0" timeOffset="529603.7467">19968 14213 0,'0'0'0,"0"-25"15,-25 25-15,0 25 16,25 25-1,-25-1-15,25-24 16,0 25-16,-24-25 0,24 24 16,0-24-16,0 0 15,0 24-15,-25-49 0,25 25 0,0 0 16</inkml:trace>
  <inkml:trace contextRef="#ctx0" brushRef="#br0" timeOffset="529929.4602">19769 14461 0,'50'99'16,"-100"-223"-16,50 149 15,25-50-15,0 25 0,0 0 16,0 0-16,24 0 16,-24 0-16,0 0 0,0 0 15,-1 0-15,-24 25 16,0 0-1,0 0 1,25 0 0,0-25-1,0 0-15,0-25 16,-1 0-16,-24 0 16,0 0-16,0-24 15,-24 24-15,-1 0 16,0 25-16,0-25 0,-24 25 15,24 0-15,0 0 16,25 25-16,-25 0 0</inkml:trace>
  <inkml:trace contextRef="#ctx0" brushRef="#br0" timeOffset="530704.9684">20786 14387 0,'0'-25'0,"0"50"47,0 0-47,-24-1 15,24 1 1,0 0-16,0 0 15,0 0 1,0-1-16,0-48 31</inkml:trace>
  <inkml:trace contextRef="#ctx0" brushRef="#br0" timeOffset="530853.8513">20786 14263 0,'-24'198'0,"48"-396"16,-48 198-16,48 0 31,1 0-15,0 0-16</inkml:trace>
  <inkml:trace contextRef="#ctx0" brushRef="#br0" timeOffset="531953.6634">21084 14412 0,'0'-25'16,"25"25"-1,0 0-15,-25-25 16,0 0-16,0 0 16,-25 0-16,0 25 15,0 0 1,0 0-16,1 25 16,-1 0-16,0 0 0,0 0 15,25 0-15,0-1 0,0 1 16,25 0-1,0-25-15,0 0 0,-1 0 16,26-25-16,-25 0 16,0 25-16,-1-24 0,26-26 15,-50 25-15,25 0 0,-25 0 16,25 1-16,-25-1 0,24 0 0,-24 0 16,-24 25-1,-1 0-15,25 50 0,-25-50 16,25 25-16,-25-1 0,25 26 15,0-25-15,-25 0 16,25 0-16,0-1 16,25 1-16,0-25 0,0 25 15,0-25-15,24 0 16,-24 0-16,0 0 0,0-25 16,-1 25-16,1-25 15,-25 1-15,25-1 0,-25 0 16,0 0-16,0 0 15,-25 25-15,0 0 16,1 25 0,-1 0-16,25 0 15,0 0-15,0-1 16,25-24 0,-1 0-16,1 0 0,0 0 15,0-24 1,0 24-16,-1-25 0,1 0 15,0 0-15,-25 0 16,25 25 0,-25 25-1,0 0 1,0 0-16,-25 24 16,25-24-16,25-25 15,0 0-15,-25-25 16,24 25-16,1-24 15,0-1-15,0-25 16,-25 25-16,25 25 16,-25-25-16,0 75 31,0-25-31,0 0 16,0 0-1,25-25 1,-1-25-16,1 0 15,0 25-15,-25-25 0,25 0 16,-25 0-16,25 25 0,-1-49 0,-24 24 16,25 0-16,-25-24 15,25 24-15,-25-25 16,25 50-16,-50 25 31,0 0-31,25 0 0,-25-1 16,25 26-16,0 0 0,-24-26 15,24 1-15,0 0 0,0 25 16,0-25-16,0-1 0,0 1 16</inkml:trace>
  <inkml:trace contextRef="#ctx0" brushRef="#br0" timeOffset="532219.5724">21878 14337 0,'-25'-25'31,"75"100"-31,-75-125 0,25 25 16,25 25-16,24 0 16,-24 0-16,0 0 15,0 0-15,-1 0 0,1 0 16,0 0-16,0-25 16,0 25-16,-25 25 31,0 0-16,0 0-15,0 0 16,0 0 0,0-1-16,0-48 31</inkml:trace>
  <inkml:trace contextRef="#ctx0" brushRef="#br0" timeOffset="532553.4398">22275 14114 0,'-75'124'16,"150"-248"-16,-51 124 15,1 0 1,0 0-16,25 0 0,-26-25 16,1 25-16,0 0 0,25-25 15,-50 0-15,24 25 16,-24-24-16,0-1 15,0 0 1,-24 25-16,-1 0 31,25 25-31,-25 24 0,0-49 0,25 25 16,0 25-16,-25-25 16,25 24-16,-24 1 0,24-25 15,0-1-15,0 26 0,-25 25 16,25-51-16,0 1 0,0 0 15,-25-25 1</inkml:trace>
  <inkml:trace contextRef="#ctx0" brushRef="#br0" timeOffset="533013.3269">22324 14337 0,'-25'0'16,"100"0"15,-50 0-31,-1 0 0,1 0 16,0 0-16,0-25 0,0 25 15,-25-25-15,24 25 0,1 0 16,-50 0 31,25 25-32,0 0 1,-24 0-16,24 0 16,49-25-1,-24 0-15,-25-25 16,25 25-16,0-25 0,-25 0 0,49 0 16,-24 1-1,-25 48 16,0 1-31,-25 25 0,25-25 16,0 0-16,-25-1 0,25 26 16,-24-25-16,-1 24 0,25-24 0,-25 0 15,25 0-15,0 0 16,-25-1-16,0-24 0,25 25 16,-24-25-16,-1 0 15,0-25-15,0 25 0,0-24 16</inkml:trace>
  <inkml:trace contextRef="#ctx0" brushRef="#br0" timeOffset="534001.9005">23292 14312 0,'24'-25'0,"-48"50"0,48-74 16,1 49-16,-25-25 16,0 0-16,0 0 15,-25 50 1,1 25 0,-1-26-16,0 26 15,0-50-15,25 25 0,0 0 16,0 0-16,0-1 0,25 1 15,0-25 1,24 0-16,-49-25 0,25 25 16,-25-24-16,25-1 0,-25 0 15,0 0-15,0 0 16,0 0-16,0 1 16,-25 24-1,25 24-15,0 1 16,25-25-1,0 0-15,0 0 16,-1 0-16,1 0 16,25-25-16,-25 25 0,-25-24 15,24 24-15,-24-25 0,25 25 16,-25 25 0,-25-1-1,25 1-15,-24 0 16,24 0-16,-25 0 15,25 0-15,25-25 16,-1 0-16,1-25 16,0 25-16,-25-25 0,25 0 15,0 0-15,-1 0 0,1 1 32,-25 48-17,0 1 1,0 0-16,0 0 15,0 0-15,0 0 16,25-25-16,-25 24 16,25-24-16,0 0 0,-1 0 15,26 0-15,-25 0 0,0-24 0,0 24 16,-1-25-16,1 0 0,0 0 16,0 0-16,0 0 0,-25 1 15,24-1-15,1 0 16,-25 0-16,0 0 0,-49 25 15,24 0-15,0 25 0,0-25 16,0 50-16,1-25 0,24-1 16,-25-24-16,25 25 15,0 25-15,0-25 0,0 0 16,0-1-16,25-24 0,-1 25 0,26 0 16,-25-25-16,0 0 0,-1 0 15,26 0-15</inkml:trace>
  <inkml:trace contextRef="#ctx0" brushRef="#br0" timeOffset="535041.2371">24780 14139 0,'0'0'0,"25"0"0,-25-25 0,0 0 15,0 0-15,0 0 31,-25 50 1,0 0-32,0 0 0,25 0 15,0 24 1,0-24-16,25 0 16,-25 0-16,0-1 0,25 1 15,-25 0-15,0 0 16,0 0-16,-25 0 15,0-25 1,0 0-16,1 0 0,24-25 0,-25 25 16,25-25-16,25 0 15,24 25 1,-24 0-16,25-25 16,-26 25-16,26-25 0,-25 25 15,0 0-15,49-24 0,-49 24 16,-25-25-16,25 25 0,0-25 15,-1 25-15,-24-25 0,25 25 16,-25-25-16,0 1 16,-25 24-1,1 0-15,-1 0 16,0 0-16,25 24 16,-25-24-16,25 25 0,-25-25 0,25 50 15,0-25 1,25-1-16,25-24 15,-1 0-15,-24 0 16,0 0-16,0 0 16,0 0-16,24-24 0,-24 24 15,0 0-15,0-25 16,-1 0-16,-24 0 0,25 0 16,-25 1-16,-25 24 15,1 0-15,-1 0 16,0 0-16,0 0 0,0 24 15,25 1-15,-24 0 16,24 0-16,0 0 0,24-25 16,1 0-1,0 0-15,25 0 16,-26 0-16,1 0 16,0 0-1,0 0-15,-25 24 16,0 1-16,0 0 0,0 25 15,-25-1-15,25-24 16,-25 0-16,25 0 0,-49 24 0,24-24 16,0 0-16,0-25 0,0 25 15,1-25-15,-1 0 16,0 0-16,25-25 0,-25 25 16,25-25-16,0 0 0,0 1 15,25-1-15,25 0 16,-1-25-16,-24 26 0,0-1 15,24 0-15,-24 0 0,0 0 16</inkml:trace>
  <inkml:trace contextRef="#ctx0" brushRef="#br0" timeOffset="536066.324">25549 14213 0,'25'0'15,"-1"-25"32,-73 50-47,98-25 0,-73 0 0,24 25 0,-25 0 16,25-1-16,-25 1 15,25 0 1,25-25 0,0 0-16,-25-25 15,24 25-15,1-25 0,-25 1 16,50-1-16,-50 0 0,25 25 0,-25-25 16,24 0-16,1 25 15,-25-24-15,0 48 16,0 1-1,0 0-15,-25 0 16,25 0-16,0-1 16,25-24 15,0-24-31,0 24 16,0 0-16,-1-50 15,1 25-15,-25 0 0,25 25 16,-25-24-16,25 24 0,-25 24 47,0 1-32,0 0-15,0 0 16,25-25 0,0 0-16,-1 0 15,1 0-15,25 0 16,-25-25-16,-1 25 0,-24-25 15,25 0-15,0 1 16,-25-1-16,25 25 0,-25-25 0,-25 25 31,0 0-31,0 25 16,1 0-16,24-1 16,-25 1-1,25 0-15,49-25 16,-24 0-1,0 0-15,0-25 16,0 25-16,-25-25 0,49 25 16,-49-24-16,25 24 15,-25-25-15,-25 25 32,25 25-17,0-1-15,-25 1 0,25 0 16,0 0-1,25-25 1,0 0-16,25-25 16,-50 0-16,24 0 0,1 1 15,0-1 1,0 25-16,-25-25 0,25 25 16,-25-25-16,24 0 0,1 1 0,0 24 15,-25-25-15,25 25 0,0-25 16,-1-25-16,1 50 0,-25-24 15,25 24-15,-25-25 0,-25 25 32,25 25-32,-25 24 15,1-24-15,24 0 0,-25 0 16,25 24-16,-25-24 0,25 49 16,0-24-16,-25-25 0,25 0 15,0 24-15,0 1 0,0-25 16,0 0-16,25-1 0,0-24 15,-25 25-15,25-25 16,-25-25-16,24-24 16</inkml:trace>
  <inkml:trace contextRef="#ctx0" brushRef="#br0" timeOffset="536221.2437">26491 14139 0,'25'0'31,"25"74"-31,-125-148 0,125 98 0,-25-24 16,0 0-16,49 0 0,-49 0 16,0 0-16,-1 0 0,1 0 15,0 0-15</inkml:trace>
  <inkml:trace contextRef="#ctx0" brushRef="#br0" timeOffset="537910.5094">14089 15453 0,'0'-24'0,"0"-1"16,0 0-16,0 0 15,0 0 1,-25 25 0,0 0-16,-24 25 15,49 0-15,-25 0 16,25 0-16,-25-25 0,25 24 0,-25 1 16,25 0-16,0 0 15,0 0 1,25-25-16,0 0 0,0 0 15,0-50-15,-1 25 16,1 25-16,-25-25 0,25 25 16,-25-24-16,0-1 0,0 50 31,-25-1-15,25 1-16,0 0 0,0 0 15,0 0-15,0-1 16,25-24-16,0 0 15,0 0-15,-1-24 16,1 24-16,0-50 16,0 50-16,0-25 0,-1 25 15,1-25-15,0 1 16,0-1-16,-25 0 31,-25 25-31,0 0 31,25 25-31,-49 0 0,24-1 16,25 1 0,-25 0-16,25 0 0,0 0 15,25-25 1,0 24-16,-1-24 16,1 0-16,0-24 15,0 24-15,-25-25 0,25 25 16,-25-25-16,25 0 0,-1 0 15,-24 1-15,25-1 0,0 0 16,0-25-16,-25 25 16,25 25-16,-25-24 15,0 48 1,-25 1 0,25 0-16,0 0 0,0 0 15,-25 0-15,25-1 16,-25 51-16,0-50 0,25-1 0,0 1 15,0 0-15,25 0 16,0-25 0,-25-25-16,50 0 0,-50 0 15,24 1-15,1-1 0,0 0 16,0 0-16,0 0 0,-25 1 16,24-1-16,-24 0 15,-24 25 1,-26 0-1,25 0-15,25 25 0,-25-25 16,1 25-16,-1-25 16,0 24-16,25 1 15,0 0 1,25-25-16,0 0 16,-1 0-16,-24 25 15,25-25-15,0 0 0,0 0 0,0 0 16,-1 25-16,1-25 15,0 0-15,0 0 0</inkml:trace>
  <inkml:trace contextRef="#ctx0" brushRef="#br0" timeOffset="538218.4044">15106 15453 0,'-25'25'16,"0"-25"-16,25 25 15,0 0 1,0-50 62,25 25-78</inkml:trace>
  <inkml:trace contextRef="#ctx0" brushRef="#br0" timeOffset="538621.6539">15379 15354 0,'25'0'0,"-25"-25"16,0 50 15,0 0-31,0 0 15,0 0-15,0-1 0,-25-24 16,25 25-16,0 0 31,25-50-15,0 0-16,-25 1 0,24-1 16,1 0-16,-25 0 0,25 25 15,-25-25-15,25 25 0,0 0 16,-1 0-1,-24 50 1,0-25-16,0 0 0,0-1 16,-24 1-16,24 0 0,0 0 15,24-25 1,1 0-16,0 0 16,0-50-1,0 50-15</inkml:trace>
  <inkml:trace contextRef="#ctx0" brushRef="#br0" timeOffset="538838.102">15825 15329 0,'-49'50'63,"49"-25"-63,25-75 0,-1 25 0,-73 125 0,49-76 0,0 1 16,25-25-16,-25 25 0,24-25 15,1 0-15,0 0 16,0-25-16,0 0 0,-25 1 15,24-1-15,-24 0 16,25-25-16,-25 25 16,-25 1-16,1 24 15,-1 0-15</inkml:trace>
  <inkml:trace contextRef="#ctx0" brushRef="#br0" timeOffset="539074.6214">16173 15304 0,'24'0'32,"26"0"-17,-25 0 1,0 0-16,-1 25 0,1-25 15,0 0-15,0 0 0,0 0 16,0 0-16,-1-25 0,1 25 16,-25-24-16</inkml:trace>
  <inkml:trace contextRef="#ctx0" brushRef="#br0" timeOffset="539254.1624">16421 15156 0,'0'0'31,"0"24"-31,25 1 0,-1 0 16,1-25-16,0 25 15,-25 0-15,25-25 0,-25 24 0,0 1 16,0 0-16,0 0 16,-25-25-16,25 25 0,-25-25 15,-24 25-15</inkml:trace>
  <inkml:trace contextRef="#ctx0" brushRef="#br0" timeOffset="540105.8569">17338 15304 0,'0'-24'0,"-24"24"16,-1 0-16,25 49 16,-25-24-16,25 0 15,-25-25-15,25 50 0,0-26 16,0 1-16,0 0 31,0-50-15,25 0-16,-25-24 15,25 24-15,0 0 16,-1 25 0,1 25-1,-25 0 1,0 0-1,0-1-15,0 1 0,0 0 16,0 0 0,25-25-16,0 0 31,24-25-31,-49 0 0,25 25 16,0-25-16,-25 1 0,25 24 0,0-25 15,-25 0-15,25 25 16,-1-25-16,-24 50 47,-24-25-47,24 25 15,0 0-15,0-1 16,0 1-16,0 0 0,24-25 16,1 0-16,25 0 15,-25-25 1,-1 25-16,-24-25 0,25 1 15,-25-1-15,0 0 0,0 0 0,0 0 16,-25 0-16,1 25 16,-1 0-16,0 0 0,0 0 15,25 25-15,-25-25 16</inkml:trace>
  <inkml:trace contextRef="#ctx0" brushRef="#br0" timeOffset="541460.9724">18231 15280 0,'0'0'15,"-24"0"16,24 24-31,0 1 16,-25 0-16,0 0 16,25 0-16,0 0 15,0-1-15,0 1 16,50-25-16,-26 0 16,1 0-16,0-25 0,0 1 15,-25-1-15,25 25 16,-1-50-16,1 25 0,-25 0 15,25 25-15,-25-24 16,25 24 0,0 0 46,-1 0-31,-48 0 1,-1 0-32,25 24 15,-25-24-15,25 50 0,0-25 16,0 0 0,0 0-16,25-1 15,-25 1-15,0 0 0,0 0 16,0 0-1,-25-25 1,25-25 0,-25 0-1,25 0 1,25 25-16,-25-25 16,25 25-16,0 0 0,24 0 15,-24-24 1,0 24-16,0 0 0,24-25 15,-24 25-15,0-25 16,0 0-16,0 25 16,-25-25-16,0 0 0,-25 25 31,0 25-15,0-25-1,0 25-15,25 0 16,0 0-16,0 0 15,25-25 1,0 0-16,0 0 16,0 0-16,-1 0 0,26 0 15,-25 0-15,0-25 0,-1 25 16,1 0-16,25-25 0,-25 0 16,-1 0-1,-24 0-15,0 1 31,-24 24-31,-1 0 16,-25 24 0,25-24-16,1 0 15,24 25-15,-25 0 0,0 0 16,25 0-16,0 0 16,0-1-16,25-24 15,-25 25-15,25-25 0,-1 0 16,26-25-16,-25 25 0,0-49 15,-25 24-15,24 25 0,1-25 16,0-25-16,0 1 0,0 24 16,-1 0-16,-24 0 15,25-24-15,0-1 0,-25 25 16,-25 75 15,25-25-31,0 0 0,-25-1 16,1 1-16,-1 0 0,25 49 15,-25-49-15,25 0 0,0 0 16,-25 0-16,25 24 0,0-24 16,25-25-1,0 0-15</inkml:trace>
  <inkml:trace contextRef="#ctx0" brushRef="#br0" timeOffset="542250.5809">19670 15180 0,'25'-24'0,"-25"48"31,0 1-16,-25 0-15,25 0 0,-25 24 16,25 1-16,0-25 0,-24 0 16,-1 24-16,25-24 0,0 0 15,-25 0-15,25 0 0,0-1 16,-25-24 0,25-24-16,-25 24 15,25-50-15</inkml:trace>
  <inkml:trace contextRef="#ctx0" brushRef="#br0" timeOffset="542543.2927">19472 15429 0,'0'-25'0,"99"0"47,-198 75-47,223-100 0,-99 50 16,-1 0-16,1 0 0,0 0 16,0 0-16,0 0 0,-1 0 31,-24 25-16,25 0 1,0-25-16,0 24 16,0-24-16,-1 0 15,1 0-15,-25-24 16,0-1-16,0 0 16,0 0-16,-25 25 0,25-25 15,-24 0-15,-1 1 16,0-1-1</inkml:trace>
  <inkml:trace contextRef="#ctx0" brushRef="#br0" timeOffset="543266.3701">20439 15280 0,'0'-25'16,"-25"25"-16,25 25 31,0-1-15,-25 26-16,25-25 16,-24 0-16,24 0 15,-25-1-15,25 1 16,25-50-1,-1 1 1,1-1-16,0 0 0,25-25 16,-50 25-16,24 25 15,-24-24-15,0 48 32,0 1-17,-24 25-15,24-25 16,0 0-16,24-1 15,1-24-15,0 0 16,0 0-16,0 0 0,-1-24 0,1-1 16,0 25-16,-25-25 0,25 25 15,-25-25-15,25 25 0,-25-25 16,-25 25 15,25 25-31,0 0 16,0 0-16,0 0 15,25-1 1,0-24-16,-1 0 16,-24-49-16,25 49 0,-25-25 15,0 0-15,0 0 0,0 0 16,-25 1-16,25-1 16,0 0 15,25 25-31</inkml:trace>
  <inkml:trace contextRef="#ctx0" brushRef="#br0" timeOffset="543453.6225">21158 15032 0,'0'-25'16,"-173"198"-16,346-321 0,-197 172 15,24 1-15,0 0 16,0 0-16,-25 24 0,0 1 15,25-25-15,0 0 0,0 24 16,0 1-16,0-25 0,-25-25 16,25 25-16,0-1 0</inkml:trace>
  <inkml:trace contextRef="#ctx0" brushRef="#br0" timeOffset="543712.014">20985 15329 0,'25'75'47,"49"-175"-47,-173 125 0,223-50 0,-99 25 0,-1 0 15,1-24-15,25 24 0,-25 0 16,-1-25-16,1 25 16,-25 25-1,0-1 1,0 1-1,-25 0-15,25 0 16,0 0-16,0-50 31,0 0-31</inkml:trace>
  <inkml:trace contextRef="#ctx0" brushRef="#br0" timeOffset="543834.0132">21332 15106 0,'0'0'31,"25"-50"-31,0 50 16,-1 0-16,1 0 15,25 0-15</inkml:trace>
  <inkml:trace contextRef="#ctx0" brushRef="#br0" timeOffset="544076.186">21729 15007 0,'50'-124'63,"-150"273"-63,175-298 0,-100 273 0,25-248 0,-25 124 15,25 25-15,-25 24 16,0-24-16,25 0 16,0 0-16,-24-1 0,24 1 15,0 25-15,-25-1 0,25-24 16,0 0-16,0 0 0,0 24 15,-25-24-15,25 0 0,0 0 0,0 0 16,0 0 0</inkml:trace>
  <inkml:trace contextRef="#ctx0" brushRef="#br0" timeOffset="544533.9487">21506 15280 0,'49'74'31,"-123"-148"-31,99 74 0,-25 0 0,24 0 16,1 0-16,0 0 0,0 0 0,0 0 15,-1 0-15,26-25 16,0 0-16,-25 25 16,-1 0-16,-24-25 15,0 50 1,-24-25-1,24 25-15,-25 0 0,25-1 16,0 1-16,0 0 16,25-25-1,24-25 1,-24 0-16,-25 1 0,25-1 16,0 25-16,-1-50 0,1 50 15,25-25 1,-50 50-1,0 25-15,0-25 0,0-1 16,-25 1-16,25 0 0,-25 0 16,0 49-16,1-49 0,24 25 0,-25-25 15,0-1-15,-25 76 16,26-76-16,-26 1 0,50 0 16,-25-25-16,0 25 15,0-25-15,1 0 0,-1 0 16,0 0-16,0-25 0,25 0 0,-25 0 15,1-49-15</inkml:trace>
  <inkml:trace contextRef="#ctx0" brushRef="#br0" timeOffset="544999.0586">22597 15106 0,'0'-25'0,"0"50"31,-25 25-15,25-1-16,0-24 0,-25 0 0,25 0 16,0-1-16,-24 1 15,24 50-15,-25-75 0,25 25 16,0-1-16,-25 1 0,0-25 16</inkml:trace>
  <inkml:trace contextRef="#ctx0" brushRef="#br0" timeOffset="545582.2505">22374 15329 0,'149'-25'47,"-298"50"-47,322-50 0,-148 25 16,0 0-16,0-24 15,24-26-15,1 25 0,-50 0 16,0 1-16,25 24 15,-25-25-15,25 0 0,-25 0 16,0 50 15,-25 0-15,25 24-16,-25-24 0,25 0 16,-25 0-16,25 0 0,0-1 15,0 1-15,0 0 0,0 0 16,25 0-1,0-25-15,25 0 16,-26-25-16,1 25 0,-25-25 16,25 25-16,-25-25 0,25 25 0,0-25 15,-25 50 17,0 0-17,24 0-15,-24 0 0,25 0 16,0-25-1,0 0-15,0 0 0,-1 0 16,1-25-16,0 0 0,0 0 16,0 25-16,-25-25 0,24 0 15,-24 1-15,0-1 0,0 0 32,-24 25-32,-1 0 0,0 0 0,25 25 15,-25-25-15,25 49 0,-25-24 16,25 0-16,0 0 0,0 0 15,0 0-15,25-1 16,0 1-16,0-25 16,0 0-16,-1 0 15,1-25-15</inkml:trace>
  <inkml:trace contextRef="#ctx0" brushRef="#br0" timeOffset="553471.4998">24011 15156 0,'0'0'0,"0"-25"0,0 0 15,-25 25 17,0 0-32,1 0 15,-1 0-15,0 25 16,0-25-16,0 0 0,25 25 16,-25-1-1,25 1 1,0 0-16,0 0 15,25 0 1,0-1-16,-25 1 16,0 0-1,-25-25-15,25 25 16,-25-25-16,1 0 16,-1 0-16,25-25 31,49 0-31,-24 25 15,25-25-15,-25 25 0,0-24 16,24 24 0,-24 0-16,25-25 0,-26 25 15,1-25-15,0 25 0,-25-25 0,25 25 16,0-25-16,-25 1 0,24 24 16,-24-25-16,-24 25 15,-1 25 1,-25-1-1,25 1-15,25 0 16,0 0-16,-24 0 0,24-1 16,24-24-1,1 0-15,0 0 16,0 0-16,0 0 0,-1 0 16,1-24-16,25-1 15,-1 0-15,-49 0 0,25 25 0,0-25 16,-25 1-16,25 24 15,-25-25-15,0 50 32,-25-1-17,25 1-15,0 0 0,0 0 16,-25-25-16,25 25 0,25-25 31,0 0-31,0 0 16,-1 0-16,1-25 0,-25 0 15,50 0-15,-25 0 0,-25 1 16,24 24-16,-24-25 0,0 50 31,0-1-15,0 1-16,0 0 16,0 0-16,50 0 15,0-25 1,-26 0-16,1-25 15,0 25-15,25-25 16,-1 0-16,-24 25 0,0-25 0,0 1 16,0-1-1,-25 0-15,0 0 0,-50 25 32,25 0-32,0 0 15,0 25-15,1 0 16,-26 0-16,25 24 0,25-24 15,0 0 1,25-25-16,0 0 16,0 0-16,-1 0 0,26-25 15,-25 0-15,0 0 0,0 25 16,-1-24-16,1-1 16,0-25-16,0 25 0,0 1 0,-25-1 15,24 0-15,-24 0 0,25 0 16,-25 1-16,-25 24 15,-24 24 1,49 1-16,-25 0 0,0-25 16,0 25-16,1 24 0,24 1 15,-25-25-15,25 0 0,0-1 16,0 26-16,25-25 0,-1 0 16,1-25-1,25 0-15,-25 0 16,24-25-16,-24 25 0,25-25 15,-26 0-15,1 0 0,0 1 16,0-1 0,-25 0-16,-25 25 0,-25 0 15,26 0 1,-1 25-16,0 0 0,0-25 16,25 24-16,-25 1 15,25 0-15,0 0 0,25-25 16,25 0-1,-25 0-15,-1 0 0,-24-25 16,25 25-16,25 0 16,-25-25-16,-1 0 0,1 25 15,-25 25 17,0 0-32,-25-25 15,25 25-15,0 0 16,0-1-16,25-24 31,-25-24-31,25 24 16,0-25-16,0 25 0,-25-25 15,49-25-15,1 26 0,-25-1 16,-1 0-16,26 0 0</inkml:trace>
  <inkml:trace contextRef="#ctx0" brushRef="#br0" timeOffset="553879.6396">26367 14883 0,'0'0'0,"0"-25"0,-24 25 15,24 25-15,-25 24 16,0-24-16,25 0 16,-25 0-16,25 0 0,0 24 0,-25 1 15,25-1-15,0-24 0,-24 0 16,24 25-16,0-1 0,0-24 16,-25-25-16,25 25 15</inkml:trace>
  <inkml:trace contextRef="#ctx0" brushRef="#br0" timeOffset="554470.4405">26144 15056 0,'50'199'16,"-100"-398"-16,100 199 16,-25 0-16,24 0 15,-24 0-15,0 0 0,24 0 16,-24 0-16,0 0 0,25-24 15,-50-1-15,24 0 0,1 0 16,-25 0-16,25 1 0,-25-1 16,0 0-16,-25 25 15,25 25 1,-25 24-16,1-24 16,24 0-16,-25 0 15,0 49-15,25-49 0,0 0 16,0 0-16,25-1 15,0 1-15,-1-25 16,1 0-16,0 0 16,-25-25-16,25 25 0,-25-24 15,25 24-15,-25-25 0,0 0 16,24 25-16,-48 25 47,24 0-47,0-1 0,0 1 15,24-25 1,26 25-16,-25-25 16,0 0-16,24 0 0,-49-25 15,25 25-15,0-49 0,0-1 16,-1 25 0,-24 0-16,0 1 15,-49 24-15,24 0 16,0 24-16,25 1 15,-25 0-15,25 0 16,0 0-16,0-1 0,25 1 16,0 0-16,0-25 15,24 0-15,-24 0 0,25 0 16,-25 0-16</inkml:trace>
  <inkml:trace contextRef="#ctx0" brushRef="#br0" timeOffset="557116.2144">27732 14982 0,'24'-25'0,"-24"0"16,25 25-16,-25-24 31,-25 24-15,1 0-1,-1 0-15,0 0 16,25 24-16,-50-24 0,26 25 16,24 0-16,0 25 15,0-26-15,24 1 16,1 0-16,0 0 15,-25 0-15,0-1 16,0 1 0,-25-25-16,0 0 31,25-25-31,0 1 16,25 24-16,0-25 15,0 25-15,24-25 16,-24 25-16,0 0 0,0-25 15,49 25-15,-49-25 0,0 25 0,0-24 16,-1 24-16,-24-25 0,25 0 16,0 0-16,-50 0 15,0 25 1,-24 0-16,24 25 16,-25 25-16,50-25 15,-24-25-15,24 24 0,0 1 0,-25 0 16,25 0-16,49 0 15,-24-1-15,25-24 16,-25 0-16,-1 0 16,1 0-16,0 0 0,25-24 15,-1-1-15,1 0 0,0-25 16,-26 26-16,-24-1 16,0 0-16,0 0 15,-24 0 1,-1 25-16,0 0 0,0 0 15,0 0-15,1 0 0,-1 25 16,0-25-16,0 25 0,25 0 16,0 0-16,25-25 15,0 24-15,0-24 16,-1 25-16,1-25 0,0 0 16,0 25-16,-25 0 0,25 0 15,-25-1-15,0 1 0,-25 25 16,25-1-16,-25-24 0,0 0 15,0 25-15,1-1 0,-1-24 16,0-25-16,0 25 0,25 0 16,-25-25-16,0 0 0,1-25 15,24 0 1,49-24-16,-49-1 0,25 25 16,0-25-16</inkml:trace>
  <inkml:trace contextRef="#ctx0" brushRef="#br0" timeOffset="557967.7027">28501 15007 0,'-174'74'15,"348"-148"1,-174 99-16,-25-25 0,25 24 16,0 1-16,0 0 0,0 0 15,-25 0-15,25-1 16,25-48 15,0-1-31,-1 25 16,-24-25-16,25 0 0,0 25 0,0-49 15,0 49-15,-25-25 0,24 0 16,1 0 0,-25 50-1,0 0 1,-25-25-16,25 25 0,0-1 15,0 1-15,0 0 0,0 0 16,25-25 0,25 0-1,-50-25 1,49 0-16,-24 25 16,0 0-16,0-25 0,0 1 15,-1 24-15,-24 24 47,-24-24-47,24 50 0,0-25 16,0 0-16,24-25 15,1 0-15,0 0 16,0 0-16,0 0 0,-1-25 16,-24 0-16,25 25 0,0-25 15,-25 0-15,25 25 0,-25-24 16,0-1-16,0 0 0,-25 25 15,0 0 1,0 25 0,1 0-16,24-1 15,0 1-15,0 0 16,0 0-16,24-25 0,26 0 31,-25 0-31,-25-25 0,25 25 0,0 0 16,-1-25-16,1 0 15,-25 1-15,25-1 16,-25 0 0,0 50-1,0 0 1,-25-1-16,25 1 16,-25-25-16,25 25 0,0 0 15,25-25 1,0 0-16,0 0 15,0 0-15,-1 0 0,-24-25 16,25 25-16,0-25 16,0 0-16,0 25 0,-1-24 15,1-1-15,-25 0 0,50 0 16,-25 0-16</inkml:trace>
  <inkml:trace contextRef="#ctx0" brushRef="#br0" timeOffset="558131.2432">29592 14833 0,'25'-25'15,"-25"1"32,-25 73-47,25-74 0,-50 75 0,50 0 16,-24-26-16,24 26 0,-25-25 15,25 0-15,0-1 0,-25 51 16,0-50-16,25-1 0,0 1 16,0 0-16,0 0 0</inkml:trace>
  <inkml:trace contextRef="#ctx0" brushRef="#br0" timeOffset="558264.2198">29369 15007 0,'74'198'32,"-173"-421"-32,124 248 0,-25-50 0,49 25 15,-24 0-15,0 0 0,49 25 16,-49-25-16</inkml:trace>
  <inkml:trace contextRef="#ctx0" brushRef="#br0" timeOffset="559233.3156">30361 14635 0,'0'0'15,"-25"0"-15,25 25 16,0-1 0,0 1-16,0 0 0,-25 25 15,25-26-15,-49 26 0,24 0 16,0-26-16,0 26 0,25-25 16,-25 0-16,1 24 0,24-24 15,24-25 1,1 0-1,0-25-15,0 25 0,0-25 16,24 1-16,-24 24 0,-25-25 0,25 0 16,0 25-16,0-25 0,-25 50 31,0 0-15,-25 0-1,25-1-15,0 1 16,25-25-16,-1 0 0,1 25 15,0-25-15,0 0 16,0 0-16,-1 0 16,1 0-16,0-25 0,0 25 15,0 0-15,-25-25 0,24 25 0,1 0 16,-25-24-16,25 24 0,-25-25 16,0 0-1,-25 25 1,25-25-16,-25 25 0,1 0 0,-1 0 15,25 25-15,-25 0 16,0-25-16,25 25 0,0-1 16,25 1-1,0-25 1,0 0-16,-1 0 16,1 0-16,-25-25 0,25 25 15,0 0-15,0-24 0,-1-1 16,-24 0-1,-24 25 17,24 25-32,0 0 31,24-25-15,1 0-16,0 0 15,0 0-15,0 0 16,24-25-16,-49 0 15,25 25-15,-25-25 0,25 0 0,0 1 16,-25-1-16,0 0 16,-25 25-1,0 0 1,25 50 0,0-26-16,-25 1 0,25 0 15,0 0-15,0 0 0,0-1 16,0 1-16,0 0 0,0 0 15,0 0-15,0-1 0,0 1 16,-25-25-16,25 25 16,-24-25-1,24-25-15,0 0 16,0 1-16,0-1 16</inkml:trace>
  <inkml:trace contextRef="#ctx0" brushRef="#br0" timeOffset="560493.1314">22597 15900 0,'0'-25'0,"-25"25"0,25-25 16,-25 25-1,25 50 32,0-1-47,-24-24 16,24 0-16,-25 0 0,0 24 15,25-24-15,25-25 32,0-49-17,24 24-15,-24 0 16,0 0-16,0 25 16,-25-25-16,24 25 0,1 0 15,-25 25 1,0 0-16,0 0 0,0 0 0,0-1 15,-25 1-15,25 25 16,0-25-16,25-25 16,25 0-1,-25 0-15,0 0 16,-1-25-16,26 0 0,-25 25 0,0-25 16,-25 0-16,24 1 0,1-1 15,-25 0-15,25 0 16,-25 0-16,-25 1 15,0-1 1,1 25-16,-1 25 0,0-1 16,25 26-1,0 0-15,0-26 16,25-24-16,-25 25 16,25 0-16,-1-25 0,1 0 15,0 0-15,0 0 0,24-25 16,-24 25-16,0-25 15,0 1-15,0 24 0,-25-25 16,24 0-16,1 0 0,-25 0 16,0 1-1,-25 24 1,1 0 0,24 24-16,-25-24 15,25 25 1,-25 25-16,25-25 15,0-1-15,0 1 16,0 0-16,25 0 0,0-25 16,-25 25-16,49-25 0,-24 0 15,0 0 1,0 0 0,24-50-16,1 25 0,-25 25 0</inkml:trace>
  <inkml:trace contextRef="#ctx0" brushRef="#br0" timeOffset="560877.1755">23540 15925 0,'0'24'31,"0"26"-15,0-25-16,-25 0 0,25-1 15,-25 1-15,0 25 0,25-25 0,0-1 16,0 1 0,0-50-1,25 1 1,0-1-16,0 0 0,-1 0 16,-24 0-16,25 1 0,25-1 15,-50 0-15,25 0 0,-1 25 0,-24 25 31,0 0-15,0 0-16,0-1 16,0 1-16,-24 0 15,24 0-15,0 0 0,24-1 16,26-24 0,-25 0-16,0 0 0,-1 0 15,1-24-15</inkml:trace>
  <inkml:trace contextRef="#ctx0" brushRef="#br0" timeOffset="561696.4702">24557 15925 0,'0'-25'0,"0"50"0,0-75 16,0 25 0,-25 25-1,0 0 1,25 25-16,-25-25 0,0 25 16,25 0-16,-24-1 0,24 1 15,0 0-15,-25-25 0,25 25 0,0 0 16,0-1-1,25-24-15,-25 25 0,0 0 16,0 0-16,-25-25 16,25 25-16,-25-25 0,0 0 15,0 0-15,1 0 16,24-25 0,24 25-16,-24-25 15,50 0-15,0 0 0,-26 25 16,1-24-16,0-1 0,0 25 15,0-25-15,24 25 0,-24-25 0,0 25 16,-25-25-16,25 25 16,-50 25 15,25 0-31,-25 0 0,25 0 16,0-1-16,-25 1 15,25 0-15,0 0 16,25-25-1,0 0 1,0-25-16,24 0 0,-24 0 16,0 1-16,-25-1 0,25 25 0,-1-25 15,-24 0-15,25 25 16,-25 25 0,0 0-1,-25 0-15,25-1 0,-24 1 16,24 0-16,0 0 15,0 0 1,24-25-16,26 0 16,-25-25-16</inkml:trace>
  <inkml:trace contextRef="#ctx0" brushRef="#br0" timeOffset="561915.8433">25152 15999 0,'0'0'31,"25"-50"-31,-25 26 16,-25 24-16,0 0 16,0 0-16,1 24 15,-1-24-15,0 25 0,0 0 16,0 0-16,25 0 0,-24 24 16,24-24-1,0 0-15,24 0 16,1-25-16,0 0 15,0 0-15,24-25 0</inkml:trace>
  <inkml:trace contextRef="#ctx0" brushRef="#br0" timeOffset="562132.5446">25425 15949 0,'0'0'0,"-25"0"16,0 0-16,0 0 15,25 25-15,-24-25 0,-1 25 16,0 0-16,0 0 0,0-1 16,1 1-16,24 0 15,0 0 1,24-25-16,1 25 16,0-25-16,0 0 0,0 0 15,24 0-15</inkml:trace>
  <inkml:trace contextRef="#ctx0" brushRef="#br0" timeOffset="563060.6489">25747 16197 0,'-25'0'0,"25"-24"16,0-1 15,25 0-16,-25 0 1,0 0-16,0 1 16,-25 24-16,1 0 15,-1 0-15,0 0 16,25 24 0,-25-24-16,0 25 15,25 0-15,0 0 0,0 0 16,25-25-1,25 0-15,-25 0 16,-1 0-16,1-25 16,25 0-16,-25 25 0,-1-25 15,1 0-15,0 25 0,0-24 16,25-1-16,-26 0 0,1 0 16,0 0-1,-25 1 1,0-1-1,0 0-15,0 0 32,-25 25-17,0 0-15,25 25 16,-24-25 0,-1 50-16,25-26 0,0 1 15,-25 0-15,25 0 0,0 24 16,0-24-1,0 0-15,0 0 0,0 0 16,25-25-16,-25 24 16,0-48 31,0-1-16,25 0-31,-1 0 15,1 25-15,0-25 0,0 1 16,0 24-16,24-25 16,-24 25-16,0 0 0,0-25 15,24 0-15,-49 0 16,25 25-16,-25-24 0,25 24 16,0-25-16,-25 0 0,24 25 0,-24-25 15,-49 25 16,24 25-15,0 0-16,25 24 16,0-24-16,-25-25 0,25 25 15,0 0-15,0 24 0,0-24 16,0 0 0,0 0-16,-24 0 46,-1-25-46,25-25 16,0 0 0</inkml:trace>
  <inkml:trace contextRef="#ctx0" brushRef="#br0" timeOffset="563363.6771">26839 15850 0,'0'0'0,"0"-25"16,0 1-16,0-26 16,0 25-16,-25-24 15,25 24 1,-25 25-16,0 0 16,25 25-16,-25-25 15,1 49-15,-1-24 0,25 25 16,-25-26-16,0 1 0,25 25 15,-25 24-15,1-49 0,24 25 16,-25-26-16,0 26 0,25-25 16,-25 24-16,25-24 15,-25 0-15,25-50 32,0-24-32</inkml:trace>
  <inkml:trace contextRef="#ctx0" brushRef="#br0" timeOffset="563735.8282">26491 16049 0,'100'-50'62,"-76"50"-62,-148 50 0,273-100 0,-124 50 16,0 0-16,0 0 0,-1 0 16,1 0-16,-25 25 31,-25 0-16,25-1 1,0 1-16,0 0 31,25-25-31,0 0 0,0-25 16,0 0-16,-1 1 16,1-1-1,0 0-15,-25 50 47,-25-25-47,25 25 0,0-1 0,0 1 16,25-25 15,0 0-31,0-25 16,-1 1-16</inkml:trace>
  <inkml:trace contextRef="#ctx0" brushRef="#br0" timeOffset="563922.3344">27211 15776 0,'-50'0'31,"-49"173"-31,248-346 0,-199 198 0,25-1 0,1 1 16,-1 0-16,25 0 0,-25 49 0,0-49 16,25 0-16,-25 0 0,25-1 15,-25 26-15,25-25 0,0 0 16,25-25-1,0-25-15,0 25 16</inkml:trace>
  <inkml:trace contextRef="#ctx0" brushRef="#br0" timeOffset="564155.25">27434 15726 0,'-223'273'16,"421"-546"-16,-173 273 0,-50 25 0,-24-25 0,49 50 15,-50-26-15,50 1 0,-25 0 16,0 0-16,25 0 0,-24-1 16,-1 26-16,25-25 15,0 0-15,-25-1 0,25 1 0,0 0 16,0 0-16,0 0 0,25-25 31,0 0-31,-1 0 16,1-25-16,0 25 0,0-50 15</inkml:trace>
  <inkml:trace contextRef="#ctx0" brushRef="#br0" timeOffset="564507.676">27434 16024 0,'0'0'16,"-99"99"46,74-99-62,25 25 0,0 0 16,25-25-1,0 0-15,-1 0 16,1-25-16,0 0 16,0 0-16,0 0 0,-1 1 15,-24-1-15,25 25 0,0-25 0,0 0 16,-25 50 15,-25 0-31,25 0 16,0-1-16,0 1 0,-25 25 15,0-25-15,1-1 0,24 1 16,-25 0-16,0 25 0,25-26 0,-25 1 16,25 0-16,-25-25 0,25 25 15,-24 0-15,-1-25 0,0 0 16,0 0 0,-24-25-16,24 0 0,0 0 15,25 0-15</inkml:trace>
  <inkml:trace contextRef="#ctx0" brushRef="#br0" timeOffset="565057.3659">28253 15875 0,'0'-25'32,"0"75"-17,0-25 1,0-1-16,0 1 0,0 0 15,0 0-15,0 24 0,0-24 16,0-50 15,49 1-15,-49-1-16,25-25 0,0 25 16,0 25-16,-1-24 0,-24-1 0,50 0 15,-25 25-15,0 0 16,-1 0-16,1 0 15,-25 25-15,25-25 16,-25 49-16</inkml:trace>
  <inkml:trace contextRef="#ctx0" brushRef="#br0" timeOffset="565321.578">28575 16024 0,'124'25'78,"-99"-25"-78,-174-25 0,298 25 0,-124 0 0,-1-25 0,-24 0 16,0 0 0,-24 1-16,-1 24 15,0 0-15,0 0 16,0 0-16,1 24 0,-1 1 16,25 0-16,0 0 15,0 0-15,0-1 16,25 1-16,24 0 15,-24-25-15,0 0 0,0 0 16,-1 0-16,1 0 0,50 0 16,-51 0-16,1 0 0</inkml:trace>
  <inkml:trace contextRef="#ctx0" brushRef="#br0" timeOffset="565812.4664">29071 15999 0,'-74'-50'62,"49"50"-62,124 75 0,-223-125 0,248 75 0,-273-25 0,149 25 16,-25 0-16,25-1 16,0 1-1,25-25-15,-25 25 16,25-25-16,0 0 0,24 0 16,-24 0-16,0 0 15,0 0-15,0-25 0,0 0 16,-25 1-16,24-1 0,-24 0 15,0 0-15,0 0 32,-24 25-32,-1 0 0,25 25 15,0 0 1,0 0-16,0 0 16,25-1-1,-1-24-15,1 0 16,25 0-1,-25 0-15,-1 0 0,1-24 16,0 24-16,25 0 0,-26 0 16,-24-25-16,25 25 15,-25 25 1,-25-1 0,25 1-16,-24 0 15,-1-25 16,25-25-15,0 0-16</inkml:trace>
  <inkml:trace contextRef="#ctx0" brushRef="#br0" timeOffset="566128.1132">29369 15825 0,'0'100'31,"0"-200"-31,0 76 0,0 48 16,25-24-16,-25 25 0,24-25 16,26 25-1,0 0-15,-26-25 16,-24 25-16,25-1 0,-25 1 16,0 0-1,0 25-15,0-26 16,0 1-1,25-25-15,0 0 16,0 0-16,-1-25 16,-24 1-16,25-1 0,0 0 15,-25 0 1,25 0-16,0 1 0,-25-1 16,24 25-16,1-25 15</inkml:trace>
  <inkml:trace contextRef="#ctx0" brushRef="#br0" timeOffset="566732.5407">29815 16073 0,'25'-124'32,"-50"248"-32,50-124 0,0 0 0,0 0 15,-25-24-15,24-1 16,-24 0-16,0 0 15,0 0-15,0 1 16,-24 24-16,-1 0 16,25 24-1,-25-24-15,25 25 16,0 0-16,0 0 16,25-25-16,-25 25 0,25-25 15,-1 0-15,1 0 0,0 0 0,0 0 16,0 0-16,24 0 15,-24 0-15,0 0 0,0 0 16,-1-25-16,1 25 0,0-25 16,-25 0-16,0 0 15,-25 25-15,0 0 16,1 0-16,-1 0 0,0 0 16,0 25-16,0-25 15,1 25-15,-1-25 0,25 25 16,-25 24-16,25-24 15,50-25-15,-26 0 16,1 0 0,25 0-16,-25 0 0,-1-25 0,1 1 15,-25-1-15,25 0 16,25 0-16,-25 0 0,-25 1 0,24-1 16,1 0-16,0 0 0,-25 0 15,25 25-15,-25-24 0,0 48 31,0 1-15,-25-25-16,0 50 0,25-25 16,-25-1-16,1 26 0,24-25 15,-25 24-15,25-24 0,0 25 0,0-25 16,0-1-16,25 26 16</inkml:trace>
  <inkml:trace contextRef="#ctx0" brushRef="#br0" timeOffset="574784.3964">25896 6152 0,'0'0'0,"0"-25"0,0 0 16,0 0 0,0 0-16,0 50 47,0 0-32,0 0 1,-25 0-16,25-1 0,0 1 15,0 0-15,0 0 0,0 24 16,0-24-16,0 0 16,0 0-16,0 0 0,0 24 15,0-24-15,0 0 0,0 0 16,0-1-16,0 26 16,0-25-16,0 0 0,0-1 15,0 1-15,0 0 0,0 0 0,0 0 16,0-1-16,0 1 15,25 25-15,-25-25 0,0 0 16,0-1-16,0 26 16,0-25-16,0 0 15,0-1-15,0 1 0,25 50 16,-25-51-16,0 1 0,0 0 16,0 0-16,25 49 0,-25-49 15,0 0-15,25 49 16,-25-49-16,0 0 0,0 0 15,0 24-15,0-24 0,0 0 0,0 0 16,0-1-16,0 1 0,24 25 16,-24-25-16,0-1 0,0 1 15,0 0-15,0 25 0,0-26 16,25 26-16,-25-25 0,0 0 16,0 0-16,0 24 0,0 1 15,0-25-15,0-1 0,0 1 16,0 50-16,0-51 0,0 1 15,25 0-15,-25 25 0,0-26 16,0 76-16,0-76 0,-25 26 16,25-25-16,0 24 0,-25 26 15,25-26-15,0-24 0,0 25 0,-24-25 16,24 24-16,-25 1 0,25-25 16,-25 0-16,25-1 15,0 1-15,-25 0 0,25 0 16,-25-25-16,25 25 15</inkml:trace>
  <inkml:trace contextRef="#ctx0" brushRef="#br0" timeOffset="575540.513">25797 5383 0,'0'0'0,"0"-25"0,25 25 62,-25-25-46,-25 25 15,0 0-31,0 0 16,0 0-16,1 25 15,-26 24 1,50-24-16,0 0 0,0 0 16,25-25-16,-25 25 0,49-1 15,-24-24-15,0 25 16,0 0-16,0-25 16,-25 25-16,24-25 0,-24 25 15,-24-25-15,-1 0 16,0 24-16,0-24 0,0 0 0,1 0 15,-1 0-15</inkml:trace>
  <inkml:trace contextRef="#ctx0" brushRef="#br0" timeOffset="576424.6214">29319 5928 0,'0'0'0,"0"-24"15,0-1 1,0 0 0,25 25-1,-25 25 1,0 24-16,0-24 15,0 25-15,0-1 0,-25-24 16,25 0-16,0 74 16,0-49-16,0-25 15,0 49-15,0-24 0,0-26 0,0 26 16,0-25-16,0 24 16,0 51-16,0-51 0,0-24 0,0 25 15,0 24-15,0 25 0,0-49 16,0 24-16,0-24 0,0 24 15,0 1-15,0 49 0,0-50 0,0-24 16,0 24-16,25 1 16,0 49-16,-25-75 0,0 26 0,0-1 15,25-24-15,-25 123 16,0-123-16,24 24 0,-24-49 16,0 25-16,0-25 0,0-1 15,0 1-15,25 25 0,-25-25 16,0-1-16,25 1 15,-25-50 1</inkml:trace>
  <inkml:trace contextRef="#ctx0" brushRef="#br0" timeOffset="577665.5769">29270 5184 0,'24'0'0,"-24"-25"0,25 25 16,-25-24-16,25-1 31,-25 50-15,0-1-1,0 1-15,0 0 0,0 0 16,-25 0-16,25 24 0,-25 1 0,25-25 16,0-1-16,0 1 0,0 0 0,0 25 15,0-26-15,0 1 16,0 0 0,0-50-1,0 0 1,0 1-16,0-1 0,25-25 15,-25 25-15,0 1 0,0-1 16,25 0-16,-25-25 0,0 26 16,0-1-16,0 0 15,0 0-15,0 0 0,25 25 0,-25-24 16,25 24-16,-1 0 16,1 0-1,0 0-15,0 24 16,0 1-16,-1 0 15,-24 0-15,-24-25 16,24 25-16,-50-25 0,25 24 0,0-24 16,-24 25-16,24-25 15,0 0 1,25 25 0,25-25-16,25 0 15,-26 25-15,1-25 0,0 25 16,25-25-16,-26 24 0,1 1 0,25 0 15,-25 0-15</inkml:trace>
  <inkml:trace contextRef="#ctx0" brushRef="#br0" timeOffset="578653.7397">29394 8632 0,'0'-25'15,"24"25"32,-24 25-31,25 0-16,0 0 31,0-25 47,-25-25-78,0 50 31,0-1-15,0 1 0,-25-25-16,25 25 0,0 0 0,0 0 15,0 24-15,0-24 0,0 0 16,0 24-16,-25-24 0,25 50 16,0-26-16,0-24 15,0 99-15,0-99 0,0 0 16,0 0-16,0-1 0,-25 26 15</inkml:trace>
  <inkml:trace contextRef="#ctx0" brushRef="#br0" timeOffset="581025.0072">25871 6499 0,'25'0'94,"0"0"-79,0 0 1,0 0 0,-1 0-1,1 0-15,0 0 16,0 0 0,0 25-16,-1-25 15,1 0-15,0 0 16,0 0-16,0 0 15,-1 0 1,-24 24-16,25-24 16,0 0-1,0 25-15,0-25 0,-1 0 16,1 0-16,0 0 16,0 0-16,-25 25 15,25-25 1,-1 0-16,1 0 15,0 0 1,-25 25-16,25-25 0,0 0 16,-1 0-1,1 0-15,0 0 16,0 0 0,0 0-1,-1 25-15,1-25 0,0 0 16,0 0-16,0 0 15,-1 0-15,1 0 32,0 0-17,0 24-15,0-24 16,-1 0-16,26 0 16,-25 0-16,0 0 15,-25 25-15,25-25 0,-1 0 16,1 0-1,0 0 1,-25 25-16,25-25 0,0 0 16,-1 0-16,1 0 15,0 0-15,0 0 16,0 25 0,-1-25-16,1 0 0,0 0 15,0 0-15,24 25 16,-24-25-16,0 0 15,0 24-15,0-24 16,-1 0-16,1 0 16,0 0-1,0 25 1,0-25-16,-1 0 0,1 0 16,0 0-16,0 0 15,24 25-15,-24-25 16,0 0-16,0 0 31,-25 25-31,25-25 0,-1 0 16,1 0-16,0 0 0,0 25 15,0-25-15,24 0 16,-24 0-16,-25 25 0,25-25 16,0 0-16,0 0 15,-1 0-15,-24 24 16,50-24-16,-25 0 15,0 0-15,-1 0 0,-24 25 16,50-25-16,-25 0 0,0 25 16,-1-25-16,1 0 15,0 0-15,0 0 0,-25 25 16,25-25-16,-1 0 0,1 0 16,0 25-16,0-25 15,0 0-15,24 24 16,-24 1-1,0-25-15,24 0 16,-49 25-16,25-25 16,0 0-16,0 0 0,24 25 15,-24-25 1,0 0-16,0 0 16,0 0-16,0 0 0,-25 25 15,24-25-15,1 0 0,0 0 16,0 0-16</inkml:trace>
  <inkml:trace contextRef="#ctx0" brushRef="#br0" timeOffset="585503.2367">26665 6152 0,'25'0'31,"-25"-25"-31,0 0 16,-25 25 15,0 0-16,0 0-15,1 0 16,-1 25-16,0 0 16,0-1-1,25 1 1,25 0-16,0 0 16,24 0-16,-24-1 15,0 1-15,-25 0 31,-50-25-15,26 0-16,-1 0 0,0 0 16,50 0 31,0 0-32,-1-25-15,1 25 0,25 0 16,-25 0-16,-1 0 0,1 0 0,25-25 15,-25 25-15,-1-24 0,1 24 16,0-25-16,-25 0 16,-25 25-1,25-25-15,-25 25 16,1 0-16,-1 0 0,0 0 16,0 0-1,0 25-15,25 0 16,0 0-1,0-1-15,25-24 16,0 25-16,0-25 0,0 0 16,-1 0-16,1 0 15,0 0-15,0 0 0,0 0 16,-1 0-16,1-25 16,0 25-16,0 0 0,0-24 15,-25-1-15,0 0 16,-25 0-1,0 25-15,0 0 16,0 0-16,1 0 16,24 25-1,-25-25-15,25 25 0,0 0 16,25-1 0,-1-24-1,1 0-15,0 0 16,0 0-1,0 0-15,-25 25 32,-25 0-17,25 0-15,-25 0 16,0-1-16,25 26 0,-25-25 16,25 0-16,0-1 0,-24 1 15,24 25-15,-25-25 0,25-1 0,0 1 16,0 0-16,25-25 31,-1-25-31,1 0 16,0 25-16,-25-24 15,25-1-15,0 25 0,-25-25 16,25 0-16,-25 0 16,24 1-16,1 24 0,-25-25 15</inkml:trace>
  <inkml:trace contextRef="#ctx0" brushRef="#br0" timeOffset="585649.2296">27335 6400 0,'-75'24'31,"150"-48"-31</inkml:trace>
  <inkml:trace contextRef="#ctx0" brushRef="#br0" timeOffset="586806.6507">27682 6201 0,'0'25'31,"-25"-25"-15,25 25-16,0 0 16,-25-1-16,25 1 0,0 0 15,0 0-15,0 0 0,0-1 16,0 1-16,-24 0 0</inkml:trace>
  <inkml:trace contextRef="#ctx0" brushRef="#br0" timeOffset="587169.6661">27856 6251 0,'0'0'0,"24"0"16,-24-25-16,0 50 47,-24 0-47,24 24 15,-25-24-15,0 0 16,25 0-16,-25-1 0,25 1 15,25 0-15,0 0 16,0-25 0,-1 0-16,1 0 0,-25-25 15,25 25-15,-25-25 0,25 0 16,-25 1-16,0-1 0,0 0 16,0 0-16,0 0 0,-25 1 15,25-1 1,-25 25-16</inkml:trace>
  <inkml:trace contextRef="#ctx0" brushRef="#br0" timeOffset="587481.1876">28153 6276 0,'0'0'0,"25"0"0,-25-25 16,25 25 15,0 25-15,0-1-16,-1-24 15,-24 25-15,0 0 16,0 0-16,-24 0 15,-1-1 1,0 1-16,0 0 0,25 0 16,25 0-1,25-25-15,-26 0 0,26 0 16,0 0-16,-1 0 16</inkml:trace>
  <inkml:trace contextRef="#ctx0" brushRef="#br0" timeOffset="601221.2015">29146 7243 0,'24'0'16,"-24"25"109,-24-25-110,-1 0 1,25 25-16,-25-25 16,25 24-1,-25-24 1,0 0-16,25 25 16,-25-25-16,1 0 0,-1 25 0,0-25 15,0 0-15,0 25 16,-24-25-16,49 25 15,-25-25-15,0 0 0,-24 24 16,24-24 0,0 25-16,0-25 15,-24 25-15,24-25 0,0 0 16,0 25-16,0-25 0,1 0 16,-1 25-16,0-25 0,0 0 15,0 24-15,1-24 0,-1 25 16,0-25-16,0 0 0,0 0 15,1 25-15,-26-25 0,25 25 16,0-25-16,1 25 16,-1-25-16,0 24 0,0-24 15,0 0-15,0 25 0,1-25 16,-1 25-16,0-25 0,0 0 16,0 25-16,1-25 0,-1 0 15,-25 25-15,25-25 0,1 0 0,-1 24 16,0-24-16,0 0 0,0 25 15,1-25-15,-1 25 0,0-25 16,0 25-16,0-25 0,1 25 16,-200 99 31,200-124-47,24 0 15,-50 0-15</inkml:trace>
  <inkml:trace contextRef="#ctx0" brushRef="#br0" timeOffset="602091.8677">27260 8086 0,'0'-24'31,"0"-1"0,25 25-31,0 0 16,-50 0 15,0 0-15,25 25-16,-24-25 0,-1 0 15,0 24-15,0-24 16,25 25 0,-25-25-16,1 0 0,-1 0 15,0 25-15,0-25 0,0 0 16,0 0-16,-24 25 0,24-25 0,0 25 16,0-25-16,1 0 0,-1 24 15,-25 1-15,25-25 0,1 25 16,-1-25-16,0 25 0,0-25 15,-24 25-15,24-25 0,0 24 16,0-24-16,0 25 0,-24-25 16,24 25-16,0-25 0,0 25 15,1-25-15,-1 0 0,-25 25 0,25-1 16,1-24-16,24 25 16,-25 0-16,0-25 0,-25 25 15,50 0-15,-24-25 0,-1 0 16,25 24-16,-25-24 0,25 25 0,-25-25 15,50 0 17,0-25-17,0 25-15</inkml:trace>
  <inkml:trace contextRef="#ctx0" brushRef="#br0" timeOffset="602423.0323">26243 8334 0,'-24'0'46,"-1"25"-30,25 0-16,-25 0 16,0 0-16,0-1 15,1 26 1,24-25-16,0 0 16,24-1-16,1-24 15,0 25 1,25-25-16,-26 0 0,1 0 15,0-25 1</inkml:trace>
  <inkml:trace contextRef="#ctx0" brushRef="#br0" timeOffset="603547.2475">26913 8310 0,'0'0'0,"0"24"47,0 1-47,0 0 15,-25 0 1,0 0-16,25-1 16,0 1-16,-24 25 15,-1-25-15,25-1 16,0-48 15,25 24-15,-25-25-16,24 0 0,1-25 15,-25 26-15,25-1 16,-25 0-16,25 0 16,-25 0-16,25 25 0,-25-24 15,24 24 1,1 0 15,-25 24-31,25 1 16,-25 0-1,0 0-15,25-25 16,-25 25-16,0-1 0,0 1 16,25-25-16,-25 25 0,0 0 15,0 0-15,0-50 31</inkml:trace>
  <inkml:trace contextRef="#ctx0" brushRef="#br0" timeOffset="603679.6868">26913 8458 0,'149'-24'47,"-224"48"-32,175-48-15,-274 48 0,348-73 0,-149 49 0,-1 0 16,1-25-16</inkml:trace>
  <inkml:trace contextRef="#ctx0" brushRef="#br0" timeOffset="603987.6945">27384 8235 0,'0'-25'16,"-49"50"47,24 0-63,0-25 15,25 25-15,-25 0 16,25-1-16,0 1 15,0 0-15,0 0 16,25-25-16,-25 25 0,25-25 16,0 0-1,0 0-15,-1 0 16,-24-25-16,25 0 0</inkml:trace>
  <inkml:trace contextRef="#ctx0" brushRef="#br0" timeOffset="604243.4636">27484 8136 0,'-50'174'16,"100"-348"-16,-26 149 0,-24 50 31,0 25-15,0-26-16,0 1 0,0 0 15,-24 0-15,24 0 0,0-1 16,0 1-16,0 0 16,0 0-16,0 0 0,0-1 15,0-48 17</inkml:trace>
  <inkml:trace contextRef="#ctx0" brushRef="#br0" timeOffset="604492.0877">27632 8235 0,'-24'0'0,"-1"0"16,0 0-16,0 0 15,0 0-15,1 0 16,24 25-16,-25 0 15,25 0-15,0-1 32,25-24-32,-25 25 0,24-25 15,1 0-15,50 25 16,-51-25-16,1 0 0,0 0 16,0 0-16</inkml:trace>
  <inkml:trace contextRef="#ctx0" brushRef="#br0" timeOffset="606427.0279">27980 7962 0,'-25'25'109,"25"0"-109,0 0 16,0 0-16,-25-1 15,25 1-15,0 0 16,0 0 0,-25-25-16,25 25 0,0-1 15,-25-24-15,25 25 0,0 0 16,-24-25-16,24 25 16,24-50 30,1 25-30,-25-25-16</inkml:trace>
  <inkml:trace contextRef="#ctx0" brushRef="#br0" timeOffset="606911.3213">28178 7962 0,'-25'25'47,"1"0"-16,24 0-31,-25-25 0,25 25 16,0-1-16,0 1 15,0 0 1,0 0-16,0 0 16,25-25-16,-25 24 15,24-24-15,1 0 16,0 0-16,-25-24 0,25-1 15,0-25-15,-25 25 16,24 1-16,-24-1 16,0 0-16,0 0 15,0 0-15,0 0 0,-24 1 16,-1 24 15</inkml:trace>
  <inkml:trace contextRef="#ctx0" brushRef="#br0" timeOffset="607340.9531">28401 7863 0,'25'0'16,"0"-25"0,0 25-16,0 0 15,-1 0-15,1 0 16,0 0 0,-25 25-16,0 0 31,0 0-16,-25-25-15,0 24 0,1-24 16,-1 25-16,0-25 16,25 25-16,-25-25 15,25 25 1,25-25 0,0 25-16,0-25 0,24 25 15,-24-25-15,0 0 0,0 24 16,24 1-16,-49 0 15,0 0 1,-49 0 0,24-25-16,0 24 0,-25-24 0,26 0 15,-26 25-15,-49-25 0</inkml:trace>
  <inkml:trace contextRef="#ctx0" brushRef="#br0" timeOffset="611004.2445">28724 7987 0,'0'-25'15,"25"0"-15,-25 1 16,24 24 0,-24-25-1,0 0 1,0 0-16,0 0 15,-24 25 1,24-24-16,-25-1 0,0 0 16,0 25-1,0-25-15,1 25 0,-1 0 16,25-25-16,-50 25 0,25 0 16,-24-24-16,24 24 15,0 0-15,0 0 16,1-25-16,-26 25 0,25 0 15,0 0-15,1 0 0,-1 0 16,0 0-16,0 0 0,0 0 16,1 25-16,-1-25 0,0 0 15,0 0-15,0 24 0,0-24 16,1 0-16,24 25 0,-25-25 0,0 25 16,0-25-16,25 25 0,-25-25 15,25 25-15,-49-1 0,49 1 16,-25 0-16,25 0 15,-25 24-15,25-24 16,0 0-16,0 0 16,-25-25-16,25 50 0,0-26 15,-24 1-15,24 0 0,0 0 16,0 0 0,0-1-16,0 1 15,0 0-15,24-25 0,-24 25 0,0 0 16,0-1-16,25 1 15,0-25-15,-25 25 0,25-25 16,0 25-16,-1-25 16,1 25-16,0-25 15,0 0-15,-25 24 16,25-24-16,-1 0 0,26 25 16,-25-25-1,0 0 1,0 0-16,-1 0 0,1 0 15,0 0-15,25 0 16,-26 0-16,1 0 16,0 0-1,0-25-15,0 25 0,-1 0 16,1-24-16,0 24 16,0 0-1,0-25-15,-1 25 16,-24-25-1,25 25-15,0 0 0,-25-25 16,25 25-16,0-25 16,-1 1-1,1-1-15,0 0 16,0 0 0,0 0-16,-25 1 15,0-1-15,24 25 16,-24-50-16,0 25 15,0 1-15,0-1 0,0-25 16,0 25-16,0 0 16,-24 1 15,-1 24-15,0 0-16</inkml:trace>
  <inkml:trace contextRef="#ctx0" brushRef="#br0" timeOffset="613564.445">26119 8830 0,'0'25'32,"0"0"30,25-25-62,0 25 16,0-25-1,0 0-15,-25 25 16,24-25-16,1 0 0,0 0 16,0 24-16,0-24 0,-1 0 15,1 0-15,0 0 16,0 0-16,0 25 0,-1-25 16,1 0-16,0 0 15,25 25-15,-26-25 0,26 0 0,-25 25 16,0-25-16,-1 25 0,26-25 15,-25 25-15,24-25 0,-24 24 16,0-24-16,49 25 0,-49-25 16,0 25-16,0-25 0,25 0 15,-26 25-15,26-25 0,-50 25 16,25-25-16,0 0 0,-1 0 16,1 24-16,0-24 0,0 0 15,0 25-15,24-25 16,-24 0-16,0 0 0,0 25 15,-1-25-15,26 0 0,0 25 16,-1-25-16,-24 25 0,0-25 16,0 0-16,-1 24 0,1-24 15,0 0-15,-25 25 0,25-25 16,0 0-16,-1 0 16,-24 25-1,25-25-15,0 0 16,0 0-1,-50-25 17</inkml:trace>
  <inkml:trace contextRef="#ctx0" brushRef="#br0" timeOffset="613772.6651">27806 9227 0,'0'0'0,"25"25"16,24-25-16,-24 0 16,0 25-16,0 0 0,0 0 15,-1-1-15,-24 1 0,25 0 16,-99 25 0,49-26-16,0-24 0,-74 25 15,49-25-15,1 0 0,-1 25 16,1-25-16</inkml:trace>
  <inkml:trace contextRef="#ctx0" brushRef="#br0" timeOffset="614824.2874">26343 9575 0,'0'-25'31,"24"25"-15,-24-25-16,25 25 15,-25-25 1,-25 25-16,1 0 16,-1 0-1,0 0-15,25 25 0,-25 0 16,0 0-16,25-1 0,0 1 16,0 0-1,0 0-15,25-25 0,-25 25 0,25-1 16,-25 1-1,0 0 1,-25-25-16,25-25 63,25 0-63,0 25 0,0-24 15,-1 24-15,1 0 0,25-25 16,-25 0-16,-1 25 0,1 0 15,25-25-15,-1 0 0,-24 25 16,-25-24 0,-25 24-1,25-25-15,-49 25 0,24 0 16,0 0-16,0 0 0,1 25 16,-1-1-16,25 1 15,-25-25-15,25 25 16,0 0-1,50-25-15,-26 0 16,1 0-16,25 0 0,-25 0 16,-1 0-16,1 0 0,0 0 15,0 0-15,0-25 16,-1 25-16,-24-25 0,25 25 16,-25-25-1,-25 25 1,25 25-1,-24-25-15,24 25 16,-25-25-16,0 25 0,0 0 16,25-1-1,25-24 1,25 0 0,-26 0-16,-24-24 15,25 24-15,-25 24 31,0 26-31,0-25 16,-25 0-16,25-1 0,-24 1 16,-1 25-16,0-25 0,0-1 15,25 1-15,-25 0 0,25 25 16,-24-25-16,24-1 16,24-48 15,1-1-31,0 25 15,0-25-15,0 25 16,-1-25-16,1 0 0,0 25 16,0-25-16,0 1 0</inkml:trace>
  <inkml:trace contextRef="#ctx0" brushRef="#br0" timeOffset="615084.5903">27285 9599 0,'0'0'0,"0"-24"0,-25 48 32,25 1-17,-24 0 1,-1 0-16,25 0 0,-25-25 15,25 24-15,0 1 0,-25 0 16,0 0-16,50-25 31</inkml:trace>
  <inkml:trace contextRef="#ctx0" brushRef="#br0" timeOffset="615372.5237">27409 9723 0,'0'-24'32,"-124"98"-32,248-124 0,-149 26 15,25 48-15,0 1 16,0 0-16,-24-25 0,24 25 16,0 0-16,24-25 15,1-25 1,-25 0-1,25 25-15,-25-25 0,0-24 16,0 24 0,0 0-16,-25 0 15,0 25-15,25 25 32</inkml:trace>
  <inkml:trace contextRef="#ctx0" brushRef="#br0" timeOffset="615648.6545">27558 9649 0,'50'0'31,"-174"0"-31,198 0 0,0 0 16,-74 25 15,0 0-31,-24-25 0,-1 0 16,25 24-16,0 1 15,-25-25-15,25 25 16,25 0 0,0-25-16,-25 25 0,24-25 15,1 24 1,-25 1-16,-25 0 16,1-25-16,24 25 15,-50-25-15,25 0 16,0 0-16,-24 0 0</inkml:trace>
  <inkml:trace contextRef="#ctx0" brushRef="#br0" timeOffset="625250.7334">29766 6921 0,'-25'0'0,"25"24"93,-25 1-77,25 0 15,25-25 0,0 0-15,-1 0-16,1 0 16,25 0-16,-25 0 0,-1 0 15,26 0-15,-25 0 0,24 0 16,26 0-16,-1 0 0,-24 0 16,0 0-16,-1 0 0,75 25 0,-74 0 15,-1-25-15,1 24 16,0-24-16,-26 0 0,51 25 15,-50-25-15,-50 0 47,0 0-31,25-25 0</inkml:trace>
  <inkml:trace contextRef="#ctx0" brushRef="#br0" timeOffset="625487.9774">30609 6896 0,'50'74'16,"-100"-148"-16,75 74 0,0 0 0,-1 0 15,26 0-15,-25 25 0,0-1 16,-1-24-16,1 25 0,0 0 15,0 25-15,0-26 0,-25 1 16,24-25-16,-24 25 16,0 0-16,-49-25 0,24 0 15,25 25-15,-25-25 0,-49 24 16,49-24-16,0 0 0,-24 0 16</inkml:trace>
  <inkml:trace contextRef="#ctx0" brushRef="#br0" timeOffset="625773.5017">30162 6350 0,'-24'50'15,"24"-26"-15,-25 26 16,25-25-16,-25 0 16,25-1-16,0 1 0,0 0 15,0 25-15,0-26 16</inkml:trace>
  <inkml:trace contextRef="#ctx0" brushRef="#br0" timeOffset="626045.4015">30386 6449 0,'0'-25'0,"-224"224"15,448-373-15,-249 149 16,25 75-16,0-25 0,0 0 15,25-1-15,-25 1 16,25 0-16,-1-25 0,-24 25 0,25-25 16,0 0-16,-25-25 15,0 0 1,0 0-16,0 1 16,0-1-16,0 0 0,0 0 15,0 0-15,-25 1 0,0 24 16,1 0-1,-1 0-15</inkml:trace>
  <inkml:trace contextRef="#ctx0" brushRef="#br0" timeOffset="626257.7295">30609 6424 0,'149'0'47,"-397"0"-47,347 0 15,50 25-15,-149 0 0,0 0 0,-25-25 16,25 25-16,-25-25 0,25 24 16,-25-24-16,1 25 0,48-25 31,26 0-31,-25 0 0,24 0 16,-24-25-16,25 25 0,-1 0 15,51 0-15</inkml:trace>
  <inkml:trace contextRef="#ctx0" brushRef="#br0" timeOffset="626717.7713">31279 6499 0,'0'-25'15,"25"25"1,24 0 0,-24 0-16,25 0 15,-1 0-15,-24 0 16,25 0-16,-26 0 0,26 0 0,0 0 15,-26 0-15,1 0 0,0-25 16,0 25-16,-25-25 0,25 25 16,-50-24-1</inkml:trace>
  <inkml:trace contextRef="#ctx0" brushRef="#br0" timeOffset="626921.0505">31651 6300 0,'74'-49'16,"-123"148"-16,24-149 15,149 26-15,-99 24 0,-1 49 0,1-49 16,0 25-16,0 0 0,0 24 16,-1-49-16,-24 25 0,0 0 15,0 0-15,-24 0 0,-26-25 16,25 24-16,0 1 0,-24-25 15,24 0-15,-49 25 0</inkml:trace>
  <inkml:trace contextRef="#ctx0" brushRef="#br0" timeOffset="636443.4631">28054 10666 0,'0'25'0,"0"0"15,-25-25-15,25 24 16,0 1-16,0 0 16,0 0-16,0 24 15,0-24-15,0 0 16,0 0-16,0 49 15,0-49-15,0 0 0,0 24 0,0-24 16,-25 75-16,25-51 16,-24 1-16,24 24 0,0-24 15,0 24-15,0 50 0,-25-49 16,25-1-16,0 0 0,0 1 16,-25 74-16,0-75 0,25-24 0,-25 24 15,25-24-15,-24-1 0,-1 51 16,25-51-16,-25-24 15,25 25-15,0-26 0,-25 1 16,25-50 0</inkml:trace>
  <inkml:trace contextRef="#ctx0" brushRef="#br0" timeOffset="637142.0911">31304 10716 0,'0'24'47,"24"1"-31,-24 0-16,0 0 15,0 0-15,0-1 0,-24 51 16,-1-50-16,25 24 0,-25-24 16,25 25-16,-25-1 0,0 75 0,25-74 15,-25 0-15,25 24 0,0-24 16,-24 74-16,24-50 0,0 0 16,0-24-16,0 24 15,0 1-15,24 49 0,-24-50 0,0 1 16,0-26-16,0 26 0,0 49 15,0-50-15,0-24 0,0 24 16,0 1-16,0-1 0,-24 50 16,-1-50-16,25-24 0,-25 24 15,25 1-15,-25 24 0,25-49 16,0-1-16,0 1 0,-25 0 0,25-26 16,0 26-16,0-25 15</inkml:trace>
  <inkml:trace contextRef="#ctx0" brushRef="#br0" timeOffset="637840.7072">28501 10170 0,'0'-25'0,"24"25"0,1 0 15,-50 0 32,1 25-47,-1 0 16,0-25-16,25 25 15,-25-1-15,0 1 0,1 0 16,24 0 0,49-25-16,-24 25 15,0-25-15,24 24 0,-24-24 16,-25 25-1,-74-25-15,49 0 16,0 25-16,0-25 0,1 0 16,-26 0-16,25 0 15,0 0-15</inkml:trace>
  <inkml:trace contextRef="#ctx0" brushRef="#br0" timeOffset="638477.2897">31304 10170 0,'0'25'16,"0"0"0,0-1-16,0 1 15,0 25-15,0-25 0,-25-1 16,25 1-16,0 0 16,-25-25-16,25 25 0,-25-25 15,25-25-15,0 0 16,-25 0-16,25 1 0,0-1 15,0 0-15,0-25 0,25 26 16,-25-1-16,50 0 16,-25 0-16,-25 0 0,49 1 0,-24 24 15,0-25-15,0 25 0,-1 0 16,1 0-16,0 0 0,0 25 16,0-1-16,-25 1 15,-50-25-15,50 25 16,-25-25-16,-24 25 0,24-25 15,0 25-15,0-1 0,0-24 0,25 25 16,25 0 0,0 0-16,0-25 0,24 0 15,-24 25-15,25-25 0,24 24 16,-24-24-16</inkml:trace>
  <inkml:trace contextRef="#ctx0" brushRef="#br0" timeOffset="639970.9356">28104 11013 0,'0'-25'15,"25"25"48,-1 0-32,-24 25-15,25-25-1,0 25 17,0-25-17,0 0 1,-25 25-16,24-25 15,1 0-15,0 0 16,0 25-16,0-25 16,24 0-16,-24 0 15,0 0-15,0 24 0,-1-24 0,1 0 16,0 0-16,0 25 0,0-25 16,-1 0-16,51 25 0,-50-25 15,-1 0-15,1 25 0,25-25 16,-25 25-16,49-25 0,-49 25 15,0-25-15,-1 0 0,1 24 16,25-24-16,-25 0 16,0 0-16,-1 0 15,1 25-15,0-25 16,25 0 0,-26 25-16,1-25 15,0 0-15,-25 25 16,25-25-16,0 0 31,-25-25 0</inkml:trace>
  <inkml:trace contextRef="#ctx0" brushRef="#br0" timeOffset="640275.1728">29121 11088 0,'25'0'31,"-1"0"-31,-24 24 16,0 1-16,25 0 15,0 0-15,0 0 16,-25 0-16,0-1 16,25 1-16,-25 0 0,0 0 15,0 0-15,-25-25 16,25 24-16,-25-24 16,0 0-16,0 25 0,1-25 15,-1 0-15,0 0 16,0 0-16</inkml:trace>
  <inkml:trace contextRef="#ctx0" brushRef="#br0" timeOffset="641490.5076">29071 10691 0,'0'0'0,"0"-25"16,0 0 0,-25 25-1,0 0 1,25 25 0,-24-25-16,-1 25 31,25 0-31,0-1 15,0 1 1,0 0-16,25-25 16,-1 50-16,1-50 15,-25 24-15,0 1 16,-25-25-16,1 0 16,-1 0-1,0 0-15,0 0 16,25-25-16,25 25 31,-25-24-31,25 24 0,0 0 16,-1 0-16,1 0 0,0-25 15,0 25-15,0 0 0,0 0 16,24-25-16,-24 25 0,-25-25 16,25 25-16,0-25 0,-1 1 15,-24-1 1,-24 25-16,-1 0 15,0 0-15,0 0 16,0 0 0,1 25-16,24-1 15,-25-24 1,25 25-16,0 0 16,25-25-16,-1 25 15,1-25-15,0 0 0,0 0 16,0 0-16,-1 0 15,-24-25 1,25 25-16,0 0 0,-25-25 0,25 25 16,-25-25-16,25 1 15,-1 24 1,-24-25-16,0 50 47,0-1-32,-24 1-15,24 0 16,-25 0 0,0 0-16,25-1 0,-25 1 15,25 0-15,0 0 0,0 24 16,0-24-16,0 0 0,-25 0 16,25 0-16,0-1 15,25-24 16,-25-24-15,25 24-16,0-25 0,0 0 16,-25 0-16,24 0 0,1 1 15,25-26-15,-25 25 0,-1 25 16,-24-25-16,25 25 0,0-24 16,-25-1-16</inkml:trace>
  <inkml:trace contextRef="#ctx0" brushRef="#br0" timeOffset="642190.5562">29840 10641 0,'0'25'31,"0"0"-15,0 0-16,0-1 16,0 1-16,0 0 15,-25 0-15,25 0 16,0-1-16,0 1 15</inkml:trace>
  <inkml:trace contextRef="#ctx0" brushRef="#br0" timeOffset="642482.5671">29989 10716 0,'-25'24'47,"0"26"-47,75-124 0,-75 123 16,25-24-16,0 25 15,0-26 1,25 1 0,0-25-1,-1 0-15,-24-25 16,25 1-16,-25-1 15,25 0-15,-25-25 0,0 26 16,-25-1 0,25 0-16,-25 25 15</inkml:trace>
  <inkml:trace contextRef="#ctx0" brushRef="#br0" timeOffset="642695.889">30113 10691 0,'174'0'62,"-348"0"-62,348 25 0,-150-25 0,-24 24 16,0 1-16,0 0 16,-24 0-1,24 0 1,24-25-1,1 0-15,0 0 16,25 0-16,-26 0 0,26 0 16,74 0-16</inkml:trace>
  <inkml:trace contextRef="#ctx0" brushRef="#br0" timeOffset="647963.005">27781 12700 0,'25'0'47,"-25"25"-47,25-25 16,-25 25 78,0 24-94,0-24 15,-25-25-15,25 25 16,0 24-16,0-24 0,0 0 15,0 0-15,-25 0 0,25-1 16,0 51-16,0-50 0,-25 24 16,25-24-16,0 0 0,0 0 15,-24 49-15,24-49 0,0 25 16,-25-26-16,25 1 0,0 50 16,0-51-16,0 1 0,0 0 0,0 0 15,0 0-15,0 24 0,0-24 16,0 0-16</inkml:trace>
  <inkml:trace contextRef="#ctx0" brushRef="#br0" timeOffset="649902.861">27980 10988 0,'0'0'0,"-25"0"15,0 0 1,0 0 31,0 0 15,50 0 1,0 0-48,0 0-15,0 0 16,-1 0-16,1 0 16,0 0-16,0 0 15,0 0-15,0 0 0,-1 0 16,-24-24-16,25 24 15,-50 0 32,1 0-47,-1 0 16,0 24-16,0-24 16,0 0-16,0 0 15,1 0-15,-1 0 0,0 0 16,0 0-16,0 0 15,1-24-15,-1 24 0,0 0 16,0 0-16,0 0 16,50 0 15,0 0-15,0 0-16,0 0 15,-1 0-15,1 0 16,0 0-16,0 0 0,0 0 15,-1 0-15,1 0 0,0 0 16,0 0-16,0 0 0,0 0 16,-50 0 46,0 0-62,0 0 0,0 24 16,0-24-16,-24 0 15,24 0-15,0 0 0,0 0 0,1 0 16,-26 0-16,0 0 0,26 0 16,-1 0-16,0 0 0,0 0 15,0 0-15,50 0 47,0 0-47,25 0 16,-26 0-16,1 0 15,0 0-15,25 0 0,-26 0 16,26 0-16,-25 0 0,0 0 16,-1 0-16,-24-24 0,25 24 0,-25-25 31,-25 25-15,-24 0-16,24 0 15,-25 25-15,26-25 16,-1 0-16</inkml:trace>
  <inkml:trace contextRef="#ctx0" brushRef="#br0" timeOffset="650919.8172">27434 11112 0,'0'-24'16,"-25"24"46,25 24-46,0 1-16,0 0 16,0 0-1,-25-25-15,25 25 16,0 24-1,0-24-15,0 0 0,0 25 16,-24-50-16,24 24 16,0 1-16,0 0 15,0 0-15,0 0 0,0-1 16,0 26 0,0-25-16,0 0 15,0-1-15,0 1 16,0 0-16,0 0 15,0 0-15,0-1 16,-25 1-16,25 0 0,0 0 0,0 0 16,-25-25-16,25 24 15,0 1-15,0 0 16,0 0 0,0 0-16,0-1 15,0 26 1,0-25-16,0 0 15,0-1-15,0 26 16,0-25-16,0 0 16,0 24-16,0-24 15,0 0-15,0 0 16,-25 24-16,25-24 0,0 0 16,0 0-16,0 0 15,0-1-15,0 1 0,0 0 16,0 0-16,0 0 0,0 24 15,0-24-15,0 0 0,0 0 16,0-1-16,0 1 0,0 0 16,0 0-16,0 0 0,0-1 15,0 1-15,0 0 16,-25 0-16,25 0 16,0-1-16,0 1 15,0 0-15,-24-25 31</inkml:trace>
  <inkml:trace contextRef="#ctx0" brushRef="#br0" timeOffset="651147.5711">27112 12948 0,'-25'0'15,"25"25"-15,0 0 16,0-1-16,25-24 16,-25 25-16,24-25 15,1 0-15,25 0 16,-1-25 0,-49 1-16,25-1 0,0 0 15,0-25-15,-25 26 0,0-26 0,25 25 16</inkml:trace>
  <inkml:trace contextRef="#ctx0" brushRef="#br0" timeOffset="651622.7305">27434 11112 0,'-25'0'0,"0"0"31,25-24-31,-24 48 31,24 1-31,-25 25 16,25-25-16,-25-25 16,25 25-16,-25-25 15,50-25 1,0 0-1,0 25-15,24-25 16,-24 25-16,0 0 16,0 0-16,-1 25 15,-24 0 1,25 0 0,-25-1-16</inkml:trace>
  <inkml:trace contextRef="#ctx0" brushRef="#br0" timeOffset="652075.7409">25574 10988 0,'-25'0'16,"25"25"-16,-25-25 0,25 25 15,0 0-15,0 0 16,0-1-16,0 1 0,-25-25 16,25 25-16,0 0 0,0 25 15,0-26-15,0 1 16,0 25-16,-25-25 0,25-1 15,-24 1-15,24 0 16,-25-25 0</inkml:trace>
  <inkml:trace contextRef="#ctx0" brushRef="#br0" timeOffset="652255.1281">25375 11336 0,'25'74'63,"-25"-173"-63,-25 124 0,75-50 0,-25 25 0,-25-25 15,24 25-15,26 0 0,-25 0 16,0 0-16,-1 0 16,1-25-16,0 25 0</inkml:trace>
  <inkml:trace contextRef="#ctx0" brushRef="#br0" timeOffset="652408.3859">25698 11237 0,'0'0'79,"24"99"-79,-48-74 0,24-1 15,-25-24 1</inkml:trace>
  <inkml:trace contextRef="#ctx0" brushRef="#br0" timeOffset="653195.2798">25722 11137 0,'25'0'47,"-25"25"-31,-74 74-16,123-223 0,1 149 0,-50 0 0,25 0 15,0 0 1,-25-1 15,24-24-31,-24 25 16,0 0 0,25-25 30,0-25-30,0 0-16,-25 1 31,25 24-31,-25 24 32,0 1-17,25 0-15,-25 0 16,24 0-16,1-25 15,0 0 1,0-25 0,0 0-16,-1 0 15,-24 0-15,25 25 16,0-49 0,-25 24-16,-25 25 15,0 0 1,-24 50-1,49-26 1,0 1-16,0 0 16,25-25-16,-25 25 15,24-25-15,1 0 16,0 0-16,0 0 0,0 0 16,-1-25-16,1 0 15,0 0-15,0 25 0,0-24 16,-1-1-16,-24 50 31,-24-1-15,24 1-16,0 0 15,0 0 1,24-25 0,1 0-1,0 0-15,0-25 16,-25 0-16,25 0 0,24 1 15,-49-1-15,25 0 0,0 0 0,0 25 16,-1-25-16,1 0 0</inkml:trace>
  <inkml:trace contextRef="#ctx0" brushRef="#br0" timeOffset="656080.6191">24358 11906 0,'-25'-25'0,"1"25"15,48 25 32,-24 0-47,25-25 0,0 0 16,0 25-16,24-25 15,-49 25-15,25-25 16,0 0-16,0 0 0,0 24 16,-1 1-1,-24 0 1,-24-25-16,-1 25 16,-25 0-16,25-1 15,1-24-15,-1 25 0,-25 25 16,25-50-16,25 25 0,-24-25 15,24 25-15,-25-25 16,74-25 0,-24 0-16</inkml:trace>
  <inkml:trace contextRef="#ctx0" brushRef="#br0" timeOffset="656606.3384">24805 11931 0,'24'0'0,"-24"-25"15,25 25 16,0 0 16,-25 25-31,0 0-16,25-25 0,-25 25 0,0-1 16,25 1-16,-25 0 15,0 0-15,0 0 16,-25-1-16,0 1 0,0 0 15,0 0-15,1 0 16,-1-25-16,25 25 0,-25-25 16,0 0-16,50 0 47,-25-25-47,25 25 15,0-25-15,-1 25 16,1 0-1,0 0-15,0 0 16,0 0-16,0 0 16,-1 0-16,1 0 15,0 0 1,-25-25-16</inkml:trace>
  <inkml:trace contextRef="#ctx0" brushRef="#br0" timeOffset="657109.0282">25202 11857 0,'-25'-25'15,"25"0"-15,25 25 16,24 0 0,-24 0-1,25 0-15,-26 0 0,1 0 0,0 0 16,0 0-16,24 0 0,-24 0 16,0 0-1,-50 0 16,0 0-31,1 0 16,-1 0-16,0 0 16,25 25-1,-25-25-15,25 25 16,-25-25 0,25 24-16,0 1 0,-24 25 15,-1 24 1,25-24-16,0-1 0,-25-24 15,25 0-15,0 25 0,0-25 16,0-1-16,0 1 16,25-50 15,0 25-31</inkml:trace>
  <inkml:trace contextRef="#ctx0" brushRef="#br0" timeOffset="657315.7632">25524 12105 0,'-25'149'63,"50"-298"-63,-50 322 0,0-148 0,25 25 16,0-25-16,0 24 0,0-24 15,0 0-15,0 0 0,0-1 16,0-48 15,0-1-15</inkml:trace>
  <inkml:trace contextRef="#ctx0" brushRef="#br0" timeOffset="657507.7245">25598 12179 0,'124'-174'62,"-297"472"-62,371-571 0,-347 422 0,298-273 16,-149 174-16,0-26 15,-25 1-15,1-25 0,-1 25 16,-25-25-16,25 25 0,1-25 16,-1 0-16,0-25 0</inkml:trace>
  <inkml:trace contextRef="#ctx0" brushRef="#br0" timeOffset="666053.0413">30162 11956 0,'-24'0'63,"-1"0"-32,25 25-31,-25-25 16,0 24-16,0 1 15,1-25-15,-1 25 16,0-25-16,-25 50 0,26-50 16,-1 24-16,0 1 0,-25-25 15,1 50-15,-1-25 0,25 0 16,-24-1-16,24 1 0,-25 0 0,-24 25 15,24-26-15,1 1 0,-1 0 16,25 0-16,-74 24 0,74-24 16,-24 0-16,24 0 0,-25 0 15,25-1-15,-49 1 0,49 0 16,0 0-16,1-25 0,-1 25 16,0-25-1,50 0 1,0 0-1,-1-25-15,1 0 0,0 0 16</inkml:trace>
  <inkml:trace contextRef="#ctx0" brushRef="#br0" timeOffset="666393.4009">29245 12254 0,'25'0'16,"-1"0"-1,1 0 1,-25 24-16,0 1 16,0 0-16,-25 25 15,1-26 1,24 1-16,0 25 0,0-25 15,0-1-15,0 1 0,0 0 16,0 25-16,24-26 16,-24 1-16,25-25 15,0 0-15,0 0 16,0 0-16,24-25 16,-24 25-16,25 0 0,-26 0 15,1-24-15,0 24 0,25-25 0</inkml:trace>
  <inkml:trace contextRef="#ctx0" brushRef="#br0" timeOffset="666884.7972">29418 12923 0,'0'0'0,"0"-25"31,0 50-15,-24 0-1,-26 25-15,25-50 16,0 24-16,25 1 0,-24-25 16,-26 50-16,50-25 0,-25-25 15,25 24-15,-25 1 0,1 0 16,24 0-16,-25-25 16,25 25-16</inkml:trace>
  <inkml:trace contextRef="#ctx0" brushRef="#br0" timeOffset="667077.2135">29146 13047 0,'-25'0'32,"25"75"-32,25-150 0,-25 75 15,24 0 1,26 25-16,-50 0 0,25-25 15,0 25-15,-1-25 0,26 0 16,-50 24-16,25-24 0,0 0 0,24 0 16,-24 0-16</inkml:trace>
  <inkml:trace contextRef="#ctx0" brushRef="#br0" timeOffset="667657.4607">29890 12874 0,'-25'0'16,"0"0"-16,0 0 15,0 0-15,1 0 0,-1 24 16,25 1-16,-25-25 15,25 25-15,-25 0 0,0 0 16,25-1-16,0 1 16,0 0-16,0 0 15,25-25-15,0 0 16,0 0 0,-25-25-16,25 25 15,-1-25-15,1 0 0,-25 1 16,25-1-16,0 0 15,-25 50 17,0 0-17,0-1 1,-25 1-16,25 0 16,0 0-16,25-25 15,0 0-15,-1 0 16,1-25-16</inkml:trace>
  <inkml:trace contextRef="#ctx0" brushRef="#br0" timeOffset="667857.3736">30063 12923 0,'-49'75'63,"98"-125"-63,-49 25 0,-74 124 15,74-74-15,0 0 16,25-25 0,-25 25-16,24-25 0,1 0 15,0 0-15,0-25 16,0-25-16</inkml:trace>
  <inkml:trace contextRef="#ctx0" brushRef="#br0" timeOffset="668040.6996">30262 12799 0,'-50'124'63,"75"-198"-63,-75 173 0,125-248 0,-150 323 0,75-149 16,0 24-16,0-24 15,0 0 1</inkml:trace>
  <inkml:trace contextRef="#ctx0" brushRef="#br0" timeOffset="668226.8369">30336 12948 0,'-25'50'62,"-74"-26"-62,223-98 0,-223 173 16,124-99-16,0 0 16,24 0-1,-49-25-15,25 25 0,0-24 16</inkml:trace>
  <inkml:trace contextRef="#ctx0" brushRef="#br0" timeOffset="668517.1046">30485 12923 0,'-74'99'62,"98"-99"-30,1 0-32,-25-24 15,25 24-15,0-25 16,0 25-16,-1 0 15,-24-25-15,0 50 16,0 0 0,0-1-1,25-24 17,0 0-17,0 0-15,0 0 0</inkml:trace>
  <inkml:trace contextRef="#ctx0" brushRef="#br0" timeOffset="668746.0939">30783 12973 0,'-75'0'47,"125"0"-47,-100 25 0,125-50 0,-150 74 0,75-24 16,25-25-1,0 0-15,0 0 16,-1-25-16,1 1 16,0 24-16,-25-25 0,0 0 15,25 0-15,-25-24 16,-25 49-16,25-25 0,-50 0 16,26 25-16</inkml:trace>
  <inkml:trace contextRef="#ctx0" brushRef="#br0" timeOffset="682498.6544">27880 13494 0,'0'-25'16,"-24"25"-1,-1 0 1,50 0 93,-1 0-93,1 0 0,0 0-1,0 0 1,0 0-1,-1 0-15,1 25 16,0-25-16,0 0 16,25 0-16,-26 25 15,1-25-15,25 0 16,-25 0 0,-1 0-16,1 24 0,25-24 15,-25 25-15,-1-25 16,1 0-16,0 0 15,0 0 1,0 0-16,-25 25 0,49-25 16,-24 0-16,0 0 15,-25 25-15,49-25 0,-24 25 16,0-25-16,0 0 0,0 0 16,-1 24-16,1-24 0,0 0 15,0 0-15,-25 25 0,49-25 16,-24 0-16,0 0 15,-25 25-15,25-25 0,0 0 16,-1 0-16,1 0 0,0 0 16,0 0-16,0 0 15,0 0 1,-1 0 0,1 0-1,-25 25-15,25-25 0,0 0 16,0 0-1,-50 0 64</inkml:trace>
  <inkml:trace contextRef="#ctx0" brushRef="#br0" timeOffset="682783.925">28897 13494 0,'0'0'0,"25"0"15,0 0-15,0 25 16,0-1-1,-25 1-15,0 0 16,24-25-16,-24 25 0,0 0 16,0-1-16,0 1 0,0 0 15,-24-25-15,24 25 16,-50 0-16,25-1 0,0 1 16,1 0-16,-1 0 0,0-25 15,0 0-15,25 25 0</inkml:trace>
  <inkml:trace contextRef="#ctx0" brushRef="#br0" timeOffset="683843.2192">29493 13643 0,'0'-25'0,"25"25"15,-1-25-15,1 25 16,0-25-16,0 25 31,-50 0 0,0 0-31,0 0 16,1 25-16,-1-25 16,0 25-16,25 0 31,0-1-16,25-24-15,-25 25 16,25-25 0,-1 25-16,-24 0 0,0 0 15,-24-25 32,-1 24-47,0-24 16,0 0-16,0 0 15,50 0 17,25 0-32,-50-24 15,25 24-15,24 0 0,1-25 16,-25 0-16,-1 25 0,1-25 0,0 25 16,0-25-16,24 25 0,-49-24 15,25 24-15,-25-25 16,-25 25 15,1 0-31,-1 0 16,0 25-16,0-25 0,0 24 15,1-24-15,24 25 0,0 0 16,0 0 15,24-25-31,1 0 0,0 0 16,0 0-16,0 0 0,-1-25 15,26 25-15,-50-25 16,25 25-16,0 0 16,-25-25-16,24 25 15,-24-24-15,0 48 47,-24-24-47,-1 25 16,25 0-16,-25 0 15,25 0-15,-25-25 0,25 24 0,-25-24 16,25 25-16,-24 0 0,24 0 16,-25 0-16,25-1 15,0 1 1,25-25 15,-25-25-31,24 25 16,1-24-16,25-1 0,-50 0 15,25 25-15,-1-25 16,-24 0-16,50 1 0,-25-1 16,-25 0-16,25 25 15,-25-25-15,24 0 0</inkml:trace>
  <inkml:trace contextRef="#ctx0" brushRef="#br0" timeOffset="684035.4089">30162 13543 0,'0'-24'32,"-74"98"-32,148-124 0,-74 50 15,-24 25-15,-1 0 16,25 0-16,-25 0 0,0-1 0,25 1 16,0 0-1,25-25 1</inkml:trace>
  <inkml:trace contextRef="#ctx0" brushRef="#br0" timeOffset="684484.2285">30237 13593 0,'0'0'47,"0"0"-47,0 25 0,-25-25 16,25 25-16,0-1 15,25-24 1,-25-24 0,25 24-1,0 0-15,-25-25 0,0 0 16,24 0-16,-24 0 16,0 1-1,25 24 1,0 0 15,0 0-15,0 0-16,-1 0 0,1 0 15,0 24 1,-25 1-16,0 0 16,-25 0-16,0 0 15,1-1-15,-1 1 16,50-25 15,24 0-31,-24-25 0,0 25 16,0 0-16,-1 0 0,26-24 15,-25 24-15,-25-25 16,25 25-16</inkml:trace>
  <inkml:trace contextRef="#ctx0" brushRef="#br0" timeOffset="685248.1455">29294 13791 0,'25'0'47,"-25"-24"-32,25 24 1,0 0 0,-25 24-1,25 1 1,-1-25-16,1 25 0,0-25 15,0 0-15,0 0 0,24 25 16,-24-25-16,0 0 0,24 0 16,-24 25-16,0-25 0,49 0 15,-49 0-15,25 0 0,-25 24 16,24-24-16,26 0 0,-51 0 16,1 25-16,0-25 0,25 0 15,-26 0-15,26 25 0,-25-25 16,0 0-16,0 25 0,-1-25 15,26 25-15,-25-25 0,0 0 16,-1 0-16,26 24 0,-25-24 16,24 25-16,1-25 0,-25 25 0,24-25 15,-24 25-15,50 0 0,-51-25 16,1 24-16,0-24 0,0 0 16,0 0-16,-1 25 15,1-25-15,0 0 16,-50 0 46,25-25-46,0 1-16,-25 24 0,1 0 0</inkml:trace>
  <inkml:trace contextRef="#ctx0" brushRef="#br0" timeOffset="685390.7969">30807 14015 0,'25'24'32,"-74"1"-32,73-74 0,26 73 0,-50 1 15,0 0-15,25-25 0</inkml:trace>
  <inkml:trace contextRef="#ctx0" brushRef="#br0" timeOffset="725766.7141">23019 4242 0,'-25'0'16,"0"0"-16,0 0 15,25-25-15,0 50 32,0-1-32,-24-24 15,24 25-15,-25-25 16,25 25-16,-25 0 0,25 0 15,-25-1-15,0 26 16,25-25-16,0 0 0,-24-1 0,24 26 16,0-25-16,0 24 0,-25-24 15,25 0-15,0 0 0,0 0 16,0-1-16,25 1 0,-1-25 16,26 0-1,-25 0-15</inkml:trace>
  <inkml:trace contextRef="#ctx0" brushRef="#br0" timeOffset="726234.0589">23192 4366 0,'-24'0'31,"24"24"-31,0 1 15,-25-25-15,25 25 16,0 25-16,-25-50 0,25 24 16,0 1-16,0 0 0,0 0 15,25-25 1,0 0 0,-25-25-16,24 25 0,1-25 15,0 0-15,0 1 0,0-1 16,-25 0-16,24 25 0,-24-25 15,0 50 17,0 0-32,0 0 15,0-1-15,0 1 16,0 0-16,25 0 0,0-25 16,0 25-1,0-50 1,-1 25-16,-24-50 15,25 25-15,-25 1 0,0-1 16,0-25-16,0 25 16</inkml:trace>
  <inkml:trace contextRef="#ctx0" brushRef="#br0" timeOffset="726410.8341">23713 4440 0,'0'25'31,"-149"-100"-31,298 125 0,-149 0 0,-25-50 16,25 24-16,0 1 0,0 0 16,-24 0-1</inkml:trace>
  <inkml:trace contextRef="#ctx0" brushRef="#br0" timeOffset="726553.8982">23738 4266 0,'0'50'47,"-74"74"-47,148-223 0,-74 24 0,25 175 15,0-100-15</inkml:trace>
  <inkml:trace contextRef="#ctx0" brushRef="#br0" timeOffset="726823.0368">23862 4390 0,'50'100'78,"-100"-200"-78,100 224 0,-25-124 15,-1 0 1,-24-24-16,25 24 0,0-25 16,-25 0-1,25 25-15,-25 25 32,25-25-32,-25 25 15,24-25-15,-24 24 16,25 1-16,0-25 15,0 25-15,0-25 16,-1 0-16,1 0 16</inkml:trace>
  <inkml:trace contextRef="#ctx0" brushRef="#br0" timeOffset="727214.7349">24358 4490 0,'25'-25'16,"-149"0"46,223 75-46,-223-75-16,99 25 16,1 25-16,24-1 0,-25-24 15,25 25-15,25 0 16,24-25 0,-24 0-16,0-25 0,0 25 15,-1-25-15,26-24 0,-25 49 16,24-25-16,-24 0 0,0 0 15,-25 1-15,50-26 0,-26 25 16,-24 0-16,0 1 16,0-1-16,-24 25 31,-1 74-15,25-49-1,-25-25-15,25 25 0,-25 24 0,0-24 16,25 0-16,0 0 15,-24 0-15,24-1 0,0 1 16,0 0-16,24-25 16,1 0-16,0 0 15</inkml:trace>
  <inkml:trace contextRef="#ctx0" brushRef="#br0" timeOffset="727517.7007">24780 4366 0,'-25'0'32,"50"0"-32,-75 24 0,50 1 0,-25 0 15,25 0-15,0 0 16,0-1-16,25 1 16,0-25-1,0 0 1,0-25-16,-25 1 0,24 24 15,-24-25-15,0 0 0,0 0 16,0 0-16,-24 1 16,-1 24-16,0-25 15,0 25 1,25 25 0,25-25-16,0 0 15</inkml:trace>
  <inkml:trace contextRef="#ctx0" brushRef="#br0" timeOffset="727901.8747">24954 4366 0,'0'74'63,"-50"-148"-63,100 173 0,-50-198 0,0 223 15,0-100-15,24-24 31,1-24-31,0-1 16,25-25-16,-26 25 16,1 1-1,0 24-15,-25 24 32,0 1-32,0 0 15,0 0-15,25 0 16,0-1-1,-1-24 1,1-24-16,-25-1 16,25-25-16,-25 25 15,0 1 1,25 24-16,-25-25 0,0 0 16,25 25-16,-25-25 15,24 25 1</inkml:trace>
  <inkml:trace contextRef="#ctx0" brushRef="#br0" timeOffset="728229.1407">25971 4366 0,'0'-25'31,"-373"50"-31,746-25 0,-398-25 31,0 25-15,0 0-16,0 0 16,25 25-1,0-1-15,0 1 16,25 0 0,-25 0-16,25-25 0,-25 25 15,0-1-15,25-24 0,-25 25 16,-25 0-1,-25-25-15,25 0 16,1 0-16,24-25 16,-25 25-16,25-25 15,25 25-15,-25-24 0</inkml:trace>
  <inkml:trace contextRef="#ctx0" brushRef="#br0" timeOffset="728375.4645">26194 4415 0,'-25'99'62,"-25"-198"-62,100 223 0,-25-248 0,-50 273 16</inkml:trace>
  <inkml:trace contextRef="#ctx0" brushRef="#br0" timeOffset="728914.3375">26095 4266 0,'-25'0'32,"124"174"-32,-173-348 0,74 174 0,49 0 15,-24 0-15,0 0 0,0 25 16,-1-25-16,26 25 0,-25-25 15,0 0-15,-1 25 0,1-25 0,0 25 16,0-25-16,0 24 0,-1 1 16,-24 0-1,0 0 1,0 0 0,0-1-16,-24 1 15,24 0-15,0 0 16,-25-25-16,74 0 47,-24 0-32,50-25-15,-51 0 16,1 25-16,0 0 0,25-25 0,-1 1 16,-24 24-16,0-25 15,0 0-15,-1 0 16,-24 0-16,-24 25 0,24-24 15,-50 24-15,25 0 0,0 0 16,1 0-16,-1 0 0,25 24 16,-25-24-16,0 25 0,0 0 15,25 0-15,0 0 16,0-1-16,0 1 0,25 0 16,0 0-16,-25 0 0,50-25 15,-26 0-15,1 0 0,0 0 16,25 0-16,-1 0 0</inkml:trace>
  <inkml:trace contextRef="#ctx0" brushRef="#br0" timeOffset="729133.3114">27087 4093 0,'25'297'0,"-50"-594"0,50 297 15,-1 25-15,1-25 0,0 24 16,0 1-16,0 0 0,24 25 16,-49-26-16,25 1 0,0 25 15,-25 49-15,0-74 16,0 0-16,-50 49 0,25-24 16,-24-26-16,-1 26 0,1-25 0</inkml:trace>
  <inkml:trace contextRef="#ctx0" brushRef="#br0" timeOffset="729875.6464">23589 4986 0,'25'0'31,"0"0"-15,0 0-16,24 0 15,-24 0-15,0 0 0,0 0 16,-1 0-16,51 0 0,-50 0 0,24-25 16,1 25-16,0 0 15,24 0-15,75-25 0,-75 25 16,1 0-16,24 0 0,0 0 15,99 0-15,-98 0 0,-1 0 16,0 0-16,0 0 0,1 0 16,73 0-16,-98 0 0,-1-25 0,-24 25 15,-1 0-15,26-24 0,-51 24 16,1 0-16,0 0 0,-25-25 16,25 25-16,-25-25 109</inkml:trace>
  <inkml:trace contextRef="#ctx0" brushRef="#br0" timeOffset="730154.428">25772 4713 0,'0'0'15,"25"0"1,0 25-16,-1-25 16,1 24-16,0-24 0,0 25 15,25 0-15,-26 0 0,1 0 16,-25 0-16,25-1 0,-25 26 16,-50-25-16,26-25 0,-1 25 15,0-1-15,-25-24 0,-24 25 16</inkml:trace>
  <inkml:trace contextRef="#ctx0" brushRef="#br0" timeOffset="731546.5371">27831 4390 0,'-25'0'0,"50"0"47,0 0-47,-1 0 0,26 0 15,0 0-15,-26 0 16,1 0-16,25 0 0,-25 0 16,0 0-16,24 0 0,-24 0 15,0 0-15,-25-24 16,25 24-16,-25-25 15,-25 0-15</inkml:trace>
  <inkml:trace contextRef="#ctx0" brushRef="#br0" timeOffset="731762.4731">28153 4142 0,'0'0'31,"75"0"-31,-50 25 0,-1-25 0,1 25 15,0 0-15,0 24 0,0-24 16,-25 0-16,24-25 0,-24 25 16,0 0-16,-24-1 0,24 1 15,-50-25-15,25 0 0,0 25 16,1-25-16,-1 0 0,0 0 16,25-25-1</inkml:trace>
  <inkml:trace contextRef="#ctx0" brushRef="#br0" timeOffset="732046.7773">28798 4217 0,'25'-50'16,"-471"224"-16,867-298 0,-396 49 15,-25 51-15,0 48 47,-25-24-47,25 25 0,0 0 16,-25 0-16,25 0 0,0-1 15,-24 51 1,24-50-16,0 24 0,0-24 16,0 0-16,0 0 0,0-1 15,-25 1-15,25 0 0,0 0 16,0 0-16,-25-25 15</inkml:trace>
  <inkml:trace contextRef="#ctx0" brushRef="#br0" timeOffset="732186.704">28649 4390 0,'149'-24'62,"-273"123"-62,273-198 0,-323 123 0,373-48 0,-174 24 16,24-25-16</inkml:trace>
  <inkml:trace contextRef="#ctx0" brushRef="#br0" timeOffset="732375.23">29071 4192 0,'-25'74'62,"50"-148"-62,-75 173 0,50-74 16,0 0-16,0 0 0,0-1 16,0 1-16,0 0 0,-24 0 15,24 0-15,0-1 16,24-24 0</inkml:trace>
  <inkml:trace contextRef="#ctx0" brushRef="#br0" timeOffset="732994.9786">29220 4341 0,'-50'74'47,"50"-74"-47,50-74 16,-100 173-16,50-74 15,25-25-15,0 25 16,0-25-16,0-25 15,-25 0 1,0 0-16,0 0 0,0 1 16,-25-1-16,0 0 15,0 25-15,50 0 47,0 25-47,0-25 16,-1 0-16,1 0 15,0 0-15,25 0 16,-50 25-16,24-25 0,-24 24 47,0 1-31,0 0-16,0 0 15,0 0 1,25-25-1,0 0 1,0 0-16,0-25 16,-1 25-16,-24-25 0,25 25 15,0 0 32,0 0-31,0 0-16,-1 0 15,-24-25 1,0 0 0,0 1-16,0-26 15,-24 25-15,24 0 0,0 1 32</inkml:trace>
  <inkml:trace contextRef="#ctx0" brushRef="#br0" timeOffset="745263.7824">25202 7590 0,'0'-25'16,"-25"25"-16,25-24 16,-25 24 30,0 24-46,0-24 16,1 25-16,-1-25 16,0 25-16,0 0 0,0 0 15,25-1-15,-24 1 16,24 0-16,-25 0 0,25 49 16,0-49-16,0 0 0,0 24 0,0-24 15,0 50-15,0-26 0,0-24 16,0 25-16,0-25 0,0-1 15,-25 51-15,-25-50 0,25-1 16,25 1-16,-49 0 0,-1 0 16,25 0-16,1-1 0,-1-24 15,0 0-15,0 25 0,-24-25 16,24 0-16,0 0 0,0-25 16,50 25 15,-25-24-31,25 24 0,0 0 0,-1-25 15,1 25-15,25 0 16,-25 0-16,-1 0 0,1 0 16,-25 25-16,25-25 0,-25 24 15,25 1-15,-25 0 0,0 0 16,0 24-16,0 1 0,0 0 16,0-26-16,0 26 0,0 0 0,0-1 15,0 26-15,-25-26 16,25 1-16,0 0 0,0-1 15,0 26-15,0-26 0,0 1 16,25-1-16,-25 1 0,25-25 0,24 49 16,-24-49-16,0 0 0,25 0 15,-26-25-15,76 24 0,-51-24 16,1 0-16,-1-24 0,-24 24 16,25-50-16,-1 0 15,-49 26-15</inkml:trace>
  <inkml:trace contextRef="#ctx0" brushRef="#br0" timeOffset="745883.5837">22547 8161 0,'-24'0'15,"24"25"-15,0-1 16,0 1 0,0 0-16,-25 0 0,25 0 15,0-1-15,0 26 16,-25-25-16,25 0 16,0-50 15,25 25-31,0-50 0,-25 25 0,24 1 15,-24-1-15,25 0 0,-25 0 16,25-24-16,0 24 16,0 0-16,-1 0 15,1 25 1,0 25 0,-25 0-16,25-25 0</inkml:trace>
  <inkml:trace contextRef="#ctx0" brushRef="#br0" timeOffset="746145.5705">22746 8359 0,'99'-124'63,"-173"149"-63,49 74 0,149-248 0,-124 125 15,-25 24 1,0 0-1,25 24-15,-24-24 0,-1 0 16,25 25-16,0 25 16,0-25-16,25 24 15,-1-49-15,26 0 16,-25 0 0,0 0-16,-1 0 15,1-49-15</inkml:trace>
  <inkml:trace contextRef="#ctx0" brushRef="#br0" timeOffset="746355.2388">23168 7913 0,'0'24'47,"0"-48"-47,0 73 0,0-24 0,0 0 16,0 0-16,0 49 0,0-49 15,0 0-15,-25 24 0,25-24 16,0 0-16,0 0 0,0 0 16,0-1-16,-25 1 15</inkml:trace>
  <inkml:trace contextRef="#ctx0" brushRef="#br0" timeOffset="746699.8917">23019 8186 0,'223'-25'63,"-421"124"-63,173-173 0,273 49 0,-248 50 31,0-1-15,0 1-16,0 0 15,0 0-15,0 0 16,0-1-16,0-48 31,0-1-15,0 0-16,25 0 0,-25 0 16,24 1-16,-24-1 15,25 0-15,0 25 16,-25-25-16,25 25 0,0 0 15,-1 0 1,-24 25-16,25-25 0,0 0 16</inkml:trace>
  <inkml:trace contextRef="#ctx0" brushRef="#br0" timeOffset="747568.0573">23589 8161 0,'-49'-25'78,"49"50"-62,-25-25-16,25 25 0,-25-25 15,25 24-15,-25 1 16,25 0-16,0 0 16,25-25-1,0 0-15,0-25 16,-1 0-16,1 0 15,0 1-15,-25-1 0,25 25 16,0-25-16,-1 25 16,-24 25 15,0 0-15,0-1-1,0 1 1,25-50-1,0 1 1,0-1-16,-25 0 16,25 0-16,-1 25 15,-24 25 17,0 25-17,0-26-15,0 1 16,0 0-1,25-50 17,0 0-17,0 1-15,-25-1 0,25 25 16,-25-25-16,25 0 0,-1 25 0,-24-25 16,25 25-16,-25 25 31,0 0-16,-25 0-15,25 0 16,25-25 0,0 0-16,0 0 15,-25-25-15,49 0 16,-24 0-16,0 0 16,0 1-16,0-1 15,-25 0-15,-25 25 16,0 0-1,25 25 1,0 0-16,0-1 16,0 1-1,0 0-15,0 0 16,25-25-16,-25 25 16,0-1-16,0 1 15,-25-25 1,0 0-16,0 0 15,25-25 1</inkml:trace>
  <inkml:trace contextRef="#ctx0" brushRef="#br0" timeOffset="748111.0668">24358 8062 0,'0'49'47,"-173"-24"-47,346-25 0,-173-74 0,0 173 0,-25-74 16,25-1-16,-24-24 15,48-24 17,1-1-32,-25 0 15,25 25-15,0-25 0,-25 0 0,25 25 16,-1-24-16,-24-1 0,25 25 15,-25 25 17,0-1-17,0 1-15,0 0 16,0 0-16,25-50 31,0 25-31,-25-25 16,25 25-16,-25-25 0,24 1 15,1-1-15,0 25 16,0 0 0,-25 25-1,0-1 1,-25 1 0,25 0-16,25-25 31,0 0-16,-1 0-15,1 0 0,0 0 32,-25-25-32,0 0 15,0 1 1</inkml:trace>
  <inkml:trace contextRef="#ctx0" brushRef="#br0" timeOffset="748930.9056">24705 7962 0,'-24'-25'0,"-1"25"16,74 25-16,-73-50 62,48 25-62,1 0 16,0 25-16,0-25 0,24 25 16,-24-25-16,0 0 0,0 0 15,0 0-15,0 0 0,-1 0 16,1 0-16,-50 0 31,1 25-15,-1-25-1,25 25-15,0 0 16,0-1 0,0 1-16,25 0 15,-25 0-15,24-25 16,-24 25-16,0-1 15,-24-48 32,-1-1-31,25 0-16,0 0 16,25 0-1,-1 25-15,1-24 0,0 24 16,25-25-16,-26 25 0,1 0 0,0 0 15,0-25-15,24 25 16,-24-25 0,-50 25 15,1 25-31,-1 0 16,0-25-16,25 25 0,-25-25 15,25 24-15,0 1 31,25-25-15,0 25-16,0-25 0,-25 25 16,0 0-1,0-1 1,-25-24 15,25-24-15,25 24-16,-25-25 0,0 0 15,24 25-15,1-25 16,0 25-16,0-25 16,-25 50 15,0 0-15,0 0-16</inkml:trace>
  <inkml:trace contextRef="#ctx0" brushRef="#br0" timeOffset="749435.4588">25301 7913 0,'0'49'46,"0"-49"-46,0-49 0,25 123 0,-1-74 0,1 25 16,0-25 0,0 25-16,0-25 0,-25 25 31,-25-1-15,25 1-1,0 0 1,25-25-1,-1 0-15,1 0 16,0 0-16,-25-25 16,0 0-16,0 1 15,-25-1 1,25 0 0,-25 25-16,50 0 46,0 0-46,0 0 16,-25 25-16,25-25 16,24 0-16,-24 0 15,0 25-15,0-25 0,-1 0 0,1 0 16,0 24-16,0-24 16,-25 25-16,25-25 0,-1 0 15,-24 25 1,25-25-16,0 0 15,-25-25-15</inkml:trace>
  <inkml:trace contextRef="#ctx0" brushRef="#br0" timeOffset="776335.8358">1290 4118 0,'25'0'47,"-1"0"-47,-24-25 0,25 25 16,0 0-16,0 0 15,0 0-15,-25 25 16,0-1-16,0 1 16,24 0-16,-24 0 0,0 0 15,0-1-15,0 1 16,0 0-16,-24 0 0,-1 0 16,25-1-16,-25-24 15,0 0-15,0 0 16,1 0-16,-1 0 15,25-24 1,0-1 0,25 25 15,-1 0-15,1 0-1,-25 25-15,25-25 0,0 0 16,0 0-16,-1 0 15,1-25-15,0 0 16,0 0 0,0 0-16</inkml:trace>
  <inkml:trace contextRef="#ctx0" brushRef="#br0" timeOffset="776673.6534">1637 4118 0,'0'0'47,"0"24"-32,0 1 1,0 0-16,0 25 16,0-26-1,0 1-15,0 0 16,0 0-16,25-25 15,0 0-15,0 0 16,-1-25-16,1 0 16,-25-24-16,0 24 15,0 0-15,-25 0 16,1 25-16,24-25 16,-25 25-16,0 0 15,0 0-15,0 0 16,25 25-16</inkml:trace>
  <inkml:trace contextRef="#ctx0" brushRef="#br0" timeOffset="777103.4547">1984 4167 0,'25'0'62,"0"0"-46,0 0-16,0 0 0,-1 0 16,1 0-16,0 0 0,0 0 0,24 0 15,-24 0-15,0 0 16,0 0-16,-50 0 47,0 0-32</inkml:trace>
  <inkml:trace contextRef="#ctx0" brushRef="#br0" timeOffset="777339.3789">2208 4043 0,'0'0'15,"24"0"1,1 0-16,0 0 16,0 25-16,0-25 0,-1 50 15,-24-26-15,0 1 16,-24 0-16,-1 0 15,0 0-15,0-25 16,0 24 0</inkml:trace>
  <inkml:trace contextRef="#ctx0" brushRef="#br0" timeOffset="778090.689">2704 3944 0,'0'25'78,"-25"0"-63,25-1-15,0 1 16,0 0-16,-25 0 0,25 0 16,-25-1-16,25 1 15,0 0-15,0 0 16,25 0 0,0-25-1,-25 24 1,25-24-16,0 0 0,-1-24 15,-24-1 1,0 0 15,-24 25-15,-1 0 0,25-25-1,-25 25-15,0 0 47,50 0-31</inkml:trace>
  <inkml:trace contextRef="#ctx0" brushRef="#br0" timeOffset="778470.4282">2927 4018 0,'0'25'46,"0"0"-46,-25-25 16,25 25-16,0 0 16,0-1-16,0 1 15,25-25 1,0 0-16,0 0 16,-25-25-16,24 1 15,1-1-15,-25 0 0,0 0 16,-25 0-1,1 25 1,-1 0 15</inkml:trace>
  <inkml:trace contextRef="#ctx0" brushRef="#br0" timeOffset="779386.2693">3274 3894 0,'0'25'47,"0"0"-47,0 0 16,0 0-16,0-1 16,0 1-16,0 25 0,0-25 15,0-1-15,0 1 16,0 0-1,0-50 17,0 0-17,25 1-15,0-1 16,0 0 0,-1 25-16,-24-25 15,0 50 1,0 0-1,0 0 1,0-1-16,0 1 0,0-50 47,25 1-31,0-1-16,0 25 15,-25-25-15,0 0 16,25 25-16,-25 25 31,0 0-15,0 0-1,0-1-15,24 1 16,1-25 0,0 0-16,25-49 15,-50 24-15,24 25 16,-24-25-1,0 0-15,25 0 0,0 25 16,-25-24-16,0 48 31,0 26-31,-25-25 16,25 0-16,0-1 16,-25 1-16,25 0 0,0 25 0,0-26 15,0 1-15,0 0 16,0 0-16,-24 24 0,24-24 15,0 0-15,-25 0 16,25 0-16,-25-25 16,0 0-1,25-25-15,0 0 16,0 0-16,0-24 16,0 24-16,0 0 0,25-25 0</inkml:trace>
  <inkml:trace contextRef="#ctx0" brushRef="#br0" timeOffset="779598.4353">3795 3919 0,'-25'149'62,"50"-298"-62,-50 323 0,25-149 0,0-1 16,0 1-16,0 0 0,0 0 0,0 0 15,0-1 1,0-48 15</inkml:trace>
  <inkml:trace contextRef="#ctx0" brushRef="#br0" timeOffset="780231.6342">3746 4167 0,'-25'25'32,"74"-50"-32,-73 25 0,24 25 0,24-25 0,1 0 15,0 0-15,0 0 0,0 0 16,-1-25-16,1 0 0,0 25 16,0-24-1,-25-1 1,0 50 15,-25-25-15,25 24-16,0 1 15,25-25 17,0-25-17,-1 1-15,1-1 31,-25 0-31,-25 25 32,1 25-17,24 0 1,24-1 15,1-24-31,0 0 0,0 0 16,0 0-16,-1-24 0,26-26 15,-25 50 1,-25-25-16,0 0 16,0 50 15,0 0-15,0 0-1,0 0-15,25-25 16,-25 24-16,24 1 0,1 0 15,-25 0-15,0 0 16,0-1-16,-25-24 0,1 0 16,-51 25-16,26-25 15,24 0-15,-25 0 0</inkml:trace>
  <inkml:trace contextRef="#ctx0" brushRef="#br0" timeOffset="781498.6173">1463 4614 0,'25'0'47,"0"0"-32,0 0 1,0 0-1,-1 0 1,1 0-16,0 0 0,0 0 16,25 0-16,-26 0 0,1 0 15,0 0-15,25-25 0,-26 25 16,51-25-16,-26 25 0,1 0 16,0 0-16,-1-25 0,50 0 15,-49 25-15,0-24 0,-1 24 16,-24 0-16,25 0 0,-1 0 15,-24 0-15,0 0 0,0 0 0,24 0 16,-24 0 0,0 0-16,-50 0 47,0 0-47,0 0 15,-24 0-15,24 0 0,-49 24 16,24-24-16,25 0 0,-24 0 15,-1 0-15,0 0 0,-49 25 16,74-25-16,-24 0 0,-1 0 16,25 0-16,-49 25 0,24-25 15,26 0-15,-26 0 0,25 25 0,0-25 16,1 0-16,-1 0 0,25 25 31,25-25-15,-1 0-1,1 0-15,0 0 0,0-25 16,24 25-16,-24 0 0,74-25 16,-49 25-16,0 0 0,24-25 15,-24 25-15,74-25 0,-75 25 16,1 0-16,-1 0 0,1 0 16,0 0-16,-1-24 0,-24 24 0,0 0 15,-50 0 16,0 0-31,0 24 0,1-24 16,-76 25-16,51-25 0,-1 0 0,1 0 16,-26 25-16,-49 0 0,50-25 15,-1 25-15,1-25 0,0 0 16,24 24-16,-49-24 0,49 25 16,25-25-16,0 0 0,1 0 15,73 0 1,1 0-16,24-25 15,1 25-15,24 0 16,0-24-16,-24 24 16,-51 0-16,76 0 0,-76 0 15,1 0-15,0 0 16,-25-25-16</inkml:trace>
  <inkml:trace contextRef="#ctx0" brushRef="#br0" timeOffset="782363.6553">298 3919 0,'0'25'46,"24"0"-30,-24 0-16,0-1 16,0 1-16,25 0 15,-25 0-15,0 0 0,0 24 16,0-24-16,0 0 16,0 24-16,0-24 15,0 0-15,0-50 47,0 0-47,25 1 16,-25-1-16,0 0 0,0 0 15,25 0-15,0 25 16,-1 0-16,-24 25 16,0 25 15,0-25-16,0-1-15,0 1 16,25 0-16,-25 0 31,0-50-15</inkml:trace>
  <inkml:trace contextRef="#ctx0" brushRef="#br0" timeOffset="782738.1342">546 4167 0,'25'-25'16,"-1"-24"-1,-24 24 1,25 0 0,-25 0-1,0 1-15,-25 24 16,1 0 0,24 24-16,0 1 15,0 25 1,0-25-1,0-1 1,24-24-16,1 25 16,0-25-1,0-25 1</inkml:trace>
  <inkml:trace contextRef="#ctx0" brushRef="#br0" timeOffset="783234.7119">794 3994 0,'0'-25'31,"-99"124"-31,198-173 16,-124 74 31,0 0-32,25 24-15,-25 1 16,25 0-16,0 0 16,0 0-1,25-25-15,0 0 16,0 0 0,0 0-16,-25-25 0,24 0 15,-24 0 1,0 0-16,25 1 15,-25-1-15,0 0 0,25 0 0,-25 0 16,0 1-16,25-26 16,-25 25-1,0 50 1,-25 0 0,0 0-16,25-1 0,0 1 15,0 0-15,0 0 16,0 0-16,0-1 15,0 1-15,25-25 0,-25 25 16,25-25 0,-25 25-16,25-25 15,-1-25-15,-24 0 16</inkml:trace>
  <inkml:trace contextRef="#ctx0" brushRef="#br0" timeOffset="784082.9282">1191 3944 0,'-25'-25'31,"25"0"-15,-25 25-16,0 0 15,0 0 1,25 25-16,-24-25 16,24 25-1,0 0 1,0 0-16,0-1 15,24-24 17,1-24-32,0-1 15,-25 0-15,25 0 0,-25 0 16,25 1-16,-25-1 0,0 0 16,0 0-16,0 50 46,0 0-30,0 0-16,0 24 16,0-24-16,24-25 15,1 25 1,0-25-16,0 0 16,-25-25-16,25 0 15,-1 25-15,-24-25 0,0 1 16,25-1-16,-25 0 15,0 0-15,-25 25 16,1 0 0,24 25-1,0 0 1,-25 0-16,50-25 16,-25 24-16,24-24 15,1 0-15,0-24 16,0 24-16,-25-25 0,25 25 15,-1 0-15,1-25 0,0 25 16,0-25-16,0 25 31,-25 25-31,0 0 16,0 0 0,24-25-1,1-25 1,0 0-16,0 25 15,-25-25-15,25 0 0,0 1 16,-1 24-16,1-25 16</inkml:trace>
  <inkml:trace contextRef="#ctx0" brushRef="#br0" timeOffset="785113.3654">174 4738 0,'0'0'0,"24"24"31,1 26-31,-25-25 16,0 0-16,0 0 0,0-1 16,25 1-16,-25 0 15,0 0-15,25 0 16,0-25-1,-1-25-15,1 25 16,-25-25-16,25 0 0,0 25 16,-25-25-16,25-24 15,-1 24 1,-24 0-16,0 0 16,0 0-16,-24 50 46,-1-25-46,25 50 16,-25-25 0,25 0-16,0-1 0,25-24 15,-25 25-15,25-25 0,-1 0 16,1 0-16,-25-25 16,0 1-16,25 24 0,-25-25 15,25 0 1,-25 0-16,0 0 0,0 50 47,0 0-32,0 0 1,25-25 0,0 0-1,-25-25 1,24 0-16,-24 0 31,0 50 0,25 0-15,-25 0 0,25-25-16,0 0 15,0 0 1,-25-25-1,0-25-15,0 25 16,-25 50 15,25 0-15,-25 25 0,25-1-16,0-24 0,0 25 15,0-1-15,0 1 0,0 0 16,0-1-16,0-24 15,0 25-15,-25 24 16,0-74 0,25-25-16,0 0 15,-24-24-15,24-1 16</inkml:trace>
  <inkml:trace contextRef="#ctx0" brushRef="#br0" timeOffset="785318.5628">843 4614 0,'0'0'47,"-24"49"-47,24 1 0,0 24 0,0-49 16,0 25-16,0-1 0,0-24 15,0 25-15,0-25 16,0-1-16,-25 1 15,0-25 1</inkml:trace>
  <inkml:trace contextRef="#ctx0" brushRef="#br0" timeOffset="785470.5994">744 4986 0,'99'0'62,"-198"25"-62,99-50 0,124 25 0,-99-25 16,-25 0 0,0 0-16,25 1 15</inkml:trace>
  <inkml:trace contextRef="#ctx0" brushRef="#br0" timeOffset="785718.9601">943 4787 0,'24'-25'16,"-48"274"62,24-473-78,0 472 0,24-248 15,1 0-15,0-24 16,0-1 0,0 0-16,-1 0 0,-24 50 31,25 25-31,-25-26 15,0 1-15,0 0 16,25-25 0,0 0-16,0-25 15</inkml:trace>
  <inkml:trace contextRef="#ctx0" brushRef="#br0" timeOffset="788066.3452">6102 4018 0,'25'0'31,"0"0"-15,-1-24 15,-24-1-31,25 25 16,-25-25-16,0 0 16,0 0-16,-25 25 15,25-24-15,-24 24 16,-1 0-16,0 0 15,0 24 1,25 1-16,-25 0 16,25 0-16,0 0 0,0-1 15,0 1-15,25 0 0,-25 0 16,25 0-16,0-1 0,-25 1 16,25-25-16,-25 25 0,24 0 15,-24 0-15,0-1 16,0 1-1,-24-25-15,24 25 16,-25-25-16,0 0 16,0-25-16,0 0 15,25 1 17,0-1-32,25 25 15,-25-25-15,25 25 0,0 0 0,-25-25 16,49 0-16,-24 1 15,0 24-15,0-25 16,0 0-16</inkml:trace>
  <inkml:trace contextRef="#ctx0" brushRef="#br0" timeOffset="788510.6547">6499 3894 0,'0'-24'16,"0"48"-16,0-24 31,0 25-31,25 0 16,-25 0-16,0 24 16,0 1-16,0 0 15,0-26-15,0 1 0,-25 0 16,25 0-16,0-50 47,0 0-47,25 0 15,-1 1-15,-24-1 0,25 25 16,0 0-16,-25-25 16,25 25-16,-25 25 15,0 24 1,0-24-16,-25 0 15,25 0-15,-25-25 0,25 25 16,-25-25-16,25 24 16,0-48-1,25 24 1,-25-25-16,25 25 16,0-25-16,0 0 0,-1 0 0</inkml:trace>
  <inkml:trace contextRef="#ctx0" brushRef="#br0" timeOffset="788895.5233">6747 4093 0,'25'0'15,"-75"149"64,75-298-79,-25 298 0,25-149 15,-1-25-15,1 0 16,0 0-16,-25 0 0,25 1 15,0-1-15,0 0 0,-1 0 16,1 25 0,-25 25 15,0 0-31,0 24 16,0-24-16,0 0 0,0 0 0,0 0 15,0 24-15,0-24 0,0 0 16,0 0-16,0-1 0,0 1 15,0 25-15,-25-25 16,25-1-16,-24 1 16,-1 0-16,0-25 0,0 0 15,0 0-15,0-25 16,25 0-16,-24 1 16,24-1-16,0 0 0,0-25 15,0 26-15</inkml:trace>
  <inkml:trace contextRef="#ctx0" brushRef="#br0" timeOffset="789134.6077">7193 3944 0,'0'-25'31,"0"50"-31,0-25 0,0 25 16,0 0-16,0 24 15,0-24-15,0 0 0,0 0 16,0-1-16,0 26 16,0-25-16,0 0 0,-24-1 15,24 1-15</inkml:trace>
  <inkml:trace contextRef="#ctx0" brushRef="#br0" timeOffset="789305.6607">7119 4167 0,'25'0'31,"0"0"-31,-75 0 0,124-25 0,-49 25 0,0 0 16,0-24-16,0-1 15,-1 25-15</inkml:trace>
  <inkml:trace contextRef="#ctx0" brushRef="#br0" timeOffset="789862.959">7392 4217 0,'0'-124'16,"0"248"-16,0-149 16,25 25-16,-1-25 15,1 0-15,0 1 16,-25-1 0,0 0-16,-25 25 15,0 0 1,1 0-16,-1 25 15,25 0 1,-25-1-16,25 1 0,0 0 16,25-25-16,0 25 15,-1-25 1,1 0-16,0 0 0,0 0 16,0-25-16,-1 25 0,1-25 0,0-24 15,0 49-15,-25-25 16,25 25-16,-25-25 0,24 0 15,-24 0 1,0 50 31,-24 0-47,24 0 0,0 0 16,0-1-16,0 1 0,0 0 15,0 0-15,24-25 16,-24 25-16,25-1 0,-25 1 15,-25 0 1,1-25-16,-1 25 16,0-25-16,0 0 15,0 0-15,1-25 16,-1 0-16</inkml:trace>
  <inkml:trace contextRef="#ctx0" brushRef="#br0" timeOffset="2.08141E6">7838 3770 0,'0'-24'0,"0"48"0,25-48 15,-25-1-15,25 0 0</inkml:trace>
  <inkml:trace contextRef="#ctx0" brushRef="#br0" timeOffset="2.9506E6">8706 4614 0,'-24'0'16,"-1"24"-1,25 1-15,0 0 0,-25-25 16,25 25-16,0 0 0,-25-1 0,25 1 16,0 0-16,0 0 15,-25 25-15,25-26 0,0 26 16,0-25-16,0 0 15,0 24-15,0-24 0,0 0 16,25-25-16,0 25 16,0-25-16,0 0 15,-1 0-15,1-25 16</inkml:trace>
  <inkml:trace contextRef="#ctx0" brushRef="#br0" timeOffset="2.95096E6">8954 4614 0,'0'-25'0,"-148"372"0,296-669 16,-148 272-16,0 75 31,0 0-31,0-1 16,0 1-16,25 25 15,-25-25-15,0-1 16,0 1-16,25 0 0,-25 0 16,25-25-16,0 0 15,0 0 1,-25-25 0,0 0-16,24-24 0,-24 24 0,0 0 15,25 0-15,-25 0 0,0-24 16,25 24-16,-25 0 15,25 50 17</inkml:trace>
  <inkml:trace contextRef="#ctx0" brushRef="#br0" timeOffset="2.95131E6">9426 4589 0,'-50'-25'78,"1"75"-78,98-75 0,1 25 0,-125 0 0,51 49 16,-1-49-16,25 25 0,-25 0 15,25 0-15,0 0 0,25-25 31,0 0-31,-1 0 16,1 0-16,0-25 16,0-25-16,0 25 15,-1 25 1,-24-24-16,0 48 31,0 1-31,0 0 16,0 0-1,25-25-15,0 0 16</inkml:trace>
  <inkml:trace contextRef="#ctx0" brushRef="#br0" timeOffset="2.9516E6">9674 4589 0,'-25'149'62,"50"-298"-62,-50 322 16,50-173-1,0 0-15,-1-24 0,1-1 16,-25 0-16,25 0 16,-25 0-16,25 25 0,-25 25 46,0 0-30,25-25 15,-25-25-15</inkml:trace>
  <inkml:trace contextRef="#ctx0" brushRef="#br0" timeOffset="2.95176E6">9748 4490 0,'-25'-25'47,"75"99"-47,-75-123 0,25 24 16,25 25-16,0 0 15</inkml:trace>
  <inkml:trace contextRef="#ctx0" brushRef="#br0" timeOffset="2.9521E6">10195 4564 0,'-124'0'47,"49"-25"-47,274 50 0,-348-25 0,124 0 15,25 25-15,0 0 16,0-1 0,25-24-1,0 0 1,0 0-16,-1 0 16,1 0-1,-25 25 1,0 0-1,25 0 1,0-25 15,-25-50-31</inkml:trace>
  <inkml:trace contextRef="#ctx0" brushRef="#br0" timeOffset="2.95245E6">10319 4366 0,'25'124'79,"-50"-248"-79,50 272 0,-25-123 0,0 25 15,0-25-15,0-1 16,0 1-1,0 0-15,0-50 16,24 0-16,1 1 16,-25-1-16,25 25 15,0-25-15,0 25 16,-25 25 15,0 0-31,-25-1 16,0 1-16,25 0 0,-25-25 15,25 25-15,-25-25 0,1 0 16,24-25 0,24 0-16</inkml:trace>
  <inkml:trace contextRef="#ctx0" brushRef="#br0" timeOffset="2.95262E6">10641 4390 0,'-49'149'47,"-1"-223"-47,100 173 15,-1-273-15,-98 373 0,49-174 0,0-1 16,0 1-16,0 0 0,24-25 16</inkml:trace>
  <inkml:trace contextRef="#ctx0" brushRef="#br0" timeOffset="2.95285E6">10765 4614 0,'99'-75'63,"-223"150"-63,273-175 0,-273 200 0,248-224 15,-124 99-15,-25 25 16,1 25-1,-1-1-15,25 1 16,-25 25-16,25-25 16,0-1-16,0 1 15,25-25-15,0 25 0,-25 0 16</inkml:trace>
  <inkml:trace contextRef="#ctx0" brushRef="#br0" timeOffset="2.95378E6">9451 5432 0,'0'0'0,"0"-25"0,0 1 16,0-1-16,0 0 15,0 0-15,-25 25 16,0 0 0,0 0-16,0 25 15,1 0-15,-1 0 16,25-1-16,-25 1 15,25 0 1,50-25-16,-1-25 16,-24 25-16,0-25 15,0 1-15,-1-1 0,26-25 16,-50 25-16,25 1 16,-25-1-16,0 50 31,0-1-31,0 1 15,-25 0-15,25 0 0,0 0 16,0-1-16,0 1 0,25-25 16,24 25-16,-24-25 15,0 0-15,0 0 0,0-25 16,-1 0-16,1 25 0,0-24 0,0-1 16,0 0-1,-1 0-15,-24 0 16,-24 25-1,-1 0-15,0 0 16,0 0-16,0 25 16,25 0-16,-24 0 15,24 0 1,24-25-16,1 0 16,0 0-16,0 0 0,0-25 0,-1 25 15,-24-25-15,25 25 16,-25 25 15,0 0-31,0-1 16,0 1-1,25 0-15,0-25 0,0 0 16,-1 0-16,1-50 0,25 26 16,-25-1-16,0 0 15,-25 0-15,24 0 0,1-49 0,0 49 16,-25 0-16,25 1 0,-25-1 15,25 25-15,-25-25 0,0 0 16,0 50 0,0 25-1,-25-50-15,25 24 0,-25 26 16,25 0-16,0-26 0,0 1 0,0 0 16,0 0-16,0 24 0,0-24 15,0 0-15</inkml:trace>
  <inkml:trace contextRef="#ctx0" brushRef="#br0" timeOffset="2.95391E6">10071 5308 0,'124'-49'78,"-223"148"-78,223-198 0,-273 148 0,347-98 15,-148 49-15</inkml:trace>
  <inkml:trace contextRef="#ctx0" brushRef="#br0" timeOffset="2.95448E6">10716 5234 0,'24'0'0,"-24"-25"16,0 0 0,-24 25-1,-1 0 1,25 25-16,-25 0 16,0-25-16,0 25 0,25-1 15,-24-24-15,24 25 0,0 0 16,24 0-1,1-50 17,-25 0-17,0 0 17,0 50-1,0 0-16,0 0 1,25-25 15,0 0-15,0-25 0,-1 25-16,-24-25 15,25 25-15,-25-25 0,25 1 16,-25-1-16,25 25 15,-25-25 1,0 50 15,0 0-15</inkml:trace>
  <inkml:trace contextRef="#ctx0" brushRef="#br0" timeOffset="2.95485E6">11137 5209 0,'-248'50'16,"496"-100"-16,-248 75 15,0 0 1,0-1-1,0 1-15,0 0 16,0 0-16,25 0 0,-25-1 16,0-48-1,0-1 1,0 0-16,25 0 16,-25 0-16,0 1 0,0-1 15,25 25-15,-25-25 0,25 25 16,-1-25-16,1 25 15,0 0 1,-25 25-16,25-25 16,0 25-16,-1-25 0,1 0 15,0 0-15,0 0 16,24 25-16</inkml:trace>
  <inkml:trace contextRef="#ctx0" brushRef="#br0" timeOffset="2.95528E6">11534 5259 0,'50'-25'31,"-199"99"47,248-123-78,-198 123 0,124-74 16,0 0-1,-25-25-15,24 25 0,1-25 16,-25 1-16,25 24 15,-25 24 17,0 1-17,0 0-15,25-25 32,0-25-32,-1 0 15,26-24-15,-25 24 16,-25 0-16,25 0 0,-1-24 15,1 24-15,0-25 0,0 26 16,-25-1-16,25 25 16,-25 49-1,-25 1 1,25-25-16,-25 0 0,25-1 16,0 1-16,0 25 0,0-25 15,0-1-15,0 1 0,0 0 16,0 0-16</inkml:trace>
  <inkml:trace contextRef="#ctx0" brushRef="#br0" timeOffset="2.95543E6">11782 5283 0,'149'-49'62,"-273"123"-62,273-173 0,-323 173 0,373-148 0,-150 74 0</inkml:trace>
  <inkml:trace contextRef="#ctx0" brushRef="#br0" timeOffset="2.95569E6">11981 5283 0,'99'-49'47,"-149"24"-47,1 99 0,173-123 0,-124 24 16,0 0-16,24 25 0,-24-25 15,-24 25 1,-1 0 0,25 25-16,-25-25 15,25 25-15,0 0 0,0 0 16,0-1-16,25-24 15,-25 25-15,25-25 16,-1 0-16,1 0 0</inkml:trace>
  <inkml:trace contextRef="#ctx0" brushRef="#br0" timeOffset="2.95589E6">12353 4911 0,'49'50'47,"-49"-25"-47,-124 148 0,199-421 0,-26 348 0,-24-76 0,0 51 15,-25-50-15,25-1 0,-25 26 16,0-25-16,0 24 0,0 26 16,-50-1-1,-24-24-15</inkml:trace>
  <inkml:trace contextRef="#ctx0" brushRef="#br0" timeOffset="2.95686E6">446 5680 0,'25'-25'16,"-50"25"77,1 0-77,-1 25 0,25 0-1,-25 25-15,25-1 16,0-24-16,0 25 0,0-25 15,0 24-15,0-24 0,0 0 16,0 24-16,0 1 0,0-25 16,0 0-16,0-1 15,-25-24 1,0 0-16</inkml:trace>
  <inkml:trace contextRef="#ctx0" brushRef="#br0" timeOffset="2.95711E6">248 6052 0,'0'0'0,"248"-148"94,-223 172-63,-25 1-16,0 0-15,0 0 16,0 0 0,0-1-16,-25-24 15,25-24 1,0-1-16</inkml:trace>
  <inkml:trace contextRef="#ctx0" brushRef="#br0" timeOffset="2.95755E6">422 5829 0,'0'0'0,"99"0"78,-74 0-62,0 0-16,-1 0 15,1 25 1,0 0-1,-25 0-15,25-25 0,0 24 16,-25 1-16,24-25 16,-24 25-16,25-25 0,0 25 15,0-25-15,0 0 16,-1 0 0,-24-25-1,0 0 1,0 0-16,0 1 0,0-1 0,0 0 15,0 0-15,0 0 16,-24 0 0,-1 25-1,25 25-15,-25 0 16,0 25 0,25-25-16,-25-1 0,25 1 15,-24 25-15,24-25 16,0-1-1,0 1-15</inkml:trace>
  <inkml:trace contextRef="#ctx0" brushRef="#br0" timeOffset="2.95782E6">967 5928 0,'-99'50'47,"273"-199"-47,-249 248 16,150-223-16,-50 99 0,-25 1 15,-25 24-15,0 0 16,0 0-16,0 24 16,1 1-16,24 0 15,0 0-15,0 0 16,24-25-16,1 0 15,-25 25-15,25-25 0,0 0 16,0 0-16,-1 0 0,26 0 16,-25-25-16</inkml:trace>
  <inkml:trace contextRef="#ctx0" brushRef="#br0" timeOffset="2.95814E6">1315 5779 0,'0'0'0,"24"-24"0,-98-1 78,49 25-78,25 49 15,0-24-15,0 0 16,25-25 0,25-25-1,-26 0-15,-24 1 16,25-1-16,-25 0 0,25-49 15,0 49-15,-25 0 0,0 0 16,25 0-16,-25-24 0,0 24 16,0 50-1,-25 74 1,25-49-16,0-1 16,0-24-16,-25 0 0,25 49 15,0-49-15,0 25 0,0-25 16</inkml:trace>
  <inkml:trace contextRef="#ctx0" brushRef="#br0" timeOffset="2.95882E6">595 6623 0,'0'-25'16,"-24"25"15,24-25-15,0 0 15,0 1 0,-25 24 0,0 24-15,0 1 0,0 0-16,25 0 0,-25 0 15,25-1-15,0 1 16,0 0 0,0 0-1,25-25-15,25-25 16,-25-49-16,0 74 15,-25-25-15,24-25 0,-24 1 0,25 24 16,-25-25 0,0 1-16,0 24 15,-25 25 1,25 25-16,0-1 16,0 26-16,0-25 0,0 24 15,0 1-15,0-25 16,25 0-16,0-1 15,0-24-15,0 0 0,-1 0 16,1-24-16,0-1 16</inkml:trace>
  <inkml:trace contextRef="#ctx0" brushRef="#br0" timeOffset="2.95925E6">819 6474 0,'-75'74'94,"150"-123"-94,-75 24 0,-50 99 15,50-98 1,25-1-16,0 25 16,-25-25-16,24 25 0,-24-25 15,0 50 16,0 0-31,0 0 0,25-25 16,0 0 0,0 0-16,0 0 15,-25-50-15,24 25 16,-24 0-16,25 1 0,-25-1 16,0 0-16,25-25 0,-25 26 15,0-1-15,0 50 31,25-1-15,-25 1-16,0 0 16,0 25-16,0-26 0,25 1 15,-25 0-15,0 0 16,24-25-16</inkml:trace>
  <inkml:trace contextRef="#ctx0" brushRef="#br0" timeOffset="2.95964E6">893 6449 0,'99'-74'78,"-148"148"-78,123-148 0,-49 49 0,-174 124 0,347-198 0,-148 74 16,-25 25-16,0-25 0,-1 25 15,1-24-15,25 24 16,-50-25-16,-25 25 16,-25 25 15,26-25-31,-1 24 16,25 1-1,-25 0-15,25 0 16,25-25-1,0 0-15,-1 0 16,-24-25-16,25 25 0,0-25 16,-25 0-1,0 50 1,25 0 0,-25 0-16,25-25 15,-1 0 1</inkml:trace>
  <inkml:trace contextRef="#ctx0" brushRef="#br0" timeOffset="2.9602E6">1587 6028 0,'0'24'47,"0"1"-47,-74 74 0,148-247 0,-74 222 0,0-24 15,25-26-15,-25 1 16,25 0 0,-25-50-1,0 0 1,25-24-16,-25 24 0,0 0 16,0 0-16,0 1 0,0-26 0,0 25 15,0 0 1,25 25-1,0 0 1,-1 0-16,1 0 0,0 0 0,0 0 16,0 0-16,-1 0 0,1 0 15,0 0-15,0 0 16,-25-24-16,0-1 16,-25 25-1,0 0 1,0 0-1,25 25-15,0-1 16,0 1-16,-24-25 0,24 25 16,24-25-1,1 0 1,0-25-16,0 25 16,0 0 30,-1 0-14,1-25-32,-25 1 15</inkml:trace>
  <inkml:trace contextRef="#ctx0" brushRef="#br0" timeOffset="2.96036E6">2034 5631 0,'99'248'93,"-99"-223"-93,-99-298 0,223 546 0,-124-249 16,0 1-16,25-25 16</inkml:trace>
  <inkml:trace contextRef="#ctx0" brushRef="#br0" timeOffset="2.96052E6">2034 5829 0,'74'-25'47,"-49"0"-47,-25 150 0,-99-200 15,223 25-15,-99 26 0,0 24 0,-1 0 16</inkml:trace>
  <inkml:trace contextRef="#ctx0" brushRef="#br0" timeOffset="2.96079E6">2332 5804 0,'74'-124'63,"-148"248"-63,173-273 0,-99 125 0,0-1 15,-25 25-15,0 0 16,0 0-16,1 25 16,24-1-1,0 1-15,0 0 0,0 0 16,0 0-16,49-1 16,-24 1-16,0-25 15,0 0-15,-1 0 0,1-25 0,0 25 16,-25-24-16,25-1 15,-25 0-15,25 0 0</inkml:trace>
  <inkml:trace contextRef="#ctx0" brushRef="#br0" timeOffset="2.96091E6">2753 5631 0,'-24'0'62</inkml:trace>
  <inkml:trace contextRef="#ctx0" brushRef="#br0" timeOffset="3.18026E6">20166 1116 0,'0'-25'0,"0"1"31,0-1-16,-25 25-15,1 0 32,-1 0-32,0 0 15,0 0-15,0 0 0,25 25 16,-24-25-16,-1 0 0,0 0 16,25 24-16,0 1 15,0 0 1,0 0-1,0 0-15,25-25 16,-25 24-16,25 1 0,-1 0 0,1 0 16,-25 0-1,25-25-15,-25 24 0,25 1 16,-25 0 0,-25 0-1,0-25 1,0 0-16,25 25 0,-24-25 15,-1 0-15,0 0 0,0 24 16,0-24-16,1 0 0,-1 0 16,0-24-1,25-1 1,0 0 0,0 0-1,25 0 1,0 25-16</inkml:trace>
  <inkml:trace contextRef="#ctx0" brushRef="#br0" timeOffset="3.18089E6">20191 1290 0,'-99'-25'15,"223"50"-15,-149-25 0,75-25 16,-26 25-16,1 0 16,-25-25-16,25 25 0,-25-25 15,25 1-15,-25-1 16,0 0 0,-25 25-16,0 0 15,0 0 1,1 25-16,-1-25 0,25 25 15,-25-25-15,25 24 0,-25-24 16,25 25-16,0 0 0,0 0 16,25 0-16,0-1 15,0-24-15,-1 0 16,1 0-16,25 0 0,-25 0 16,-1-24-16,1 24 0,0-25 15,0 25-15,24-25 0,-24 0 16,0 0-16,0 1 15,0-1-15,-25 0 16,24 0-16,-24 0 16,-24 25-1,-1 0-15,25 25 16,-25 0 0,0-25-16,25 25 0,0 0 15,0-1-15,0 1 16,25-25-16,-25 25 15,25-25-15,-25 25 0,0 0 16,25-25-16,-25 24 0,0 1 16,0 0-1,-25-25 1,0 25 0,0-25-16,0 0 0,1 0 15,24-25 1,0 0-16,24 0 15,26 1-15</inkml:trace>
  <inkml:trace contextRef="#ctx0" brushRef="#br0" timeOffset="3.18121E6">20886 1141 0,'74'-50'62,"-297"174"-62,421-248 0,-247 174 0,73-100 0,-24 75 0,-24-25 16,24 25-16,-25-25 16,25 25-16,0 0 15,25-1 1,-1 1-16,1 0 16,-25 0-16,25-25 15,-25 25-15,0-1 16,-25-24-1,25 25 1,-25-25-16,1 0 0,-1 25 16,0-25-16,0 0 0,0 0 15</inkml:trace>
  <inkml:trace contextRef="#ctx0" brushRef="#br0" timeOffset="3.18138E6">21183 1215 0,'50'100'63,"-298"-150"-63,446 0 0,-148 174 0,-50-99 0,-25 0 15</inkml:trace>
  <inkml:trace contextRef="#ctx0" brushRef="#br0" timeOffset="3.18154E6">21158 1067 0,'-24'0'15,"48"0"-15,-24 0 31,25 24-31,0-24 0,0 25 16,49-25-16</inkml:trace>
  <inkml:trace contextRef="#ctx0" brushRef="#br0" timeOffset="3.18201E6">21555 1215 0,'-74'149'78,"148"-298"-78,-123 298 16,98-174-16,-24 1 15,-25-26-15,0 25 16,0 0-16,0 1 16,-25 24-1,0 0-15,50 24 31,0-24-15,0 25-16,0-25 0,-1 0 16,1 0-16,25 0 0,-25 0 15,-25-25-15,25 25 16,-1 0-16,1 0 16,-50 0-1,25 25 1,0 0-1,25-25 1,0 0-16,0 0 16,0 0-16,-1 0 0,1 0 0,0 0 15,0 0-15,0 0 16,-1 0 0,1 0-16,0 0 15,0 0-15,0 25 16,24-25-16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3:48:52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24085 943 0,'-24'0'0,"24"-25"15,-25 25-15,25 25 16,-25-1 0,25 1-16,0 0 15,-25 25 1,25-26-16,-25-24 0,25 50 16,-24-25-16,24 0 0,0-1 0,-25 1 15,25 25-15,0-25 0,0 24 16,0-24-16,0 0 0,0 24 15,25 1-15,-25 0 0,0-26 16,0 26-16,24-25 0,1 25 16,0-26-16,-25 1 0,25 0 0,-25 0 15,25-25-15,-25 49 0,24-49 16,1 25-16,0-25 16,-25-25-1,0 1 1,25-1-16,-25 0 0,0 0 15</inkml:trace>
  <inkml:trace contextRef="#ctx0" brushRef="#br0" timeOffset="660.9035">24383 794 0,'25'0'31,"0"0"-15,-1 25-16,1-25 0,50 0 15,-51 0-15,26 0 0,-25 0 16,0 0-16,-1 0 0,1 0 0,0 0 16,-50 0 15,0 0-15,1 0-16,-1 0 15,0 0-15,0 0 16,0 0-16,1 0 15,24 24 1,0 1 0,0 0-1,0 0-15,0 0 0,0-1 16,0 1-16,0 50 0,0-51 16,0 26-16,0-25 15,0 0-15,-25 24 16,25-24-16,0-50 47</inkml:trace>
  <inkml:trace contextRef="#ctx0" brushRef="#br0" timeOffset="969.2054">24954 893 0,'0'0'0,"24"0"16,-24-25-16,0 0 16,25 25-1,-50 25 17,1 0-32,-1 0 15,0 0-15,0-25 0,25 24 16,-25 1-16,25 0 0,-25 0 15,25 0-15,0-1 16,50 1-16,-25 0 0,0 0 16,0-25-16,-1 0 15,1 0-15,0 0 0,0-25 16,0 0 0,-1 0-16,-24 1 0,25 24 15</inkml:trace>
  <inkml:trace contextRef="#ctx0" brushRef="#br0" timeOffset="1385.4584">25226 843 0,'0'0'0,"0"25"47,25-25-47,-25 25 0,0 0 15,0 24-15,0-24 0,0 0 16,0 0-16,0 0 0,0-1 15,-25 1-15,25 0 16,-24 0-16,24-50 47,0 0-47,0 0 16,0 1-16,0-26 0,0 25 0,0 0 15,0 1-15,0-1 0,0-25 16,24 25-16,1 1 0,-25-1 15,25 25-15,0-25 16,0 25-16,-1 0 16,1 0-16,0 0 0,0 0 15,0 25-15,-1 24 16,-24-24-16,0 0 16,-24 25-16,-1-50 15,0 24-15,0-24 0,0 25 16,1-25-16,-51 25 0,50 0 15,1-25-15,-1 0 0,0 25 0</inkml:trace>
  <inkml:trace contextRef="#ctx0" brushRef="#br0" timeOffset="1882.0464">24705 1538 0,'-24'0'16,"-1"0"-16,25 25 15,-25-1-15,25 1 16,0 0-16,0 25 15,0-25-15,25-1 0,-25 1 16,25 0 0,-1-25-16,1 0 15,25-25 1,-25 0-16,-1 1 16,-24-1-16,50-25 0,-50 25 0,0 0 15,25 25-15,-25-24 0,25-1 16,-25 50 15,0-1-31,0 1 0,-25-25 16,25 25-16,0 0 0,0 25 15,0-26-15,0 1 0,-25 0 16,25 0-16,25-25 31,0-25-15,0 0-16,-25 0 0,24 1 15,-24-26-15</inkml:trace>
  <inkml:trace contextRef="#ctx0" brushRef="#br0" timeOffset="2258.5928">25028 1538 0,'25'-25'15,"-25"50"17,0 0-17,0 24-15,0 1 16,0-25-16,0 0 15,0-1-15,0 26 0,0-25 16,-25 0-16,25-1 0,0 1 16,-25-25-1,25-25-15,0-24 16,0 24-16,0 0 0,0 0 16,25-24-16,-25 24 0,25-25 15,-25 1-15,0 24 0,25 0 16,-1 0-16,1 0 0,0 25 15,0 0-15,24 0 16,-24 25 0,0 0-1,-25 0-15,25 0 0,-25-1 16,0 1-16,0 0 0,-25 0 0,0 25 16,-24-26-16,24 1 15,0-25 1,0 0-16,0-25 15,25 1-15</inkml:trace>
  <inkml:trace contextRef="#ctx0" brushRef="#br0" timeOffset="2546.8188">25549 1488 0,'0'0'15,"0"25"17,0 0-32,0 0 15,0 24-15,0-24 16,0 0-16,0 0 0,0 0 16,0 24-16,0-24 0,-25 0 15,25 0-15,0-1 16,0 1-16,0 0 0,0-50 31,0 0-31,-25 25 16,25-49-16,0 24 0,0-49 15</inkml:trace>
  <inkml:trace contextRef="#ctx0" brushRef="#br0" timeOffset="2734.019">25499 1538 0,'25'-25'0,"-50"50"0,50-75 0,-25 25 15,0 1-15,50-1 0,-26 25 16,1 0-16,0 0 15,0 0-15,24 0 0,-24 0 0,0 25 16,0-1 0,0 1-16,-25 0 0,0 0 15,-25-25-15,-25 25 16,25-25-16,1 0 0,-1 24 16,0-24-16,0 0 0,-24 0 15,24-24-15</inkml:trace>
  <inkml:trace contextRef="#ctx0" brushRef="#br0" timeOffset="3041.2584">25921 695 0,'0'0'0,"25"0"0,0 0 16,-1 24-1,1 1-15,0-25 0,25 50 16,-26-25-16,1-1 0,0 26 0,0 0 16,0-1-16,-1 50 0,1-49 15,-25 24-15,25 1 0,-25-1 16,0 75-16,0-75 15,-25 1-15,0-1 0,-24-24 0,24 24 16,-49 26-16,24-76 0,0 26 16,-24-25-16</inkml:trace>
  <inkml:trace contextRef="#ctx0" brushRef="#br0" timeOffset="9838.7389">24209 1389 0,'0'0'0,"-24"0"16,24 25 31,-25-25-16,0 25-31,0-1 15,0 1-15,1-25 16,-26 50-16,25-25 0,0-1 16,1-24-16,-26 50 0,25-25 15,-49 25-15,-26 49 16,26-25-16,49-49 0,-24 0 16,24 24-16,-25-24 0,-24 50 15,49-51-15,-25 26 0,26-25 16,-1 24-16,-50 1 0,51 0 15,-1-26-15,-25 1 0,25 0 16,1 0-16,-1 0 0,0-1 16,25 1-16,-25-25 0,25 25 15,0-50 1,0-24 0,25 24-16</inkml:trace>
  <inkml:trace contextRef="#ctx0" brushRef="#br0" timeOffset="10065.0161">22870 2232 0,'0'25'0,"0"0"16,-25 0 0,25 0-16,0-1 15,0 26-15,-25-25 0,25 0 16,0-1-16,0 1 0,0 0 15,0 0-15,25 0 0,0-25 16,0 24-16,24-24 16,-24 0-16,0 0 0,0-24 15,0 24-15,-25-25 0,0 0 16</inkml:trace>
  <inkml:trace contextRef="#ctx0" brushRef="#br0" timeOffset="11355.9233">20464 3076 0,'0'0'0,"0"-25"16,0 0 0,0 0-16,0 1 15,0-1 1,-25 25-1,0 0 1,0 0 0,1 0-16,24 25 0,-25-25 15,25 24-15,-25 1 0,25 0 0,0 0 16,0 0-16,-25 24 16,25-24-16,0 0 15,25-25 1,0 0-16,0 0 0,-1-25 15,1 25-15,25-50 16,-25 26-16,-25-1 0,24 0 0,1-25 16,0 1-16,-25 24 0,25 0 15,-25 0-15,0 1 0,0-1 16,-25 25 0,25 25-1,-25 24-15,25-24 0,0 0 16,0 0-16,0-1 0,0 26 15,0-25-15,0 24 0,0-24 16,25-25-16,-25 25 0,0 25 16,25-50-16,0 24 15,-1-24-15,1-24 16,0 24-16,0-25 0,0 0 16,-25 0-16,49-24 0,-49 24 15,0 0-15,25 0 0,0 0 16,-25-24-16,0 24 15,25 0-15,-25 50 47,-25-25-47,25 25 16,-25 0-16,25-1 16,25 1-1,0-25-15,0 0 16,24-25-16,-24 25 15,0-24-15,0 24 0,-1-25 16,1 0-16,-25 0 16,0 0-16,-25 25 15,1 0-15,-1 0 32,0 25-32,25 0 15,0 0-15,0 24 16,0-24-16,0 0 0,25 0 15,-25 0-15,0 24 0,0-24 16,0 0-16,-25-25 47,25-25-47,0 0 16,0 0-16,0 1 0,0-1 15,25-25-15</inkml:trace>
  <inkml:trace contextRef="#ctx0" brushRef="#br0" timeOffset="11522.0429">21134 2853 0,'0'0'0,"24"-25"0,1 0 16,0 0-16,0 0 16,0 25-16,-25 25 15,0 25 1,0-25-16,0-1 0,-25 1 16,25 0-16,0 25 0,-25-1 15,25-24-15,0 25 0,0-26 16,0 26-16</inkml:trace>
  <inkml:trace contextRef="#ctx0" brushRef="#br0" timeOffset="11705.7692">21158 3026 0,'0'0'0,"25"0"31,25 0-16,-25 0-15,-1 0 16,1 0-16,0 0 0,0 0 0,24 0 16,-49-25-16,25 25 15,0-24-15,0 24 16</inkml:trace>
  <inkml:trace contextRef="#ctx0" brushRef="#br0" timeOffset="11882.8566">21506 2952 0,'0'25'47,"0"-1"-32,-25 26 1,25-25-16,0 0 16,0-50 30,-25 0-46</inkml:trace>
  <inkml:trace contextRef="#ctx0" brushRef="#br0" timeOffset="12476.8419">21431 2902 0,'25'0'0,"-50"0"0,50-25 16,0 25 0,0 0-1,-1 0-15,1 0 0,0 0 16,-25 25-16,25 0 15,0-25 1,-25 25-16,0 0 0,24-1 16,-24 1-1,0 0-15,0 0 16,25-25-16,-25 25 0,0-1 16,25-24-16,0-24 15,0-1 1,0 0-16,-25 0 15,24 0-15,1 1 16,-25 48 31,0 1-31,0 0-16,25-25 15,0 0-15,24 25 16,-24-25-16,0 0 0,0 0 15,0-25-15,-1 0 16,-24 0-16,0 1 0,0-1 16,-24 25-1,24-25-15,-25 25 16,0 0 0,25 25-16,0 0 15,0-1 1,0 1-16,0 0 15,25-25-15,-25 25 16,25-25-16,-1 0 16,-24-25-1,25 0-15,0 25 16,-25-25 0,25 1-16,0-1 15</inkml:trace>
  <inkml:trace contextRef="#ctx0" brushRef="#br0" timeOffset="12655.8917">22200 2877 0,'0'-24'0,"0"-1"15,25 0-15,-25 0 0,0 0 16,25 50 15,-25 25-31,0-25 16,0-1-16,0 26 0,0-25 16,0 49-16,0-49 0,0 0 15,0 0-15,0-1 0,0 1 16,0 25-16,0-25 15,-25-25 1,25-25-16,-25 25 0</inkml:trace>
  <inkml:trace contextRef="#ctx0" brushRef="#br0" timeOffset="12927.0547">22175 3101 0,'-24'-25'0,"48"50"0,-48-75 16,24 25-16,24 25 31,26 0-15,0 0-1,-26 0-15,1 0 16,0 0-16,0-25 16,-25 1-1,0 48 1,0 1 0,0 0-16,0 0 15,0 0 1,0-1-16,0 1 15,25-25-15,-25-49 32</inkml:trace>
  <inkml:trace contextRef="#ctx0" brushRef="#br0" timeOffset="13056.0831">22349 2853 0,'0'0'0,"25"0"47,0 0-31,-25 24-16,24-24 0,1 25 0,0-25 15</inkml:trace>
  <inkml:trace contextRef="#ctx0" brushRef="#br0" timeOffset="13420.5571">22547 2927 0,'0'0'16,"25"0"-16,-25 25 0,0 0 15,-25-1 1,25 1-1,0 0-15,0 0 16,25-25-16,0 0 16,0-25-1,0 0-15,-25 0 16,0 1 0,0-1-16,0 0 15,-25 25-15,0 0 16,50 0 15,0 0-15,-1 0-16,1 0 0,0 0 15,0 0-15,0 0 0,0 0 16,-1 0 0,1 0-16,0 25 0,-25 0 15,0-1 1,25-24-16,-25 25 15,0-50 17</inkml:trace>
  <inkml:trace contextRef="#ctx0" brushRef="#br0" timeOffset="14852.7152">20712 3646 0,'0'0'0,"0"-25"0,0 1 16,-25 24 0,0 0-1,0 0-15,1 24 16,-1-24-16,0 0 0,25 25 0,-25-25 15,25 25-15,0 0 0,0 0 16,25-25 0,25 25-16,-26-1 15,1-24-15,-25 25 16,25-25-16,-25 25 0,0 0 16,0 0-16,-25-25 15,0 0-15,1 24 0,-1-24 16,-25 0-1,25 0-15,1 0 16,24-24-16,0-1 16,24 25-16,1-25 15,0 0-15,25 0 0,-26 25 16,26-24-16,-25-1 16,74-25-16,-74 50 0,-25-25 15,50 25-15,-50-25 16,-25 50-1,25 0-15,-25 0 16,25 0-16,0 0 16,0-1-16,0 1 0,0 0 15,25-25 1,0 0-16,-1 0 0,1 0 16,-25-25-16,25 0 0,-25 1 15,0-1-15,0 0 16,-25 25-16,0 0 15,25-25-15,-24 25 16,-1 0-16,0 25 16,25 0-16,25 0 15,0-25 1,-1 0 0,1 0-16,0-25 0,0 0 15,0 25-15,-1-25 0,1 0 16,0 25-1,-25 25 17,0 0-32,0 0 15,0 0 1,25-25-16,0 0 16,-1 0-16,-24-25 15,25 25-15,-25-25 16,25 0-16,0 25 15,-25-25-15,25 0 0,-50 50 47,25 0-47,0 0 16,0 0-16,0 0 16,0-1-1,25-24 1,-1-24-16,1-1 15,0 0-15,25 0 0,-50 0 16,24 25-16,1-25 16,0 25-16,-25-24 0,0 48 31,0 1-15,0 0-16,-25-25 15,25 25-15,0 0 16,25-25 15,-25-25-31,25 25 0,-25-25 16,0 0-16,25 0 0,-25 1 15,24-1 1,-24 0-16,25 25 16,0-25-16</inkml:trace>
  <inkml:trace contextRef="#ctx0" brushRef="#br0" timeOffset="15289.6554">21729 3572 0,'25'0'16,"0"0"-16,-1 0 15,1 0-15,0-25 16,-50 25 15,0 0-15,1 25-16,-1-25 15,0 25-15,25-1 16,0 1 0,0 0-16,25-25 15,0 0-15,-25 25 16,49-25-16,-24 0 0,0 0 16,0 0-16,-1 0 0,1-25 15,0 0-15,0 0 0,-25 1 16,0-1-16,0 0 15,-25 25 17,0 0-17,0 25-15,1 0 16,24-1-16,0 1 16,0 0-16,0 0 15,24 0-15,1 0 16,0-25-16,0 0 15,0 0-15,24 0 0,-24-25 16,0 25-16,24-25 0,-24 0 16,0 25-16</inkml:trace>
  <inkml:trace contextRef="#ctx0" brushRef="#br0" timeOffset="16504.1544">23515 3200 0,'0'-25'15,"0"50"1,0 24-16,0-24 16,0 0-16,0 0 0,0 24 15,0 1-15,0-25 0,0 0 16,0 24-16,0-24 0,-25 25 0,25-26 15,0 1-15,-25 0 16,0-50 15,25-24-31,-24 24 16,24 0-16,0 0 0,0-24 0,0 24 16,0-50-16,24 51 0,-24-1 0,25 0 15,-25 0-15,50 0 16,-50 1-16,25 24 0,-1 0 15,1 0-15,0 0 0,0 0 16,-25 24-16,25-24 0,-25 25 0,0 0 16,0 0-16,-25-25 15,25 25-15,-25-25 0,0 24 16,0 1-16,1-25 16,-1 0-16,25 25 0,-25-25 15,50-25 1,24 0-1,-24 1-15,0 24 0,0-25 16,0 0-16,-1 25 0,1-25 16,0 0-16,0 25 0,-25-24 15,25 24-15,-25 24 32,0 1-17,0 0 1,0 0-16,0 0 0,24-1 15,1-24 1,0 0 0,-25-24-16,0-1 0,0 0 15,0 0 1,-25 25-16,0-49 0,1 24 16,-1 0-1,50 50 16,-1-25-15,1 0-16,0 0 0,25 0 16,-25 0-1,-1 0-15,1 0 0,0 25 32,-25-1-17,0 26 1,0-25-16,25-25 0,-25 25 15,0-50 48,25 0-47,-25 0-16,24 0 0,1 1 15,0-1-15,-25-25 0,25 25 16,-25 1-16,25-1 0</inkml:trace>
  <inkml:trace contextRef="#ctx0" brushRef="#br0" timeOffset="16703.1192">24234 2927 0,'0'-25'0,"25"25"15,-25 25 17,0 0-17,0 0-15,0 24 16,0-24-16,-25 0 0,25 0 15,0-1-15,0 1 0,0 50 16,0-51-16,0 1 0,0 0 0,0 0 16,25 0-16,-25-1 15,0 1-15</inkml:trace>
  <inkml:trace contextRef="#ctx0" brushRef="#br0" timeOffset="16836.0257">24135 3225 0,'25'0'32,"0"0"-17,24 0-15,-24-25 16,0 25-16,24 0 0,-24 0 16</inkml:trace>
  <inkml:trace contextRef="#ctx0" brushRef="#br0" timeOffset="17237.1967">24705 3076 0,'0'25'31,"0"-1"-31,0 1 16,0 25-16,0-25 15,0-1-15,0 1 16,0 0-16,0 0 0,0 0 16,0-50-1,0-25 1,0 25-16,25 25 0,0-49 16,-25 24-16,0 0 0,25 0 15,0 1 1,-1 48-1,-24 1 1,0 0 0,0 0-16,0 0 15,0-1-15,0 1 16,0 0-16,-24 0 16,48-25-1,-24-25-15</inkml:trace>
  <inkml:trace contextRef="#ctx0" brushRef="#br0" timeOffset="17503.0562">25003 3101 0,'-25'0'15,"25"24"1,0 1 0,-24-25-16,24 25 0,0 25 15,0-26-15,0 1 16,0 0-16,24-25 0,-24 25 15,25-25 1,0 0-16,-25-25 0,25 0 16,-25 0-16,25 1 0,-25-1 15,0-25-15,0 25 16,0 1-16,-25 24 16,25-25-16,0 0 0,-25 25 0,0 0 15,25 25 1</inkml:trace>
  <inkml:trace contextRef="#ctx0" brushRef="#br0" timeOffset="17783.1486">25276 3324 0,'0'25'0,"-25"-25"15,25-25 1,25 25-1,0 0 1,-25-25-16</inkml:trace>
  <inkml:trace contextRef="#ctx0" brushRef="#br0" timeOffset="20718.1054">25400 2034 0,'0'-25'31,"-25"50"16,25 0-31,-25 0-1,1-1-15,-1 1 16,25 0-16,-25-25 16,0 50-16,25-26 0,-25 1 15,1 0-15,24 0 0,-25 0 0,0 49 16,0-49-16,0 0 16,25 24-16,-24-24 0,24 0 0,-25 24 15,0-24-15,25 0 16,0 0-16,-25 25 15,25-26-15,0 1 16,-25-25-16,25-25 63</inkml:trace>
  <inkml:trace contextRef="#ctx0" brushRef="#br0" timeOffset="20917.3573">24929 2604 0,'-25'0'15,"25"25"1,-25 0 0,25 0-16,0 25 15,0-26-15,0 1 16,25 0-16,49 0 15,-49-25-15,25 0 0,-25 0 16,24-25-16,1 25 0,49-50 16</inkml:trace>
  <inkml:trace contextRef="#ctx0" brushRef="#br0" timeOffset="24233.173">19993 4564 0,'0'0'0,"0"25"47,0 0-31,-25 24-16,25-24 15,0 0-15,0 0 16,-25 49-16,25-49 0,0 0 0,-25 0 16,25 24-16,0-24 15,0 25-15,-25-26 0,25 1 0,0 0 16,0 0-16,0 0 0,-24-25 16,24-25-1,0 0-15,0 0 16,0 0-16,0-24 0,0 24 15,0-49-15,0 24 0,24 0 0,-24 25 16,25-24-16,-25 24 16,50-25-16,-25 26 0,-1-1 15,1 0-15,0 25 0,-25-25 0,50 25 16,-26 0-16,-24 25 16,0 49-1,0-24 1,-24-50-16,24 25 0,-25-25 0,25 25 15,-25-25-15,0 24 0,0 1 16,1-25 0,-1 0-16,25-25 31,25 1-15,-1 24-16,1-25 15,0 25-15</inkml:trace>
  <inkml:trace contextRef="#ctx0" brushRef="#br0" timeOffset="24789.7901">20265 4614 0,'0'0'0,"25"0"0,-25 24 47,-25 1-47,25 0 0,0 0 16,0 0-16,0-1 15,25-24-15,-25 25 0,0 0 31,25-25-31,0 0 0,-25-25 16,0 0-16,25-24 16,-25 24-16,0 0 0,0 0 15,-25 25-15,0-24 16,0 24-16,0 0 16,1 24-1,24 1-15,24-25 31,26 0-31,-25 0 16,0 0-16,-1-25 0,1 25 16,25 0-16,-25 0 15,-1 0-15,-24 25 16,0 0 0,0 25-16,0-26 15,0 1 1,25-50 15,0 1-15,-25-1-16,25 0 15,0 0-15,-1 0 0,-24 1 16,25 24-16,-25-25 16,0 0-16,25 25 15,-25 25 16,25-25-15</inkml:trace>
  <inkml:trace contextRef="#ctx0" brushRef="#br0" timeOffset="24965.8481">20786 4490 0,'0'0'0,"25"-25"0,-25 0 16,0 50 15,0 0-16,0-1-15,0 1 0,0 25 16,0-1-16,-25-24 0,25 0 16,0 0-16,0 24 15,0-24-15,0 0 0,0 0 16,0 0-16</inkml:trace>
  <inkml:trace contextRef="#ctx0" brushRef="#br0" timeOffset="25101.0746">20662 4713 0,'0'-25'16,"-25"25"-16,50 0 31,25 0-31,-25 0 16,0 0-16,-1 0 0,1 0 16,0 0-16,25 0 0</inkml:trace>
  <inkml:trace contextRef="#ctx0" brushRef="#br0" timeOffset="25509.1943">21183 4589 0,'0'0'0,"25"25"31,0-1-15,-25 1-16,0 0 16,0 0-16,0 0 15,0-1-15,0 1 16,0-50 15,25 1-15,-1-26-16,1 25 0,0 0 15,-25 1-15,25 24 0,-25-25 16,0 50 0,0-1-1,0 1-15,0 0 16,0 0-16,0 0 16,0-1-16,25-24 31,-1 0-31,1 0 0</inkml:trace>
  <inkml:trace contextRef="#ctx0" brushRef="#br0" timeOffset="25748.7896">21630 4589 0,'0'0'0,"-25"0"16,25 25-16,-25-1 15,0 1 1,25 25-16,0-25 0,0-1 15,25-24-15,0 0 16,0 0-16,-1 0 16,-24-24-16,25 24 15,-25-50-15,0 25 0,0 0 16,0 1-16,-25-1 0,25 0 16,-24 0-16,-1 25 15,0 0-15</inkml:trace>
  <inkml:trace contextRef="#ctx0" brushRef="#br0" timeOffset="25917.7879">21952 4762 0,'0'0'0,"25"0"31,-25-24 16</inkml:trace>
  <inkml:trace contextRef="#ctx0" brushRef="#br0" timeOffset="26569.2628">22721 4341 0,'0'25'47,"0"-1"-31,0 1-16,0 0 0,0 0 15,0 0-15,-25 24 0,25-24 0,-25 0 16,25 0-16,0 24 0,0 1 15,0-25-15,0-1 16,-24-24-16,24 25 16,24-50-1</inkml:trace>
  <inkml:trace contextRef="#ctx0" brushRef="#br0" timeOffset="26909.6243">22994 4341 0,'0'0'0,"0"25"31,-25 24-15,25-24-16,-25 0 0,25 0 15,0-1-15,0 26 0,-24 0 16,24-26-16,0 1 0,0 0 15,24 0-15,26 0 16,-25-25-16,0 0 16,-1-25-16,1 0 0,-25 0 15,25 25-15,-25-25 16,-50-24 0,26 49-16,-1 0 0,0 0 15,0 0-15,0 0 0,1 0 16,-1 0-16,0 0 0,25 25 15,25-25 1</inkml:trace>
  <inkml:trace contextRef="#ctx0" brushRef="#br0" timeOffset="27336.0963">23614 4291 0,'0'0'0,"0"-25"0,0 75 31,-25-50-31,25 25 0,0 24 16,0-24-16,-25 25 0,25-25 16,-24-1-16,24 51 0,0-50 0,0-1 15,-25 1-15,25 0 16,25-50 15,-1-49-15,1 74-16,0-25 15,25 0-15,-50 0 0,24 25 0,1 0 16,0 0-16,-25-24 0,50 24 16,-26 24-1,-24 1-15,0 0 16,0 0-16,-24-25 0,24 25 0,-25-25 15,0 24-15,0 1 0,0 0 16,1-25 0,24-25-1,24 0-15,-24 1 16,50 24-16,-25-25 0</inkml:trace>
  <inkml:trace contextRef="#ctx0" brushRef="#br0" timeOffset="27463.4702">23912 4514 0,'0'0'0,"0"25"15,0 0 1,0 0 0,0 0-16,0-1 15,0-48 17</inkml:trace>
  <inkml:trace contextRef="#ctx0" brushRef="#br0" timeOffset="27814.3508">23937 4291 0,'0'0'16,"-25"0"-16,25-25 15,25 25 1,-1 0 0,26 0-16,-25 0 0,0 0 15,-1 0-15,1 0 0,0-24 16,0 24-16,0-25 15,-25 0 1,0 50 15,-25-25-31,25 25 0,0-1 16,0 1-16,-25 25 0,25-25 16,0-1-16,0 1 0,-25 0 15,25 0-15,-25 49 0,25-49 0,0 0 16,0 0-16,-24-1 0,24 1 15,0 0-15,0 0 0,-25-25 32,25-25-32,0 0 15</inkml:trace>
  <inkml:trace contextRef="#ctx0" brushRef="#br0" timeOffset="28154.2856">24036 4514 0,'0'0'0,"0"-24"15,0-1-15,25 25 16,-25-25-1,24 25-15,1 0 16,25 0-16,-25 0 16,24 0-16,-24 0 0,25 0 15,-26 0-15,26 0 0,-25 0 16,0-25-16,-1 25 16,1 0-16,-25-25 15,-25 25 1,1 0-16,-1 0 15,0 0-15,0 25 16,25 0-16,-25-25 16,25 25-16,0 24 0,0-24 15,0 0-15,0 0 0,0 0 16,25-1-16,0 1 16,0 0-16,-25 0 15,-25 0 1,0-25-1,0 0-15,1 0 0,-26 0 16</inkml:trace>
  <inkml:trace contextRef="#ctx0" brushRef="#br0" timeOffset="28863.0212">22696 5135 0,'-25'0'15,"50"0"17,0 0-32,25 0 15,-50-25-15,25 25 0,24 0 16,-24 0-16,49 0 16,-24 0-16,-25 0 0,24-25 0,26 25 15,-26 0-15,75 0 0,-49 0 16,-1 0-16,1-25 0,-1 25 15,50 0-15,-50 0 0,-24 0 16,0 0-16,-1 0 0,1-25 16,0 25-16,-26 0 0,1 0 15,-50 0 1,1 0-16,-1-24 16,-25 24-16,-24 0 0,24 0 15,0 0-15,1 0 0,-26 0 16,-49 0-16,50 0 0,24 0 15,-24 0-15,0 0 0,-50 0 16,24 24-16,26-24 16,49 0-16,0 0 0,1 25 0,73-25 47,1 0-47,-25 0 0,24 0 15,-24 0-15,25 0 0,-1 0 16,50 0-16,-24 0 0,-26 0 15,26-25-15,-26 25 0,75 0 16,-74 0-16,0 0 0,-1-24 16,1 24-16,0 0 0,-1 0 15,-24 0-15,0 0 0,-25-25 0,-25 25 32,0 0-17,0 0-15</inkml:trace>
  <inkml:trace contextRef="#ctx0" brushRef="#br0" timeOffset="114232.2802">3200 4440 0,'-25'0'0,"25"-25"63,0 0-32,0 1 0,25-1-31,0 25 16,-1-25-16,1 25 15,0 0-15,0 0 16,0 0 0,-1 0-16,-24 50 15,25-26-15,-25 1 16,0 0-16,25 0 0,-25 49 15,0-49-15,0 0 0,0 24 16,0-24-16,-25 25 0,0-25 16,25 24-16,-24-24 0,24 0 15,-25 0-15,0 0 0,0-1 16,0-24-16,25 25 0,-24-25 16,-1 25-16,0-25 0,0 0 15,0 0 1,25-25-16,-24 25 0,24-25 15,0 1 1,24 24 0,1 0-1,0 0 1,0 0-16,0 0 16,-1 24-16,1-24 15,0 25-15,0-25 0,0 25 16,-1 0-1,1-25-15,0 0 0,0 0 16,0-25-16,-25 0 16,24 25-1,-24-25-15,0 1 0</inkml:trace>
  <inkml:trace contextRef="#ctx0" brushRef="#br0" timeOffset="114861.9456">3597 4118 0,'0'24'62,"0"1"-46,24 0-1,-24 0-15,0 0 16,0 24-16,0-24 16,0 0-1,0 0-15,0-1 0,0 1 16,0 0-1,0-50 17,0 0-17</inkml:trace>
  <inkml:trace contextRef="#ctx0" brushRef="#br0" timeOffset="115264.193">3845 4043 0,'0'0'0,"0"25"31,0 0-15,0 0-16,0-1 15,-25 1-15,25 0 0,0 0 16,0 0-16,0-1 0,0 1 16,0 0-16,0 0 15,0 0-15,0-1 16,25-24-16,0 25 16,-1-25-16,1 0 15,-25-25-15,25 25 0,-25-24 16,25-1-16,-25 0 15,0 0 1,-25 25 0,0 0-16,25 25 15,-25-25-15,1 25 16,-1 0-16</inkml:trace>
  <inkml:trace contextRef="#ctx0" brushRef="#br0" timeOffset="115692.8827">4465 4539 0,'-25'0'16,"50"0"15,0 0-15,-1 0-16,1 0 15,0-25-15,0 25 16,0 0-16,-1 0 16,1 0-16,0-24 15,0 24 1</inkml:trace>
  <inkml:trace contextRef="#ctx0" brushRef="#br0" timeOffset="115888.6677">4539 4614 0,'-25'24'16,"50"-24"-1,0 0 1,0 0-16,0 0 0,24 0 16,-49-24-16,25 24 0,0 0 15,0 0 1,-25-25-16,24 25 0</inkml:trace>
  <inkml:trace contextRef="#ctx0" brushRef="#br0" timeOffset="117226.2467">5482 4242 0,'0'24'63,"-25"-24"-63,25 25 15,-25 0-15,25 25 16,-25-26-16,25 1 0,0 0 16,0 0-16,-24 49 0,24-49 15,0 0-15,0 24 0,0-24 0,0 0 16,24 25-16,-24-26 15,25-24-15,-25 25 0,25-25 16,0 0-16,0 0 0,-1-25 16,1 1-1,-25-26-15,25 25 0,-25 0 16,0 1-16,-25-1 16,0 25-16,25-25 15,-24 25-15,-1 0 0,0 0 16,0 25-16,0-25 15,25 25-15,-24-1 0,24 1 16,24-25 15</inkml:trace>
  <inkml:trace contextRef="#ctx0" brushRef="#br0" timeOffset="117694.4143">5804 4316 0,'0'-25'0,"25"25"31,-25-25-15,50 25-16,-25 0 0,-1 0 15,1 0-15,0 0 16,-25-24-16,-25 24 31,0 24-31,1-24 16,24 25-16,-50 0 0,25-25 16,25 25-16,-25-25 0,25 25 15,0-1-15,-25 1 0,25 0 16,25 0-16,0 0 15,25-1-15,-25 1 16,-1 0 0,26 0-16,-50 0 0,25-25 0,-25 24 15,0 1-15,-25 0 32,0-25-32,0 25 15,1-25-15,-1 0 16,0 0-16,25-25 15,-25 0-15,25 0 16</inkml:trace>
  <inkml:trace contextRef="#ctx0" brushRef="#br0" timeOffset="118084.6856">6201 4266 0,'0'0'15,"0"-24"-15,25 24 16,0 0 0,0-25-16,-1 25 15,1 0-15,0 0 16,-25-25-16,25 25 0,-50 0 31,0 0-31,0 25 0,1-25 16,24 25-16,-25-25 0,0 24 0,0 1 15,25 0-15,0 0 16,0 0 0,25-1-16,-25 1 0,25 0 15,0 0-15,-1 0 16,1-1-16,-25 1 0,25-25 16,-25 25-16,25 0 0,-25 0 15,0-1 1,-25-24-16,0 0 15,0 0-15,1 0 16,-1 0-16,0 0 0,25-24 0</inkml:trace>
  <inkml:trace contextRef="#ctx0" brushRef="#br0" timeOffset="118806.3696">6648 4217 0,'0'-25'0,"24"25"16,1-25 0,0 25-16,0 0 15,0 0-15,-1 0 16,1 0-16,0 25 0,0-25 15,-25 25-15,0 0 0,0-1 16,-25-24-16,25 25 0,-25 0 16,-24 0-16,24-25 0,25 25 15,-25-25-15,0 24 0,0-24 16,25 25-16,25-25 31,0 0-31,0 0 0,0 0 16,-25 25-16,49-25 0,-24 0 15,0 25-15,0-25 0,0 0 16,-1 25-16,-24-1 0,0 1 16,0 0-1,-24 0-15,-26-25 0,50 25 16,-25-25-16,0 24 0,0 1 16,1-25-16,-1 0 0,0 0 15,25-25 1,0 1-16,0-1 15</inkml:trace>
  <inkml:trace contextRef="#ctx0" brushRef="#br0" timeOffset="119124.1429">7243 4142 0,'0'25'31,"-25"-25"-31,25 25 16,-25 25-16,25-26 0,-24 1 16,24 0-16,-25 0 0,25 49 15,0-49-15,0 0 0,0 0 0,49-1 16,-24 26-16,0-50 0,-25 25 16,25-25-16,0 25 0,24-25 15,1 0-15,-25 0 0,-1-25 16,1 0-1,-25 0-15,-25 0 0,1 25 16,-1 0-16,-25 0 0,1 0 16,24 0-16,0 0 0,-25 0 15,26 25-15,-1-25 0,25 25 16</inkml:trace>
  <inkml:trace contextRef="#ctx0" brushRef="#br0" timeOffset="119988.5583">8260 4415 0,'0'-25'16,"-25"25"15,0 0-15,1 0-16,-1 25 15,0-25-15,0 25 0,25 25 16,-25-50-16,25 24 0,0 1 16,0 0-16,0 0 15,25-25-15,0 0 16,0 0-16,0-25 16,-1 25-16,1-25 0,-25 0 0,25 1 15,-25-1-15,25 25 16,-25 49 15,0-24-15,25 0-1,-25 0 1,24-25-16,1 0 16,0-25-16,0 25 0,-25-25 15,25 0-15,-1-24 16,1 49-16,-25-25 0,0 0 0,25 0 15,-25 1 1,0 73 15,-25-24-15,25 0-16,0 0 0,0-1 0,0 51 16,0-50-16,0 24 0,0 1 15,0-1-15,0-24 0,25 75 16,-25-51-16,0-24 0,25 25 15,-25-26-15,25 26 0,-25-25 16,0-50 0,0 0-16,0 0 15,-25 1-15</inkml:trace>
  <inkml:trace contextRef="#ctx0" brushRef="#br0" timeOffset="120218.6389">8483 4390 0,'0'0'0,"0"-24"0,25 24 0,-25-25 16,25 25-16,0 0 0,-1-25 16,1 25-16,0 0 15,0 0-15,0 25 0,-25 0 16,24-1-16,-24 1 0,0 0 16,-24 25-16,-26-26 0,25-24 15,0 25-15,1 0 0,-1-25 16,0 25-16,0-25 15,25-25 1,25 25-16,-25-25 0,50 0 16</inkml:trace>
  <inkml:trace contextRef="#ctx0" brushRef="#br0" timeOffset="120418.5935">8830 4341 0,'0'0'0,"0"25"31,0 24-16,0-24-15,0 0 16,0 24-16,0-24 16,25 50-16,-25-26 0,0 1 0,0-25 15,0 24-15,0-24 0,25 50 16,-25-51-16,0 1 16,0 0-16,0-50 15,0 0 1</inkml:trace>
  <inkml:trace contextRef="#ctx0" brushRef="#br0" timeOffset="120653.77">8880 4242 0,'0'0'16,"25"0"-16,0 0 31,-25 24-31,24-24 0,1 0 16,0 50-16,0-25 15,-25 0-15,0-1 0,0 1 16,0 0-16,-50 0 16,1 0-16,24-1 15,0-24-15,0 0 0,0 0 16,25-24-16,0-1 16,0 0-16,50-25 15</inkml:trace>
  <inkml:trace contextRef="#ctx0" brushRef="#br0" timeOffset="120843.0812">9203 4093 0,'0'0'0,"0"25"16,0 49 0,0-49-1,0 0-15,0 24 0,-25 1 0,25-25 16,0-1-16,0 1 0,0 25 15,0-25-15,0-1 0,0 1 16</inkml:trace>
  <inkml:trace contextRef="#ctx0" brushRef="#br0" timeOffset="121012.6931">9351 4366 0,'0'24'15,"0"1"-15,0 25 16,0-25 0,0-1-16,0 1 15,0-50 17</inkml:trace>
  <inkml:trace contextRef="#ctx0" brushRef="#br0" timeOffset="121136.6111">9351 4192 0,'0'0'0,"25"0"63</inkml:trace>
  <inkml:trace contextRef="#ctx0" brushRef="#br0" timeOffset="121365.3869">9723 4316 0,'0'-25'32,"-24"25"-32,-1 0 15,0 25 1,0-25-16,25 25 0,-25-25 15,1 49 1,24-24-16,24 0 16,1-25-1,0 0-15,0 0 0</inkml:trace>
  <inkml:trace contextRef="#ctx0" brushRef="#br0" timeOffset="121676.2952">10021 4366 0,'0'0'0,"25"-25"0,-25 0 15,-25 25 1,0 0-16,0 0 16,1 0-16,-1 0 0,0 25 15,0 0 1,25-1 0,25-24-16,0 0 15,0 0-15,-1 0 16,26-24-16,-25-1 15,0 25 1,-25 25 0,0-1-1,0 1-15,0 0 32,0 0-32,25-25 15,24-25-15,-24 25 16,49-74-16</inkml:trace>
  <inkml:trace contextRef="#ctx0" brushRef="#br0" timeOffset="121851.6216">10344 4192 0,'24'-25'16,"-48"50"-16,48-99 0,-24 49 0,25 25 0,-25-50 15,0 25 1,0 50 0,0 25-16,-25-50 15,25 99-15,0-74 16,0 24-16,0-24 0,0 25 15,0-1-15,0 1 16,0-25-16,0 24 0,0-24 16,25-25-16</inkml:trace>
  <inkml:trace contextRef="#ctx0" brushRef="#br0" timeOffset="122128.9168">10294 4341 0,'0'0'0,"-25"0"0,50-25 31,25 25-15,24 0-1,-49-25-15,24 25 0,-24 0 16,0 0-16,0-25 16,0 25-16,-25 25 15,0 0 1,0 0-16,0 0 15,0-1-15,0 1 0,0 0 16,0 0 0,24-25-16,-24-25 31</inkml:trace>
  <inkml:trace contextRef="#ctx0" brushRef="#br0" timeOffset="122288.329">10542 4192 0,'-25'0'16,"25"25"31,25-25-47,0 0 0,0 0 16,-1 25-16,26-25 15,0 24-15</inkml:trace>
  <inkml:trace contextRef="#ctx0" brushRef="#br0" timeOffset="123009.6598">10740 4266 0,'25'25'15,"-50"-50"-15,50 75 0,-25-25 16,0 0 0,0-1-16,0 1 15,0 0 1,0 0-16,25-25 31,0 0-31,0-25 0,-1 0 16,1 0-16,0 1 15,-25-1-15,0 0 16,0 0-16,-25 50 47,0 0-31,50-25 15,0 0-31,0 0 15,0 0-15,-1 0 0,1 0 16,0 0-16,-25-25 0,50 25 16,-26 0-16,1 0 15,-25 25 1,0 0-16,0-1 16,25-24 15,25 0-31,-25 0 15,-1 0-15,26-24 16,0 24-16,-26 0 0,1 0 16,-25-25-16,25 25 0,0 0 62,0 0-46,-1-25-1,26 25-15,-25-25 0,0 25 16,-25-25-16,24 25 16,-24-24-16,0-1 15,0 0 1,-24 25 0,-1 25-16,0-25 15,25 25-15,0-1 0,0 1 16,0 0-16,0 0 0,25 0 15,-25-1-15,25 1 0,-25 0 16,24 25-16,-24-26 16,0 1-16,0 0 15,-24 0-15,-1-25 0,0 0 0,-25 0 16,26 0-16,-100 0 0</inkml:trace>
  <inkml:trace contextRef="#ctx0" brushRef="#br0" timeOffset="124315.9977">6648 5159 0,'-25'0'31,"50"0"1,-1 0-32,1 0 15,0 0 1,0 0-16,0 0 15,-1 0-15,-24-24 0,25 24 16,25 0-16,0 0 0,-26-25 0,1 25 16,25 0-16,24-25 0,-24 25 15,-25 0-15,24 0 0,-24-25 16,25 25-16,-1 0 0,1 0 16,-25 0-16,24 0 0,-24 0 15,49 0-15,-49-25 0,0 25 16,25 0-16,-26 0 0,1 0 0,50 0 15,-26 0-15,-24 0 0,0 0 16,24 0-16,26-24 0,-50 24 16,0 0-16,24 0 0,-24 0 15,0 0-15,49-25 16,-49 25-16,25 0 0,-26 0 0,26 0 16,0-25-16,-1 25 0,-24 0 15,25 0-15,-26 0 0,1 0 16,50 0-16,-51 0 0,26-25 15,-25 25-15,74 0 16,-74 0-16,0 0 0,49 0 16,-49-25-16,0 25 0,24 0 0,-24 0 15,50 0-15,-51 0 0,1 0 16,0 0-16,25 0 0,-26 0 16,51 0-16,-50 0 0,24 0 15,-24 0-15,25 0 0,24 0 16,-49-24-16,0 24 0,24 0 15,26 0-15,-1 0 16,-24 0-16,-26 0 0,26 0 16,-25 0-16,74 0 15,-49 0-15,-1 0 0,1 0 16,-25 0-16,0 0 0,-1 0 16,1 0-16,25 0 0,-25 24 0,-1-24 15,1 0-15,0 0 0,0 0 16,0 0-16,-1 0 0,1 0 15,0 0 1,0 0-16,0 0 0,-1 0 16,1 0-16,0 0 15,-25-24 48</inkml:trace>
  <inkml:trace contextRef="#ctx0" brushRef="#br0" timeOffset="131005.0049">9525 496 0,'0'-25'32,"25"25"46,0 0-63,-1 0 1,1 0 0,0 0-16,-25 25 0,25-25 0,-25 25 15,25 0 1,-25 0-16,0-1 16,0 1-16,-25 0 15,0 0-15,0 0 16,25-1-16,-49-24 15,24 25-15,0-25 16,0 0-16,0 0 0,25-25 16,-24 1-16,24-1 31,24 25-15,1 0-16,0 0 15,0 0-15,0 0 16,-1 0-16,1 0 15,0 0-15,0 0 16,0 25 0,-1-25-1,1 0 1</inkml:trace>
  <inkml:trace contextRef="#ctx0" brushRef="#br0" timeOffset="132225.9674">9798 322 0,'0'-24'16,"25"24"0,-1 0 15,1 0-16,-25 24 1,0 1 0,0 0-1,-25-25 1,1 0 15,24 25-15,24-25-1,1 0 1,0 0 0,-25 25-1,0-1 1,-25-24-16,25 25 16,-25-25-1,1 0-15,-1 0 16,25-25 31</inkml:trace>
  <inkml:trace contextRef="#ctx0" brushRef="#br0" timeOffset="132549.4505">10021 322 0,'0'0'16,"25"0"-1,0 0 1,0 0-16,-1 0 15,-24 25-15,-24-25 16,24 25-16,-25-25 16,25 25-16,-25-25 0,0 0 15,50 0 1,49 0 0,-49 0-16,0 0 15,0-25-15,0 25 0,24-25 16</inkml:trace>
  <inkml:trace contextRef="#ctx0" brushRef="#br0" timeOffset="134854.3873">7491 546 0,'0'-25'16,"25"25"-1,0 0 1,-1 0-16,1 0 16,0 0-1,-25 25 1,0 24-1,0-24-15,0 0 0,0 0 16,0 24-16,-25-49 0,25 25 16,0 0-16,-25 0 15,25-50 17,25 25-17,-25-25-15,25 0 16,0 1-16,0-1 15,-1 0-15,1 0 16,0 25-16,0-25 16,-25 1-16,0-1 0,25 0 15,-25 50 48,0 0-48,0-1-15,0 1 0,0 0 16,0 0-16,0 0 0,0-1 16,0 1-16,0 0 15,0 0-15,-25-25 32,25-25-17,0-25-15,0 1 16,0 24-16,0-25 15,0 1-15,25-1 16,-1 25-16,-24 0 16,25 25-1,0 0-15,0 25 16,-25 0-16,25 0 16,-25 0-16,0 0 15,0-1 1,-25 1-16,0 0 15,0-25-15,0 25 0</inkml:trace>
  <inkml:trace contextRef="#ctx0" brushRef="#br0" timeOffset="135094.1011">7962 645 0,'0'0'0,"25"0"0,-25 25 31,25 0-31,-25-1 16,25 1-16,-25 0 15,25-25-15,-25-25 32,0 0-17,24 1 1,-24-1-16,0 0 0,0 0 15,25 0-15,-25 1 0,25-1 16</inkml:trace>
  <inkml:trace contextRef="#ctx0" brushRef="#br0" timeOffset="135318.8251">8235 496 0,'0'25'31,"-25"0"-31,25 0 16,0-1-16,0 1 15,0 0-15,0 0 16,25-25-16,0 0 0,0 25 16,0-25-16,-1 0 15,1 0-15,-25-25 0,25 25 16,0-25-16,-25 0 0,0 0 15</inkml:trace>
  <inkml:trace contextRef="#ctx0" brushRef="#br0" timeOffset="135470.314">8359 521 0,'-25'25'16,"25"0"0,0-1-16,0 1 15,0 0-15,0 25 16,0-1-16,25-24 15,-25 0-15,0 0 16,25-25-16</inkml:trace>
  <inkml:trace contextRef="#ctx0" brushRef="#br0" timeOffset="135649.2916">8706 571 0,'0'0'0,"25"0"16,-25-25-1,25 25-15,0 0 16,0 0-16,-1 0 16</inkml:trace>
  <inkml:trace contextRef="#ctx0" brushRef="#br0" timeOffset="135786.9974">8706 670 0,'25'0'16,"0"0"0,25 0-16,-26 0 0,1 0 15,0-25-15</inkml:trace>
  <inkml:trace contextRef="#ctx0" brushRef="#br0" timeOffset="136743.6078">10716 422 0,'24'0'32,"-48"24"15,-1 1-32,0 0-15,25 0 16,-25 0-16,0-25 0,1 25 15,-1-1-15,25 1 0,-25-25 16,25 25-16,-25-25 16</inkml:trace>
  <inkml:trace contextRef="#ctx0" brushRef="#br0" timeOffset="136883.4587">10517 521 0,'0'0'0,"25"0"47,0 25-31,0-25-16,-1 25 0,26-25 15,-25 0-15,0 0 0,-1 0 16,26 0-16</inkml:trace>
  <inkml:trace contextRef="#ctx0" brushRef="#br0" timeOffset="137580.6682">11336 397 0,'0'25'62,"0"-50"16,0 0-31,-25 25-31,0 0-1,0 25 1,1-25 0,24 25-1,0-1-15,0 1 16,24-25-16,-24 25 15,25-25-15,-25 25 16,50-25-16,-25 25 16,-25 0-1,-25-25 1,0 0 0,0 0-16,0 0 15,25-25 16,25 25-31,0-25 16</inkml:trace>
  <inkml:trace contextRef="#ctx0" brushRef="#br0" timeOffset="137915.7515">11509 446 0,'0'25'47,"0"0"-32,25-25 1,0 25 0,0-50 15,-25 0-31,25 25 16,-25-25-1,0 50 32,0 0-47,0 0 16,0 0-1,24-25 1,1 0 0,0-25-1,0 0-15</inkml:trace>
  <inkml:trace contextRef="#ctx0" brushRef="#br0" timeOffset="138163.5937">11906 397 0,'25'-25'0,"-50"50"0,50-75 15,-25 25 1,0 50 31,-25-25-32,0 50-15,25-25 16,0-1-16,0 1 16,0 0-16,0 0 15,0 0-15,0 0 0,0-1 16</inkml:trace>
  <inkml:trace contextRef="#ctx0" brushRef="#br0" timeOffset="138511.589">11832 471 0,'25'0'32,"-1"-25"-17,26 25-15,-25 0 0,0 0 16,49-24-16,-49 24 15,0-25-15,-1 25 0,1 0 0,-25-25 16,25 25-16,0-25 16,-25 0-16,0 1 15,-25 24 17,0 0-17,25 24-15,-25-24 16,25 50-16,-24 0 15,24-26-15,0 1 16,0 25-16,0 0 16,24-26-16,-24 1 15</inkml:trace>
  <inkml:trace contextRef="#ctx0" brushRef="#br0" timeOffset="138804.811">12105 471 0,'24'0'47,"1"0"-47,0 0 16,25-25-16,-25 25 15,-1 0-15,1 0 16,0 0-16,-25 25 47,0 0-32,0 0-15,0 0 16,0 0 0,0-50 15</inkml:trace>
  <inkml:trace contextRef="#ctx0" brushRef="#br0" timeOffset="138945.7169">12328 372 0,'0'0'0,"25"0"63,0 0-63,-1 0 15</inkml:trace>
  <inkml:trace contextRef="#ctx0" brushRef="#br0" timeOffset="139158.9159">12551 422 0,'-25'0'47,"1"24"-32,24 1-15,-25-25 16,25 25-16,0 0 16,0 0-16,25-25 15,-1 0-15,-24 25 0,25-25 16,0 0-16,0 0 16,0 0-16,-1-25 0</inkml:trace>
  <inkml:trace contextRef="#ctx0" brushRef="#br0" timeOffset="139346.7371">12774 446 0,'0'0'0,"25"0"0,-25-24 16,-25 48 15,25 1-15,-24 0-16,24 0 16,0 0-16,0 0 15,0-1 1,0-48-1,0-1 1</inkml:trace>
  <inkml:trace contextRef="#ctx0" brushRef="#br0" timeOffset="139465.136">12774 372 0,'0'0'0,"0"-25"16,25 25 30,-25 25-46,25-25 16</inkml:trace>
  <inkml:trace contextRef="#ctx0" brushRef="#br0" timeOffset="140077.6986">12898 471 0,'0'25'0,"0"-50"0,-24 75 15,48-50 32,1 0-47,-25 25 0,0-50 0,25 25 16,0 0-16,0 0 0,-25-25 15,24 0-15,-24 0 16,0 1 0,-24 24 15,-1 0-31,25 24 0,0 1 31,0 0-15,25-25-1,-1 0-15,1 0 16,0 0-16,0-25 0,0 25 16,-1 0-16,-24-25 15,0 50 16,0 0 1,25-25-1,25-25-15,-25 0-16,0 1 0,-1-1 15,26-25-15,-25 25 16,0-24-16,24 24 15,-49 0-15,25 25 16,-50 25 0,0-25-16,25 25 0,-24 0 15,-1-1-15,25 1 0,0 0 16,-25 25-16,25-1 16,0-24-16,0 0 0,0 0 15,0 0-15,25-25 16,0 0-16,-1 0 15</inkml:trace>
  <inkml:trace contextRef="#ctx0" brushRef="#br0" timeOffset="140236.4254">13295 372 0,'-24'0'15,"48"0"1,26 0-16,-25 0 15,24 0-15,-24 0 0,25 0 16,-1 0-16,1 0 16,-25 0-16,0 0 0</inkml:trace>
  <inkml:trace contextRef="#ctx0" brushRef="#br0" timeOffset="141587.2781">10616 521 0,'0'25'63,"0"0"-63,0-1 16,0 1-1,25-25 16,-25-25-15,25 25-16,-25-24 16,25 24-1,0-25-15,-1 25 32,-24 25-1,25-1-16,0-24 17,0 0-17,0-24 1,-25-1 0,0 0-1,-25 25 32,50 0 16,-25-25-63,24 25 15,-24-25-15,25 25 0,0 0 0,-25-25 16,25 1-16,0 24 15,-25-25-15,24 25 32,-24 25-17,0-1-15,0 1 16,0 0-16,0 0 0,-24 0 16,24 0-16,0-1 0,0 26 15,24-50 1,-24 25-16,0 0 0,0-50 31</inkml:trace>
  <inkml:trace contextRef="#ctx0" brushRef="#br0" timeOffset="141702.6042">10889 571 0,'0'0'16,"0"-25"0,25 25-1,0 0-15,0 0 16,-1 0-16,26 0 0,-25 0 15,0 0-15,-1 0 0</inkml:trace>
  <inkml:trace contextRef="#ctx0" brushRef="#br0" timeOffset="144632.1972">4018 4043 0,'0'-25'0,"0"1"16,0-1-1,25 25 1,-25-25-16,-25 25 31,1-25-15,-1 25-1,0-25-15,0 25 0,0 0 16,-24 0 0,24 0-16,0 0 15,0 0-15,-24 0 16,24 0-16,0 0 0,0 0 16,0 25-16,1-25 15,24 25-15,-25-25 0,0 0 0,25 25 16,-25-25-16,0 25 15,1-1-15,-1 1 16,0-25 0,25 25-16,-25 0 15,25 0 1,0-1 0,0 1-16,-25-25 15,25 25-15,0 0 16,0 0-1,25-1 1,-25 1-16,25 0 16,-25 0-1,25-25-15,-25 25 16,25-25-16,-25 24 0,24-24 16,1 25-16,0-25 15,-25 25-15,25-25 16,-25 25-16,25-25 15,-1 0-15,-24 25 0,25-25 16,25 0-16,-25 24 16,0-24-16,-1 0 15,1 0-15,0 0 16,0 0 0,-25 25-16,25-25 0,-1 0 15,1 0-15,0 0 16,0 0-1,0-25-15,-1 1 16,1 24-16,0-25 16,-25 0-16,25 25 15,-25-25-15,25 25 16,-25-25-16,24 25 0,-24-24 16,25 24-16,-25-25 0,25 25 0,-25-25 15,0 0-15,0 0 0,0 1 16,-25-26-1,25 25-15,0 0 16,-25 1-16,1 24 16,-1-25-16,0 0 0,0 25 15,0 0 1</inkml:trace>
  <inkml:trace contextRef="#ctx0" brushRef="#br0" timeOffset="154195.815">14114 347 0,'-25'0'16,"50"0"15,0 0-15,-1 0 0,1 0-16,0 0 15,0 0-15,0 0 16,24 0-16,26 0 15,-50 0-15,74 0 16,-25 0-16,-24-25 0,24 25 16,1 0-16,-51 0 15,26 0-15,-25 0 16,0 0 0,-50 0 15,25-24-31</inkml:trace>
  <inkml:trace contextRef="#ctx0" brushRef="#br0" timeOffset="154449.2654">14684 223 0,'0'-25'0,"25"25"15,0 0 1,25 25-16,-26-25 15,1 25-15,0-25 0,25 25 0,-1 0 16,-24-25-16,0 24 0,24 1 16,-24-25-16,0 25 15,0-25-15,0 25 0,-25 0 16,-25-25-16,0 24 16,0-24-16,-24 0 15,24 0-15,0 25 16,0-25-16,0 0 0</inkml:trace>
  <inkml:trace contextRef="#ctx0" brushRef="#br0" timeOffset="154895.9232">15553 298 0,'24'0'16,"1"0"-1,0 0 1,0 0-16,0 0 0,24 0 15,-24 0-15,0 24 16,0-24-16,-1 0 0,1 0 16,-25 25 46,0 0-46,-25 0-16,25 0 15,0-1-15,-24 1 16,24 0-16,0 0 0,0 0 16,0 0-16,-25-25 15,25 24-15,0 1 16</inkml:trace>
  <inkml:trace contextRef="#ctx0" brushRef="#br0" timeOffset="155449.5084">15652 571 0,'0'0'0,"0"-25"31,49 25-31,-24 0 0,25 0 16,-25-25-16,24 25 0,-24-25 16,25 25-16,-26 0 0,26-25 15,-25 0-15,0 25 0,-25-24 16,24-1-16,1 0 15,-25 0-15,25 0 0,-25 1 16,0-1 0,0 50 15,0-1-31,0 1 16,-25-25-16,25 50 0,0-25 15,0-1-15,0 1 0,0 0 16,0 0-16,0 0 0,0 24 15,0-24 1,-25-25 15,25-25-15,0 1-16,0-1 0,0 0 16,0-25-16,0 25 15,0 1-15,0-1 0,25 0 0,-25 0 16,25 0-16,0 25 15,0 0-15,-1-24 16,1 24-16,-25 24 16,25 1-16,-25 0 15,0 0 1,0 0-16,-25-1 16,0 1-16,1-25 0,24 25 15,-25-25-15,0 0 0,0 25 16</inkml:trace>
  <inkml:trace contextRef="#ctx0" brushRef="#br0" timeOffset="155728.7378">16421 446 0,'0'0'0,"0"25"31,0 0-16,0 0 1,0 0-16,0 0 16,0-1-16,25-24 0,-25 25 15,24-25-15,-24-25 16,25 1 0,0 24-16,-25-25 0,25 0 0,0 0 15,-1 0 1,1 0-16,-25 1 15,25 24-15,-25-25 16</inkml:trace>
  <inkml:trace contextRef="#ctx0" brushRef="#br0" timeOffset="156501.2385">16842 347 0,'0'-25'16,"25"25"15,-25 25 16,0 0-32,0 0 189,0 0-204,0-1 15,0 1-15,0 0 16,0 0-1,0 0-15,0 0 16,-25-1-16,25 1 16,0 0 15,0 0-15,25-25-16,-25 25 0,25-25 15,0 0-15,0 0 16,-1 0-16,1 0 15,0-25-15,0 25 0,0 0 16,-1-25-16,1 25 0,-25-25 16,25 25-16,-25-25 0,0 1 15,-25-1 17,0 25-32,-24 0 15,24 0-15,-25 0 16,26 25-16,-1-1 15,25 1-15,-25-25 0,0 25 32,50-25-17</inkml:trace>
  <inkml:trace contextRef="#ctx0" brushRef="#br0" timeOffset="156677.7702">17537 670 0,'0'0'0,"25"0"32,0 0-17</inkml:trace>
  <inkml:trace contextRef="#ctx0" brushRef="#br0" timeOffset="161529.7067">6424 496 0,'-24'0'0,"24"-25"0,24 25 78,1 0-78,0 0 16,0 0-16,49 0 15,-49 0-15,25 0 16,-26 0-16,51 0 0,-26 0 15,51 25-15,-75-25 0,-1 0 16,1 0-16,0 0 16,-50 0-1,0 0-15,1 0 16,-26-25-16</inkml:trace>
  <inkml:trace contextRef="#ctx0" brushRef="#br0" timeOffset="161693.9544">6821 372 0,'0'0'0,"25"0"16,0 0-16,0 25 16,0 0-1,-1-1-15,1-24 0,-25 25 16,25 25-16,-25-25 16,-50 24-16,26-49 15,-26 25-15,-25-25 16</inkml:trace>
  <inkml:trace contextRef="#ctx0" brushRef="#br0" timeOffset="162381.3248">3870 471 0,'0'-25'0,"-25"25"0,0 0 15,25-24-15,-25 24 16,0 0 0,1 0-1,-1 24 1,0 1-16,0 0 16,0-25-16,25 25 15,25-25-15,0 0 16,25 25-1,-1-25-15,-24 0 0,0 0 16,0 0 0,-25 25-1,0-1-15,0 1 16,-25 0-16,25 0 16,-25 0-1,0-25-15,0 24 16,1-24-16,-1 0 0,0 0 15,0 0-15,0-24 16,25-1 0,0 0-16,25 0 0,0 0 15</inkml:trace>
  <inkml:trace contextRef="#ctx0" brushRef="#br0" timeOffset="162618.4566">3994 372 0,'0'0'0,"24"0"47,-24 25-31,0 0-16,0-1 0,0 1 15,0 0-15,0 0 16,0 0-1,0 0-15,25-25 32</inkml:trace>
  <inkml:trace contextRef="#ctx0" brushRef="#br0" timeOffset="162884.4799">4167 446 0,'25'0'0,"-25"25"31,0 0-15,-25-25-16,25 25 16,0 0-16,25 0 15,0-25 1,0 0-16,-25-25 16,24 25-16,1-25 15,-25 0-15,0 0 0,-25 0 16,1 1-16,-1 24 15,0 0 1,0 0-16,0 0 16,75 0-1</inkml:trace>
  <inkml:trace contextRef="#ctx0" brushRef="#br0" timeOffset="163532.7599">4390 347 0,'0'0'0,"25"0"47,-25 25-32,0 0-15,0 0 16,0-1-16,0 1 16,0 0-16,0 0 0,-25-25 31,50-25 0,0 0-31,0 25 16,0-25-16,-1 25 15,1 0-15,0 0 16,-25 25 0,0 0-1,0 0-15,-25-25 16,25 25-16,-25-25 15,50-25 17,0 25-17,49-25-15,-49 0 16,0 25-16,0-25 0,0 25 16,-1-24-16,1 24 0,0-25 15,-50 25 1,0 0-1,1 0-15,-1 25 16,0-25-16,25 24 16,-25-24-16,25 25 15,25-25 1,0 0 0,49-25-16,-49 25 15,0-24 1,-50 48 15,0 1-15,25 0-16,25-25 31,0 0-15,-25-25-16</inkml:trace>
  <inkml:trace contextRef="#ctx0" brushRef="#br0" timeOffset="163692.3003">5035 248 0,'0'25'31,"0"0"-31,0 24 16,0 1-16,0-1 15,0 1 1,0-25-16</inkml:trace>
  <inkml:trace contextRef="#ctx0" brushRef="#br0" timeOffset="164413.7734">4688 893 0,'0'-25'0,"-25"25"46,0 0-46,1 0 16,24 25-16,-25 0 16,25 0-16,0-1 15,0 1 1,25-25 0,-1 0-16,-24-25 15,25 25-15,-25-24 0,25 24 16,0-25-16,-25 0 0,25 25 15,-25 25 1,0 0 0,0-1-16,0 1 0,0 0 15,24-25 17</inkml:trace>
  <inkml:trace contextRef="#ctx0" brushRef="#br0" timeOffset="164788.9068">4936 843 0,'0'0'0,"0"-24"31,-25 24-31,1 0 16,24 24-1,-25 1-15,0 0 16,25 0-16,0 0 15,0-1 1,25-24-16,0 0 16,-1 0-1,1-24-15,0-1 0,-25 0 16,25 0-16,-25-24 16,25 24-16,-25 0 15,0 0-15,-25 50 31,25 0-31,-25 0 16,25-1-16,0 1 16,0 0-16,0 0 15,25 24-15,0-24 0,-25 0 16,24-25 0,1 25-16</inkml:trace>
  <inkml:trace contextRef="#ctx0" brushRef="#br0" timeOffset="165349.1704">5259 819 0,'0'-25'0,"-25"25"16,0 0-16,0 0 16,0 0-16,1 25 15,24-1-15,-25-24 16,25 25-16,0 0 0,0 0 15,25 0 1,-1-25 15,1-25-31,0 0 0,-25 0 16,25-24 0,-25 24-16,25 0 0,-25 0 15,0 0 1,0 50 31,0 0-32,0 0-15,0 24 16,24-24-16,-24 0 16,25-25-16,-25 25 15,25-50 1,-25 0-1,0 0 1,0 1 47,25-26-63,0 50 15,-25-25-15,0 0 16,24 25-1</inkml:trace>
  <inkml:trace contextRef="#ctx0" brushRef="#br0" timeOffset="166061.4868">5507 893 0,'0'0'0,"24"0"46,-24-25-46,25 0 16,-25 1-16,0-1 0,0 0 16,0 0-1,-25 25-15,1 0 16,-1 0 0,25 25-16,0 0 0,0 0 31,25-25-31,-1 24 15,1-24-15,25 0 16,-50-24-16,25 24 16,-25-25-16,24 0 0,-24 0 15,0 0 1,0 1 0,-24 24-16,24 49 15,-25-49 1,25 25-16,0 0 15,25 0-15,-1 24 16,1-49-16,0 25 16,-25 0-16,25 0 0,-25-1 15,-25-24 1,0 0 0,25-24-16,-25-1 15,25 0-15,0 0 16,25 0-16,0 1 15,0-1-15,0 0 0,-1 25 16,1-25-16,-25 0 0,25 25 16,-25-24-16,0-1 31,-25 25 0,25 25-31,0-1 16,0 1-16,25 0 15,0-25-15,0 25 16,0-25-16,-1 0 0,1 25 16,-25-1-16,-25 1 15,1-25 1,-1 0-16,0 0 16,-25 25-16,25-25 0,1 0 15,-1 25-15,0-25 0</inkml:trace>
  <inkml:trace contextRef="#ctx0" brushRef="#br0" timeOffset="200702.3089">12675 4018 0,'0'0'0,"-25"0"15,1 0-15,-1 0 32,25 25-32,-25 0 15,25 25 1,-25-50-16,25 24 0,0 1 15,-25 25-15,25-25 0,-24-1 16,24 1-16,0 0 0,0 25 16,0 24-16,0-49 0,0 24 15,24 1-15,-24 0 16,0-1-16,25-49 0,0 25 16,-25 0-16,25-25 0,0 25 0,-1-25 15,1 0-15</inkml:trace>
  <inkml:trace contextRef="#ctx0" brushRef="#br0" timeOffset="201006.6863">12948 4043 0,'0'0'16,"0"25"15,0 0-31,0 0 16,0-1-16,0 1 0,0 0 16,0 0-16,0 0 0,0-1 15,0 26-15,0-25 0,0 0 16,-25-1-16,25 1 15,0 0-15,0-50 32</inkml:trace>
  <inkml:trace contextRef="#ctx0" brushRef="#br0" timeOffset="201306.5701">13122 4167 0,'0'25'31,"-25"25"-31,25-26 16,0 1-16,-25 25 15,25-25 1,0-1-16,25-24 16,0 0-16,-1-24 15,1 24-15,-25-25 0,25 0 16,-25-25-16,0 26 15,0-1-15,0 0 16,-25 25-16,0 0 16,1 0-1,24 25-15,-25-25 16,25 25-16,25-1 16</inkml:trace>
  <inkml:trace contextRef="#ctx0" brushRef="#br0" timeOffset="201551.6772">13519 4142 0,'-25'-24'16,"0"24"-1,0 24 1,0 1-16,1 0 15,24 0-15,-25-25 16,25 25-16,0-1 0,0 1 16,0 0-1,49-25 1,-24 0-16,0 0 0</inkml:trace>
  <inkml:trace contextRef="#ctx0" brushRef="#br0" timeOffset="201855.1237">13717 4167 0,'0'0'16,"0"-25"-16,-25 25 31,0 25-31,1 0 16,-1-25-16,0 25 16,0 0-16,25-1 15,25-24 1,0 0-1,24 0 1,-24-24-16,0-1 0,-25 0 16,0 50 15,0 0-15,0-1-1,0 1-15,0 0 16,25-25-16,0 0 15,-25-25-15</inkml:trace>
  <inkml:trace contextRef="#ctx0" brushRef="#br0" timeOffset="202038.6695">13891 4068 0,'0'0'0,"24"-50"16,1 26-16,-25-1 16,0 50 15,0-1-16,0 1-15,0 0 0,0 0 0,-25 0 16,25 49-16,0-49 0,0 0 16,0-1-16,-24 1 15,24 0-15,0 0 0,0 0 16</inkml:trace>
  <inkml:trace contextRef="#ctx0" brushRef="#br0" timeOffset="202479.9392">14536 4242 0,'0'0'0,"0"-25"0,-25 25 16,0 0 0,0 0-1,0 0-15,1 0 16,24 25-16,-25-25 16,25 24-16,-25 1 0,0-25 15,25 25-15,25-25 31,0 0-31,0 0 16,24-25-16,-24 25 0,-25-25 16,25 25-16,-25 25 31,-25 0-15,25 0-16,0 0 15,0-1 1,25-24-16,0 0 15,24-24-15</inkml:trace>
  <inkml:trace contextRef="#ctx0" brushRef="#br0" timeOffset="202880.3828">14833 4242 0,'0'-25'0,"0"50"0,0-75 16,0 25 15,-25 25-31,1 0 15,-1 0-15,0 25 16,0 0-16,0 0 16,25-1-16,-24-24 0,24 25 0,0 0 15,0 0 1,24-25-16,1 0 16,25 0-16,-25-25 0,24 0 15,-24 0-15,-25 1 16,25-1-16,0 25 0,-1-50 15,-24 25-15,25-24 0,-25 24 16,25 0-16,-25-24 0,0 24 16,-25 25 15,25 25-31,0-1 0,-25 1 16,1 25-16,24-25 0,-25 24 15,25-24-15,0 0 16,0 0-16,0 24 0,0-24 0,25 0 15,-1 0 1,1-25-16,25 0 16</inkml:trace>
  <inkml:trace contextRef="#ctx0" brushRef="#br0" timeOffset="203433.4028">15379 4142 0,'-25'0'0,"50"0"0,-50-24 0,0 24 15,0 0-15,1 0 16,-1 0-16,0 0 0,25 24 16,-25-24-16,25 25 0,-25 0 15,1 0-15,24 0 16,0-1 0,0 1-16,24-25 15,1 0-15,0 0 16,0-25-1,0 1-15,-1-1 16,1 0-16,0 0 16,-25 0-16,0 1 15,25-1-15,0-25 16,-25 25 0,25 1-16,-25-1 15,24 25-15,-24-25 16,0 75-1,-24-1 1,24-24-16,0 0 16,-25 0-16,25-1 15,0 1-15,0 25 0,0-25 16,0-1-16,25-24 16,-1 0-1,-24-24 1,25-1-1,-25 0-15,25 25 16,0-50-16,0 26 16,-25-1-1,24 25-15,-24-25 0,25 25 16,0 0 0</inkml:trace>
  <inkml:trace contextRef="#ctx0" brushRef="#br0" timeOffset="203898.5037">15677 4266 0,'0'0'0,"0"25"16,0-50-1,24 25 1,-24-24-16,50-1 0,-25 0 16,0 0-16,-1 0 15,-24 1-15,0-1 16,-49 25-1,24 0-15,0 25 16,25-1-16,-25-24 16,25 25-16,0 0 15,25 0-15,25-25 16,-25 0-16,-1 0 16,26 0-16,-25-25 0,0 25 15,-1-25-15,26 0 0,-50 1 0,25 24 16,-25-25-16,25 0 0,-25 0 15,-25 25 1,0 0 0,25 25-1,0 0-15,-25 0 0,25-1 16,0 1-16,0 0 0,25 0 16,-25 24-16,25-49 15,-25 25-15,25-25 0,-25 25 16,0 0-1,-25-25 1,25-25-16,0 0 16,0 0-16,0 1 15,25-1-15</inkml:trace>
  <inkml:trace contextRef="#ctx0" brushRef="#br0" timeOffset="204142.0202">16247 4093 0,'0'0'0,"25"0"0,0-25 15,-1 0-15,1 25 16,-25-25-16,-25 25 47,1 25-32,24 0-15,0 0 0,-25 0 16,25-1-16,0 1 16,25 0-16,-25 0 15,24-25-15,-24 25 16,-24-25-1,-1 0 1,0 0-16</inkml:trace>
  <inkml:trace contextRef="#ctx0" brushRef="#br0" timeOffset="204342.8722">16520 3845 0,'0'0'16,"25"0"-16,-25 49 16,25-24-1,-25 0-15,0 0 0,24 0 16,1 49-16,-25-49 0,0 0 16,25 24-16,-25-24 0,0 25 15,0-1-15,-25 1 0,0-25 16,1-1-16,-26 1 0</inkml:trace>
  <inkml:trace contextRef="#ctx0" brushRef="#br0" timeOffset="276402.0412">2108 6251 0,'0'-25'0,"-24"25"16,24-25-1,0 50 32,0 0-47,0 0 16,0-1-16,0 1 15,0 50-15,0-26 0,0-24 16,24 25-16,-24-26 0,0 26 16,25 24-16,-25-49 0,0 25 15,0-25-15,0-1 0,0 1 0,0 0 16,0 0-16,0 0 15,0-50 17,-25-25-32,25 25 0,-24 1 15,24-26-15,0 25 0,0-24 16,0-26-16,0-24 16,0 49-16,0 1 15,24 24-15,-24 0 0,0 0 16,25 1-16,0-1 15,0 25-15,0 0 0,-1 0 16,-24 25-16,25-25 0,-25 24 0,0 1 16,25 0-16,-25 25 0,0-26 15,0 1-15,0 0 16,0 0-16,-25 0 0,0-1 0,1 1 16,-1-25-1,0 0-15,0 0 16,0-25-16,25 1 31,0-1-31</inkml:trace>
  <inkml:trace contextRef="#ctx0" brushRef="#br0" timeOffset="277150.4962">2456 6375 0,'0'25'31,"0"-1"-15,0 1-16,0 25 15,0-25-15,0-1 16,24-24-16,1 0 31,-25-24-31,0-1 16,0 0-1,-25 25-15,1-25 16,-1 25-16,0 0 16,0 0-1,25 25 1,25-25 0,25 0-1,-26 0-15,1 0 16,-25-25-16,25 25 0,0-25 15,0 25-15,-1 0 32,-24 25-17,25 0-15,-25 0 0,0 0 16,25-1 0,-25 1-16,25-25 15,-25 25-15,25-25 31,-25-25 1,0 0-32,0 1 15,0-1-15,25-25 32,-1 25-32,1-24 0,-25 24 15,25 0-15,-25 0 0,0 1 16,25-1-16,-25 0 0,25 25 15,-25-25-15,0 0 16,24 25-16,1 0 16,-25 25-1,0 0-15,0 0 0,0 0 16,0-1-16,0 26 0,-25-25 16,25 0-16,0-1 0,0 1 15,0 25-15,0-1 16,25 1-16,-25-25 15,0 0 1</inkml:trace>
  <inkml:trace contextRef="#ctx0" brushRef="#br0" timeOffset="277291.1731">2778 6524 0,'0'0'0,"-25"0"15,50 0 16,0-25-31,0 25 16,0 0-16,-1 0 0,26 0 0,-25-25 16</inkml:trace>
  <inkml:trace contextRef="#ctx0" brushRef="#br0" timeOffset="277755.8697">3547 6350 0,'0'0'0,"0"25"31,0 24-15,0-24-16,0 0 0,-25 0 16,25 0-16,0 24 15,0-24-15,25-50 32,-25-24-17,25 24-15,0 0 16,-25 0-16,24 0 0,1-24 15,0 24-15,-25 50 32,0 24-17,25 1 1,-25-25-16,0 0 16,0-1-16,0 1 0,25-25 15,0 0-15,-1-25 16,1 25-1</inkml:trace>
  <inkml:trace contextRef="#ctx0" brushRef="#br0" timeOffset="277982.4527">3870 6400 0,'0'0'0,"-25"24"31,25 26-15,0-25-1,0 0 1,25-1-16,-1-24 15,1 0-15,0 0 0,0-24 0,0-1 16,-1 0 0,-24 0-16,0 0 0,0 1 15,-24-1-15,-1 0 16,0 25-16,0 0 16,0 0-1,25 25-15</inkml:trace>
  <inkml:trace contextRef="#ctx0" brushRef="#br0" timeOffset="282046.8353">2629 7565 0,'0'-24'16,"-25"24"62,1 0-62,24 24-16,-25-24 15,0 25 1,25 0 0,0 0-16,-25 0 15,25-1-15,0 1 16,0 0-16,0 0 0,-25 0 16,25-1-16,0 1 0,0 0 0,0 0 15,0 0-15,25-25 0,-25 24 16,25 1-16,0 0 15,-25 0-15,25-25 16,24 25 0,1-25-16,-25 0 15,0-25-15,-1 25 16,1 0-16,-25-25 0,0 0 16,25 0-16,0 1 15,-25-1-15,25 25 0,-25-25 16,0 0-16,0-24 15,0 24-15,0 0 0,0 0 16,0-24 0,0 24-16,-25 25 0,25-25 15,-25 0-15,25 0 16,-25 25-16,0-24 16,1 24-16,-1 0 15,25-25-15,-25 25 16,0 0-16,0 0 15,0 25 1,1-25-16,24 24 0</inkml:trace>
  <inkml:trace contextRef="#ctx0" brushRef="#br0" timeOffset="282502.0626">3175 7813 0,'0'0'0,"25"0"62,0 0-62,-1 0 0,1 0 16,0 0-16,25 0 0,-26 0 15,1 0-15,0 0 0,0 0 16,74 0-16,-74 0 16,24 0-16,-24 0 15,0 0-15,0 0 63,-25-24-63</inkml:trace>
  <inkml:trace contextRef="#ctx0" brushRef="#br0" timeOffset="282867.1628">4217 7541 0,'-25'0'16,"25"24"-16,0 1 15,-25-25-15,25 25 0,-25 0 16,25 0-1,0-1-15,0 1 16,0 0-16,0 0 0,0 24 16,0-24-16,0 0 15,0 0-15,0 0 16,0-1-16,25-24 31,0-24-31</inkml:trace>
  <inkml:trace contextRef="#ctx0" brushRef="#br0" timeOffset="283271.1857">4539 7640 0,'0'-25'0,"0"50"31,-25 0-15,25-1-16,0 1 0,0 0 15,-24 0 1,24 0-16,0-1 16,0 1-16,0 0 0,24-25 15,1 25-15,0-25 16,0 0-16,0 0 15,-1-25-15,-24 0 16,25 25-16,-25-49 16,25 49-16,-25-25 0,0 0 15,0-25-15,0 26 16,-25 24-16,25-25 16,-25 25-16,25-25 0,-24 25 15,-1 0-15,0 0 16</inkml:trace>
  <inkml:trace contextRef="#ctx0" brushRef="#br0" timeOffset="283749.6576">4936 7590 0,'25'0'47,"25"0"-32,-26 0-15,1 0 16,0 0-16,0 0 0,0 0 15,-1 25 1,-24 0-16,0 0 16,0-1-16,0 1 15,-24 25-15,-1-25 0,25-1 16,-25-24-16,25 25 0,-25 0 16,0 0-16,1-25 15,24-25 16,24 25-31,1-25 32,0 25-32,0-25 0,0 25 15,-1-24 1,1 24-16,0 0 16,-25-25-16,25 25 0,0 0 15,-1 0-15,1-25 0,0 25 16</inkml:trace>
  <inkml:trace contextRef="#ctx0" brushRef="#br0" timeOffset="284192.0882">5457 7565 0,'0'-24'15,"25"24"16,0 0-15,-1 0-16,1 0 0,0 0 16,-25 24-16,25-24 0,-25 25 15,0 0-15,0 0 16,0 0-16,-25-1 16,0-24-1,25 25-15,-25-25 0,1 0 16,-1 0-1,50 0 17,-1 0-32,1 0 15,0 0-15,0 0 16,0 0-16,24 25 16,-24 0-16,-25 0 0,0-1 15,0 1 1,-25-25-16,25 25 15,-25-25-15,1 25 0,-26-25 16,25 25-16,0-25 0,1 0 16,-1 0-16,0 0 0,25-25 15,0 0-15</inkml:trace>
  <inkml:trace contextRef="#ctx0" brushRef="#br0" timeOffset="284988.1257">6722 7317 0,'-25'0'31,"0"0"-15,25 25-16,-24-25 16,24 25-16,-25-25 15,25 25-15,-25 0 0,25-1 0,0 1 16,-25 25-16,25-25 15,0-1-15,0 1 0,0 0 0,0 0 16,25 24-16,-25 1 16,50-25-16,-26 24 15,1-24-15,0 0 16,0-25 0,-25 25-16,25-25 0,-1-50 15</inkml:trace>
  <inkml:trace contextRef="#ctx0" brushRef="#br0" timeOffset="285503.8711">6945 7516 0,'0'0'0,"0"25"47,-24-1-32,24 1-15,0 0 16,0 0-16,0 0 0,0-1 16,0 1-16,0 0 0,24-25 15,1 25-15,0-25 16,0-25-16,0 0 15,-25 0-15,24 1 0,1-1 16,-25 0-16,0 0 16,25 25-16,-25-25 15,0 50 1,0 0 0,0 0-16,0 0 15,0-1-15,25-24 16,-25 25-16,25-25 15,-1 0-15,1-25 16,-25 1-16,25 24 16,-25-25-16,0 0 15,0 0-15,0 0 16,0 1-16,-25 24 16,25 24 15,25-24-31</inkml:trace>
  <inkml:trace contextRef="#ctx0" brushRef="#br0" timeOffset="286040.2665">7392 7689 0,'0'25'0,"25"-25"0,-1 0 32,-24-25-32,25 1 15,0-1 1,0 0-16,-25 0 15,25 25-15,-25-25 16,-25 1-16,0 24 16,0 0-1,0 0-15,1 24 0,-1 1 16,25 0-16,-25 0 16,25 0-16,0-1 0,0 1 15,25 25 1,0-50-16,-1 25 0,1-25 15,0 0 1,0 0-16,24-25 0,-24 25 16,-25-25-16,25 25 0,0-25 15,0 0-15,-1 1 0,1-1 16,-25 0-16,25 25 0,-25-25 16,25 0-16,-25 1 15,0-1 1,-25 25-16,0 0 15,0 0 1,25 25-16,-24-25 16,24 24-16,-25 1 0,25 0 15,0 0 1,0 0-16,0-1 0,0 1 16,0 0-16,25-25 15,-1 25-15,1-25 16,0 0-16,25 0 15,-26 0-15,1 0 0,0-25 16,0 25-16,0-25 0,24 0 16</inkml:trace>
  <inkml:trace contextRef="#ctx0" brushRef="#br0" timeOffset="286535.3788">7838 7367 0,'0'0'0,"-25"0"47,25 25-47,-24 0 0,24-1 16,0 1-16,-25 0 0,25 0 15,0 0-15,0-1 0,-25 1 16,25 0-16,0 0 0,0 0 16,0-1-16,0 1 0,25-25 0,-25 25 15,25 0 1,-1-25-1,-24-25-15,0 0 16,25 0-16,-25 1 0</inkml:trace>
  <inkml:trace contextRef="#ctx0" brushRef="#br0" timeOffset="286788.2677">8086 7317 0,'0'25'32,"0"0"-17,0 0-15,0 0 0,0-1 0,-24 1 16,24 0-16,-25 25 0,0-1 16,25-24-16,0 0 0,0 0 15,0-1-15,-25 1 0,25 0 16,0 0-16,25-25 15,0-25 1,-25 0-16</inkml:trace>
  <inkml:trace contextRef="#ctx0" brushRef="#br0" timeOffset="287013.5944">8285 7541 0,'0'24'15,"25"-24"1,24 0-16,-24 0 16,0 0-1,0 0-15,-1 0 16</inkml:trace>
  <inkml:trace contextRef="#ctx0" brushRef="#br0" timeOffset="287252.0284">8682 7342 0,'0'0'0,"-25"0"31,25 25-31,0 0 16,0 0-16,0-1 0,0 26 16,0-25-16,0 0 0,-25-1 0,25 1 15,0 25-15,0-25 0,0-1 16,-25-24-16,25 25 0,0 0 16,0 0-16,25-50 31</inkml:trace>
  <inkml:trace contextRef="#ctx0" brushRef="#br0" timeOffset="287563.5592">8830 7516 0,'0'0'0,"-24"0"47,-1 0-47,0 25 15,0-1-15,0-24 16,1 25-16,-1-25 16,50 0 15,-25 25-15,24-25-1,-24 25-15,25-25 0,-25 25 16,25-25-16,0 24 0,-25 1 0,25-25 15,-1 25 1,1-50 0,0 0-1,-25 1-15</inkml:trace>
  <inkml:trace contextRef="#ctx0" brushRef="#br0" timeOffset="287917.1338">8979 7516 0,'0'25'47,"0"-1"-47,0 1 0,0 0 15,0 0-15,0 0 16,0-1-16,0-48 31,0-1-15,25 0-16,0 0 15,0 0-15,0 1 16,-25-1 0,24 25-16,-24 25 31,-24 24-31,24-24 16,-25-25-16,25 25 0,0 0 15,0-1-15,49-24 31,-24-24-15,25-1-16,-25 25 0,-1-25 16</inkml:trace>
  <inkml:trace contextRef="#ctx0" brushRef="#br0" timeOffset="288188.7115">9327 7541 0,'-25'0'15,"0"24"1,25 26-16,-25-50 15,25 25-15,0 0 0,0-1 16,25-24-16,-25 25 16,25-25-16,0 0 15,-25-25-15,24 25 16,1-24-16,-25-1 0,0 0 0,0 0 16,0-24-16,0 24 15,-25 0 1,1 0-16,-1 25 31,25 25-31,25 0 31,-1-25-31</inkml:trace>
  <inkml:trace contextRef="#ctx0" brushRef="#br0" timeOffset="288693.0498">9525 7516 0,'0'0'0,"0"25"31,0-1-15,0 1-1,0 0-15,0 0 16,0-50 31,25 25-47,0-25 15,-25 0-15,24 25 16,-24-24-16,25 24 16,-25 24 15,0 1-15,-25 0-16,25 0 15,0 0-15,0-1 16,0 1-1,25-25-15,-25 25 0,25-25 16,0 0 0,-25-25-16,0 0 15,25 1-15,-25-1 0,24 25 16,-24-25-16,0 0 0,0 0 16,25 1-16,-25-1 15</inkml:trace>
  <inkml:trace contextRef="#ctx0" brushRef="#br0" timeOffset="289100.8508">9798 7541 0,'25'0'0,"-25"24"31,0 1-31,0 0 16,0 0-1,-25 24-15,25-24 16,25-50 31,-1 25-47,1-24 15,0-1-15,0 0 16,-25 0-16,25 25 0,-25-25 0,24 25 16,-24 25 15,0 0-15,0 0-1,0 0-15,-24-25 0,24 24 16,0 1-1,24-25 1,1 0 0,0-25-16,0 25 15,0 0-15,0 0 16,-25-24-16,0-1 16,24 0-16</inkml:trace>
  <inkml:trace contextRef="#ctx0" brushRef="#br0" timeOffset="289384.8512">10145 7293 0,'0'0'0,"0"-25"16,25 25 0,-25 25-1,25-1-15,-25 1 16,25-25-16,-25 25 0,0 0 15,24 0-15,-24-1 0,0 1 16,25 0-16,-25 0 0,0 24 16,25 1-16,-25-25 15,0 0-15,0 24 0,0 1 16,0-25-16,-25 24 16,0-24-16,1-25 0,24 25 15,-25-25-15,-25 0 0,25 0 16,1 0-16,-1 0 15</inkml:trace>
  <inkml:trace contextRef="#ctx0" brushRef="#br0" timeOffset="290479.8837">2232 8781 0,'-24'25'47,"24"24"-32,0-24-15,-25 0 0,25 0 16,0-1-16,0 1 0,-25 50 16,25-50-16,0-1 15,0 1-15,0 0 0,0 0 16,25-50 0</inkml:trace>
  <inkml:trace contextRef="#ctx0" brushRef="#br0" timeOffset="290756.2672">2431 8855 0,'0'0'0,"0"25"16,-25 0-16,25 0 16,-25-1-16,25 1 15,0 25-15,0-25 16,25 0-1,0-25-15,0 0 16,-25-25 0,24 0-16,-24 0 15,0 0-15,0 0 0,0 1 16,-24-1-16,24 0 16,-25 25-16,0 0 15</inkml:trace>
  <inkml:trace contextRef="#ctx0" brushRef="#br0" timeOffset="291037.2118">2580 8855 0,'0'0'0,"24"0"16,1 0 0,0 0-1,0 25-15,0 0 16,-25 0-1,0 24-15,0-24 16,-25-25-16,25 25 0,0 0 16,-25-25-16,25 25 0,-25-25 15,50 0 17,0-25-17,0 25-15,0-25 16,-1 25-16,-24-25 0,25 25 15,0-25-15,0 0 0,-25 1 16,25-26-16</inkml:trace>
  <inkml:trace contextRef="#ctx0" brushRef="#br0" timeOffset="291346.9899">2877 8806 0,'0'24'31,"-24"1"-15,24 0-16,0 0 0,0 0 15,24-1-15,1 1 16,0-25-16,-25 25 0,25-25 16,0 25-16,-1-25 0,1 0 0,0 0 15,0 0-15,-25-25 16,25-25-16,-25 26 16,0-1-1,0 0-15,-25 0 0,0 25 16,0 25-1,0 0-15,25 0 16,-24 24-16,24-24 16,0 0-16,0 0 15,0 0-15,0-1 16,0 1-16,24-25 0,1 0 16</inkml:trace>
  <inkml:trace contextRef="#ctx0" brushRef="#br0" timeOffset="291561.4675">3299 8930 0,'50'24'63,"-26"-24"-63,1 0 0,0 25 0,0-25 15,0 0-15,-1 0 16,1 0-16,0 0 16,-25-25-16,25 1 15</inkml:trace>
  <inkml:trace contextRef="#ctx0" brushRef="#br0" timeOffset="291850.1195">3870 8781 0,'-25'0'32,"25"25"-17,-25-25-15,25 24 16,0 1-16,0 0 0,0 25 15,25-50-15,-25 24 0,25 1 16,24 0-16,-24-25 16,0 25-16,0-25 15,-1 0-15,1 0 0,25 0 16,-25 0-16,-1-25 0,1 0 16,0 0-16,-25 1 0</inkml:trace>
  <inkml:trace contextRef="#ctx0" brushRef="#br0" timeOffset="292017.1357">4093 8830 0,'-50'0'16,"25"25"0,1 0-16,24 0 15,0 0-15,0-1 16,-25 1-16,25 0 0,0 0 16,0 0-16,0 0 0,0-1 15,0 1-15,0 0 0,0 0 16,25-25-16,-1 0 15</inkml:trace>
  <inkml:trace contextRef="#ctx0" brushRef="#br0" timeOffset="292401.8931">4465 8930 0,'25'0'0,"-50"0"0,50-25 15,-25 0-15,24 0 0,-24 0 16,25 1-16,-25-1 16,-25 25-1,1 0-15,-1 0 0,0 25 16,0-25-16,25 24 16,-25-24-16,-24 50 0,49-25 15,-25 0-15,25-1 16,25-24-16,24 0 15,1 0-15,-25 0 16,0 0 0,-1 0-16,-24 25 15,0 0 1,0 25-16,-24-50 0,24 25 16,0-1-16,0 1 0,0 0 15,-25 0-15,74-75 47</inkml:trace>
  <inkml:trace contextRef="#ctx0" brushRef="#br0" timeOffset="292642.3378">4862 8731 0,'0'25'16,"-25"-25"-16,25 50 16,0 24-1,0-49-15,-25 0 0,25-1 0,0 1 16,-25 0-16,25 0 0,0 0 16,0 0-16,0-1 15,-25-24-15,25 25 0,25-50 31</inkml:trace>
  <inkml:trace contextRef="#ctx0" brushRef="#br0" timeOffset="293089.5792">5110 8781 0,'25'0'31,"-1"-25"-31,1 25 16,25 0-16,-25 0 15,-1 0-15,1 0 16,-50 0-1,1 0-15,-1 0 16,0 0-16,0 25 16,0 0-16,1-25 15,24 24-15,0 1 0,-25-25 16,25 25-16,0 0 16,0 0-16,25-1 0,-1 1 15,1 25-15,0-50 0,0 25 16,-25 0-16,25-1 15,-25 1-15,-25 0 32,0-25-32,0 0 0,0 0 15,1 0-15,-1-25 16,25 0-16,0 1 16</inkml:trace>
  <inkml:trace contextRef="#ctx0" brushRef="#br0" timeOffset="293320.8747">5581 8756 0,'0'0'0,"0"25"16,0 0-1,-25 24-15,25-24 16,0 0-16,-25 0 0,25-1 15,0 1-15,0 25 0,0-25 16,0 0-16,0-1 0,-24-24 0,24 25 16,0 0-16</inkml:trace>
  <inkml:trace contextRef="#ctx0" brushRef="#br0" timeOffset="294017.2022">6499 8582 0,'25'-24'15,"-50"48"16,0 1-31,25 0 16,-25 0-16,0 24 0,1-24 16,24 0-16,-25 0 0,25 24 15,0 1-15,0-25 0,0 0 16,0-1-16,25 1 0,-25 0 0,49 0 16,-24 0-16,0-25 15,0 25-15,24-25 16,-24 0-16,-25-25 15,25 25-15</inkml:trace>
  <inkml:trace contextRef="#ctx0" brushRef="#br0" timeOffset="294418.1481">6772 8682 0,'0'-25'16,"0"50"15,0 24-15,0-24-16,-25 0 16,25 0-16,0 24 0,-25 1 0,25-25 15,-25-1-15,25 1 0,0 0 16,0-75 15,25 1-15,-25 24-16,0 0 0,25-24 15,-25 24-15,0-25 0,25 50 16,-25-25-16,24-24 0,1 49 16,0-25-16,0 25 15,0 0-15,0 0 16,-1 0-16,-24 25 15,25-25-15,-25 25 0,25-25 16,0 49 0</inkml:trace>
  <inkml:trace contextRef="#ctx0" brushRef="#br0" timeOffset="295139.8119">7069 8855 0,'0'25'0,"0"0"15,0 0 1,25-25-1,0-25-15,0 25 16,0-50-16,-1 50 0,-24-25 16,25 1-16,-25-1 0,25 0 15,-25 0-15,0 0 16,-25 25 0,0 0-16,1 0 15,-1 25-15,25 0 0,-25-25 16,25 25-16,0 0 15,0-1-15,0 1 0,0 0 16,50 0 0,-1-25-16,-24 0 0,0 0 15,24-25-15,-24 25 0,0 0 0,-25-25 16,25 0-16,0 1 0,24-1 16,-49 0-16,25 0 15,-25 0-15,0 1 0,-25 24 16,0 0-1,-24 24-15,24-24 16,25 25-16,-25-25 0,0 25 16,25 0-16,0 0 15,0-1 1,25 1-16,0-25 0,-25 25 16,25 0-16,0 24 15,-25-24-15,0 0 0,0 0 0,0 0 16,0 0-16,-25 24 0,0-24 15,25 0-15,-25-25 0,25 25 16,-25-25-16,1 0 31,24-25-31,0 0 0,0 0 0,0 0 16,49 1-16,-24-26 16,0-25-16,24 26 15,-24 24-15,0 0 0,0 25 16,0-25-16,-25 1 0,49-1 15,-24 25-15,0 0 16,0 25 0,-25-1-16,0 26 15,0-25 1,0 0-16,0-1 0,0 1 16,-25-50 15,25-24-31,0 24 15</inkml:trace>
  <inkml:trace contextRef="#ctx0" brushRef="#br0" timeOffset="295249.421">7640 8682 0,'-25'-25'16,"25"0"-16,0 50 31,25-25-15</inkml:trace>
  <inkml:trace contextRef="#ctx0" brushRef="#br0" timeOffset="295658.2447">7913 8731 0,'-25'0'31,"0"0"-15,-25 0-1,26 0 1,24 25-16,0 0 16,-25 0-16,25-1 15,25 1-15,-25 0 16,24 0 0,-24 0-16,0-1 15,0 1-15,0-50 47,0 1-31,0-1-1,0 0 1,0 0-16,-24 25 16,24 25 30,24-25-30</inkml:trace>
  <inkml:trace contextRef="#ctx0" brushRef="#br0" timeOffset="295748.6183">7888 8880 0</inkml:trace>
  <inkml:trace contextRef="#ctx0" brushRef="#br0" timeOffset="296033.1955">8111 8483 0,'0'25'15,"-25"0"-15,25 0 0,-24-1 16,24 1-16,0 0 0,0 0 16,0 0-16,0 49 15,0-49-15,0 0 0,-25 24 0,25-24 16,0 25-16,0-26 0,0 1 15,-25-25-15</inkml:trace>
  <inkml:trace contextRef="#ctx0" brushRef="#br0" timeOffset="296178.6089">7962 8855 0,'0'-25'0,"0"1"31,25 24-15,0 0-1,25 0-15,-26 0 0,1 0 16,0 0-16,0 0 16,0 0-16</inkml:trace>
  <inkml:trace contextRef="#ctx0" brushRef="#br0" timeOffset="296641.3769">8210 8880 0,'0'0'0,"-24"25"0,48-25 31,1 0-15,-25-25-16,25 0 16,0 25-16,-25-25 0,0 1 15,0-1-15,0 0 0,-25 25 16,25-25-16,-25 25 0,0 0 16,25 25-1,-24-25-15,24 25 0,-25 0 16,25 24-16,0-24 15,25-25 1,-1 0-16,1 0 0,0 0 16,0 0-16,0-25 0,-1 25 15,1 0-15,0-25 0,0 25 16,0 0 0,-1 0-1,-24 25 1,0 0-1,-24 0 1,24-50 15,0 0-31,0 0 16,24 1-16,1 24 0,-25-25 16,25 25-16,0 0 15,0 0-15,-1 0 16,1 0-16,0 25 0,0-1 15</inkml:trace>
  <inkml:trace contextRef="#ctx0" brushRef="#br0" timeOffset="296945.5308">8706 8880 0,'-24'-50'15,"48"100"-15,-24-25 0,0-50 47,0 0-47,0 0 16,0 1-1,0-1 1,-24 25 0,-1 25 15,0-25-31,25 24 0,-25-24 16,25 25-16,0 0 0,0 0 15,0 0 1,25-1-16,0-24 15,0 0 1,-1 0-16,1 0 0,0-24 16,0 24-16,24-25 15,-24 0-15,0 25 0</inkml:trace>
  <inkml:trace contextRef="#ctx0" brushRef="#br0" timeOffset="297274.3489">9054 8781 0,'0'-25'0,"0"0"15,-25 25 1,0 0-16,-25 50 16,50-25-16,-24-25 0,24 24 15,-25 1-15,25 0 16,0 0 0,25-25-16,-1 0 15,1 0-15,0-25 16,25-25-16,-50 26 15,25-1-15,-1 0 0,1 0 16,0-24-16,0 24 0,-25 0 16,25 0-16,-25 0 0,0 1 15,-25 48 1,0 26 0,25-25-16,-25 0 0,25-1 0,-25 76 15,25-76-15,0 1 16,0 0-16,0 0 15,25 0-15,25-25 0</inkml:trace>
  <inkml:trace contextRef="#ctx0" brushRef="#br0" timeOffset="297861.7549">9897 8409 0,'0'-25'0,"25"50"31,24 24-15,-49-24-16,50 50 0,-25-51 16,0 26-16,0 0 0,-25-1 15,0 26-15,0-26 0,0 1 16,-25-1-16,0-24 0,0 25 16,-49 0-16,24-26 0,0 1 15,1 0-15,-26-25 0</inkml:trace>
  <inkml:trace contextRef="#ctx0" brushRef="#br0" timeOffset="298495.7272">2530 10195 0,'0'-25'15,"-25"25"-15,25-25 0</inkml:trace>
  <inkml:trace contextRef="#ctx0" brushRef="#br0" timeOffset="298997.7104">2059 9847 0,'-25'0'32,"25"25"-32,0 0 15,-25 0-15,0 0 16,25-1-16,0 1 15,-24 50-15,24-50 16,24-1-16,-24 1 0,50 0 16,-25-25-16,0 0 0,-1 25 15,26-25-15,-25 0 0,24 0 0,-24 0 16,0-25-16,0 0 0,0 0 16,-25 1-16,0-1 15,0 0-15,0-25 16</inkml:trace>
  <inkml:trace contextRef="#ctx0" brushRef="#br0" timeOffset="299174.9984">2232 9872 0,'75'50'16,"-150"-100"-16,75 75 15,0 0-15,0 0 16,0-1-16,0 1 16,-24 25-16,24 0 0,0-26 15,0 1-15,0 0 0,0 0 16,0 49-16,-25-49 0,25 0 15,0 0-15,0-1 0,0 26 16,0-25-16,0 0 16</inkml:trace>
  <inkml:trace contextRef="#ctx0" brushRef="#br0" timeOffset="299540.3">2580 9996 0,'0'0'0,"0"-25"0,0 1 15,0-1-15,-25 25 16,0 0-16,0 0 16,0 49-16,1-49 15,24 25-15,-25 0 16,25 0-16,25-25 15,24 0 1,-24 0-16,0 0 0,0-25 16,-1 25-16,1 0 0,-25 25 31,0 0-31,-25 0 0,25-1 16,0 26-16,-24-25 15,24 0-15,-25-1 0,25 1 0,0 0 16,0 0-16,0-50 31</inkml:trace>
  <inkml:trace contextRef="#ctx0" brushRef="#br0" timeOffset="299774.6695">2853 9947 0,'0'24'31,"0"26"-31,-25-25 16,25 0-16,0 0 0,0-1 16,0 26-16,0-25 0,0 0 15,0-1-15,0 1 0,0 0 16,0 0-16</inkml:trace>
  <inkml:trace contextRef="#ctx0" brushRef="#br0" timeOffset="300146.9316">3026 9996 0,'25'0'31,"0"0"-31,0-25 0,-1 25 16,1 0-16,0 0 0,0 0 15,-50 0 1,0 0 0,0 0-16,1 25 15,-1-25-15,0 0 0,25 25 0,-25-25 16,25 25-16,0 0 15,0 0-15,25-1 16,0 1-16,0 0 0,-1 0 16,1 0-16,0 24 15,0-24 1,-25 0-16,0 0 16,-25-25-1,0 0-15,0 0 16,1 0-16,24-25 15,-25 25-15,25-25 0</inkml:trace>
  <inkml:trace contextRef="#ctx0" brushRef="#br0" timeOffset="300410.8801">3274 10046 0,'0'0'0,"25"0"15,0-25-15,0 25 16,-1 0-16,1 0 0,0 0 15,0 0-15,-25 25 0,25-25 16,-25 25-16,0 0 16,0-1-16,0 1 0,-25-25 0,25 25 15,-25 0-15,0 24 0,0-24 16,25 0 0,25-25 15,25-25-31,-25 25 0,-1 0 15,1-25-15,0 1 0,49-1 16,-49 25-16,0-25 0</inkml:trace>
  <inkml:trace contextRef="#ctx0" brushRef="#br0" timeOffset="300620.9204">3870 10046 0,'0'0'0,"24"0"47,1 0-47,0 25 16,0-25-16,0 0 0,-1 0 16,1 0-16,25 0 0,-25 0 15,-1 0-15</inkml:trace>
  <inkml:trace contextRef="#ctx0" brushRef="#br0" timeOffset="301239.0298">4564 9897 0,'-25'0'16,"25"25"-16,-25-25 16,1 25-16,24-1 0,0 1 0,-25 0 15,25 0-15,0 0 16,-25 24-16,25 1 0,0-25 16,0 0-16,50-1 0,-50 1 0,49 0 15,-24-25-15,0 0 16,0 0-16,-1 0 0,-24-25 15,0-24-15,0-1 32,-74 50-32,49 0 15,0 0-15,1 0 0,-1 0 16,0 0-16,50 0 16,0 0-1</inkml:trace>
  <inkml:trace contextRef="#ctx0" brushRef="#br0" timeOffset="301631.0247">4862 9947 0,'0'-25'16,"25"25"-1,-1 0 1,1 0-16,0-25 0,25 25 15,-26 0-15,1 0 16,0 0 0,-50 0-1,-24 0-15,24 25 16,0-25-16,0 25 16,0-25-16,1 24 0,24 1 15,0 0 1,0 0-16,0 0 15,0 0-15,24-1 16,26 1-16,-50 0 0,25 0 0,-25 0 16,25-25-16,-25 24 0,24 1 15,-24 0-15,0 0 16,-24-25 0,-1 0-16,0 0 15,-25-25 1,50 0-16,0 0 0</inkml:trace>
  <inkml:trace contextRef="#ctx0" brushRef="#br0" timeOffset="302011.649">5184 9947 0,'25'-25'15,"0"25"1,0 0-1,-1-25-15,26 25 0,-25 0 16,0 0-16,-1 0 16,-48 0-1,24 25 1,-50-25-16,25 0 0,0 0 16,1 25-16,-1-25 0,25 24 15,-25 1-15,0-25 0,25 25 16,0 0-16,0 0 15,25-25-15,-25 25 0,25-1 16,-25 1-16,25 25 16,-1-25-16,1-1 0,0 1 15,-25 0-15,25 0 16,-50 0 15,0-25-31,0 0 16,1 0-16,24-25 15</inkml:trace>
  <inkml:trace contextRef="#ctx0" brushRef="#br0" timeOffset="302562.8955">5705 9897 0,'-25'-25'16,"0"25"0,25 25-1,25-25 48,0 0-63,0 25 15,0-25-15,-25 25 16,49-1-16,-49 1 16,25-25-16,-25 25 0,0 0 15,-25 0-15,-24 0 0,49-1 16,-25-24-16,0 25 0,0-25 15,0 25-15,1-25 0,-1 0 16,50 0 15,24 0-15,-24 0-16,-25 25 0,25-25 16,0 0-16,-1 25 0,1-1 15,-25 1 1,0 0-16,-25 0 15,1-25-15,-1 25 16,0-25-16,0 0 0,0 0 16</inkml:trace>
  <inkml:trace contextRef="#ctx0" brushRef="#br0" timeOffset="302955.1013">6003 9971 0,'0'-24'0,"25"24"32,-1-25-32,1 25 15,0 0-15,0 0 16,0 0-16,-50 0 15,0 25 1,0-25-16,0 0 16,-24 24-1,24 1-15,25 0 16,-25 0-16,25 0 16,0 24-16,25-24 0,-25 0 15,25-25-15,-25 25 0,25 0 16,-1 24-16,1-49 0,-25 25 15,25 0-15,0 0 16,-25-1-16,0 1 16,-25 0-16,-25-25 0,1 25 15,24-25-15,-25 0 0,26 0 16</inkml:trace>
  <inkml:trace contextRef="#ctx0" brushRef="#br0" timeOffset="303820.8879">6772 9872 0,'-25'25'47,"25"0"-47,-25-25 15,25 25-15,0-1 0,-25 1 16,25 0-16,-25 25 0,25-25 16,0-1-16,0 1 0,0 25 15,0-1-15,25-24 0,-25 0 16,25 0-16,-25 0 0,25-25 0,24 24 15,-24-24-15,-25 25 0,25-25 16,0 0-16,0-25 16,-25 1-1</inkml:trace>
  <inkml:trace contextRef="#ctx0" brushRef="#br0" timeOffset="305575.5831">7169 9947 0,'0'24'31,"0"1"-31,0 0 16,-25 25-16,25-25 0,0-1 16,0 26-16,-25-25 0,25 49 15,0-49-15,-25 0 16,25 0-16,0-1 0,0 1 15,-25 0-15,25 0 0,0 0 16,0-50 15,0 0-31,0 0 16,0 0-16,0 1 0,0-26 16,25 25-16,-25-49 0,0 49 0,25-25 15,0 1-15,-25 24 0,25-25 16,-25 25-16,24 1 0,1-1 15,0 0 1,0 25 0,0 25-16,-1 0 15,-24-1 1,0 1-16,0 0 0,-24 25 16,-1-50-1,0 25-15,0-25 16,25 24-16,-25-24 0,50-24 31,0-1-15,0 0-16,0 25 0,-1-50 15,1 50-15,0-25 16,0 1-16,0 24 0,24-25 0,-24 25 16,0 0-16,0 0 15,-1 0 1,-24 25-1,25-1-15,-25 1 16,0 0-16,0 0 16,0 0-16,-25-25 0,25 25 0,-24-25 15,24 24-15,24-24 32,1-24-17,0-1-15,0 0 0,0 0 16,-1 25-16,1-25 0,25 0 15,-25 25-15,-1 0 16,-24 25 0,0 0-1,-24 0 1,24 0-16,0 0 16,-25-25-16,0 0 31,25-25-31,0 0 0,-25 25 15,25-25-15,0 0 0,-25 0 16,25-24-16,-24 24 16,24 0-16,0 0 0,0 1 31,24 24 0,-24 24-31,25 1 16,0-25-16,0 25 0,0-25 15,24 25-15,-24-25 16,0 0-16,0 25 16,-1-1-16,-24 1 15,0 0 1,0 0-16,25 0 0,-25 0 16,25-25-1,-25-25 1,25 25-16,-25-25 15,25 0-15,-25 0 0,0 0 16,25 1-16,-25-1 0,0 0 16</inkml:trace>
  <inkml:trace contextRef="#ctx0" brushRef="#br0" timeOffset="305940.1614">8186 9971 0,'0'0'0,"24"0"0,1 0 16,0 0-16,0 0 16,0 0-16,-1 0 15,1-24-15,-25-1 16,-25 25 0,25-25-16,-24 25 15,-1 0-15,0 0 16,0 25-16,0-25 0,25 25 15,-24-25-15,24 24 0,0 1 16,0 0 0,24-25-16,1 0 15,0 0-15,0-25 16,0 25-16,-25-25 0,24 25 16,-24 25-1,0 0 1,0 0-1,0 0-15,0 0 16,50-50 0,-25-25-1</inkml:trace>
  <inkml:trace contextRef="#ctx0" brushRef="#br0" timeOffset="306115.5646">8582 9773 0,'25'-25'16,"-25"0"-1,0 50 1,0 0-16,-25 0 0,25 0 16,0-1-16,-24 51 0,24-50 15,-25-1-15,25 1 0,0 25 16,0-25-16,-25 0 0,25-1 16,0 1-16</inkml:trace>
  <inkml:trace contextRef="#ctx0" brushRef="#br0" timeOffset="306251.5386">8483 9996 0,'0'-25'16,"25"25"0,0 0-16,0 0 15,-1-24-15,26 24 0,-25 0 16</inkml:trace>
  <inkml:trace contextRef="#ctx0" brushRef="#br0" timeOffset="306536.993">8731 10096 0,'0'0'0,"25"-25"31,0 25-15,-25-25-16,25 0 0,-25 0 15,24 25-15,-24-25 0,0 1 16,0-1 0,-24 25-16,-1 0 0,0 0 15,25 25-15,-25-25 16,0 24-16,25 1 0,0 0 16,0 0-16,0 0 0,0 0 15,25-25-15,-25 24 16,25-24-16,25 0 15,-26 0-15,1 0 0,0 0 16</inkml:trace>
  <inkml:trace contextRef="#ctx0" brushRef="#br0" timeOffset="306775.3194">9227 9674 0,'0'0'0,"-24"0"16,24 25-16,0 24 15,-25-24-15,25 0 0,-25 0 16,25 24-16,-50 26 0,26-26 16,-1 1-16,25-25 0,-25 24 15,0 1-15,0 0 0,25-26 16,0 1-16,0 0 15,25-25-15,0 0 0</inkml:trace>
  <inkml:trace contextRef="#ctx0" brushRef="#br0" timeOffset="307287.8649">9451 10145 0,'0'-25'15,"24"25"-15,-24-24 0,25 24 16,-25-25-16,0 0 0,0 0 16,-25 25-1,25-25-15,-49 25 0,24 0 16,0 0-16,0 25 0,1-25 15,-1 25-15,0 0 16,0 0-16,25-1 0,-25-24 16,25 25-16,0 0 0,25 0 15,0-25 1,0 0-16,24 0 16,-49-25-16,25 25 0,0-25 15,0 25-15,0-25 0,-1-24 0,1 24 16,0 0-16,-25 0 15,25 0-15,-25 1 0,25-1 0,-25 0 16,24 25-16,-24-25 0,0 50 31,-24-25-31,24 25 16,-25 0-16,0-1 0,25 1 16,0 0-16,0 0 0,-25 25 15,25-26-15,0 1 16,0 0-16,25-25 0,0 25 0,0-25 15,-1 0 1,1-25-16</inkml:trace>
  <inkml:trace contextRef="#ctx0" brushRef="#br0" timeOffset="307648.5998">9699 10021 0,'0'25'31,"-25"0"-15,0 0-1,25-1-15,0 1 0,0 0 16,25-25 0,0 0-16,-1 0 15,-24-25-15,25 0 0,0 25 0,-25-24 16,25-1-16,0 0 16,-1 0-16,-24 0 15,0 50 16,0 25-31,-24-1 16,24-24-16,-25 0 0,25 25 16,0-26-16,-25 51 0,25-50 15,-25-1-15,25 26 0,-25-25 16,25 0-16,-24 24 0,-1-24 0,0-25 16,0 0-1,0 0-15,25-25 0,0 0 16,0 1-1,0-26-15,0 0 0,25 26 0</inkml:trace>
  <inkml:trace contextRef="#ctx0" brushRef="#br0" timeOffset="308004.7096">9897 10021 0,'0'0'0,"0"25"31,25 0-31,-25 0 15,0-1-15,0 1 16,0 0-16,0 0 0,0 0 16,25-50 15,-25 0-15,24 0-16,-24 0 0,25 25 15,0-49-15,0 49 0,-25-25 16,25 0-16,0 25 15,-25 25 1,0 0 15,0 0-31,0-1 0,0 1 16,0 0-16,0 0 16,24-25-16,1 0 15,0 0-15,0 0 16,24-25-16</inkml:trace>
  <inkml:trace contextRef="#ctx0" brushRef="#br0" timeOffset="308708.1759">10443 10046 0,'0'0'0,"-25"0"15,0-25-15,-24 25 16,-1 0-16,25 25 16,0-25-16,25 25 15,-49 24-15,49-24 16,0 0-16,-25-25 15,25 25-15,50-25 0,-26 0 16,1 0 0,25-25-16,-50 0 0,25 0 15,-1 25-15,-24-24 0,25-1 16,0 25-16,-25-25 16,0 50-1,-25-25-15,25 25 16,0-1-16,0 1 15,-25 0-15,50-25 32,0 0-32,0-25 15,-25 0-15,25 25 16,-25-24-16,24 24 0,-24-25 16,25 25-16,-25-25 15,25 25 1,-25 25-1,0 0-15,0-1 0,-25-24 16,25 25 0,25-25-1,0 0 1,-25-25-16,49 1 0,-24-1 16,0 25-16,0 0 15,0-25-15,-25 50 31,-25 0-15,25-1-16,0 1 16,0 0-1,25-25-15,24 0 16,-24-25 0,25 25-1,-26 0-15,1 0 16,-25 25-1,-25-25 32,25-25-31,0 0-16,0 1 0</inkml:trace>
  <inkml:trace contextRef="#ctx0" brushRef="#br0" timeOffset="309016.9912">10765 9922 0,'75'149'16,"-150"-298"-16,50 124 0,50 50 47,0-25-32,0 0-15,0 0 16,-1 25-16,1-25 0,0 0 16,0 0-16,24 0 0,-24 0 15,0 0-15,0 0 0,0 0 16,-1 0-16,1 24 0,-50 1 31,1-25-31,-1 25 16,0-25-16,25 25 0,-25 0 15,0 0-15,25-1 0,0 1 16,50 0-16,-25-25 16,24 0-16,-24 0 15,0 0-15,50-25 0,-51 25 16,1-25-16,0 25 0,0 0 15</inkml:trace>
  <inkml:trace contextRef="#ctx0" brushRef="#br0" timeOffset="310171.8344">7417 10815 0,'0'0'0,"-25"0"15,25 25 1,0-1 0,0 1-16,0 0 15,0 0-15,0 49 0,-25-49 16,25 25-16,-25-26 0,25 1 0,-25 25 15,25-25-15,0 0 0,0-1 16,0-48 0,25-1-1,-25 0-15,0-50 16,0 51-16,25-26 0,-25 25 16,25-24-16,0-1 0,-1 25 15,-24 0-15,25 1 0,0-1 16,0 25-16,0-25 0,-1 25 15,1 0-15,0 0 16,-25 25 0,0 0-16,0-1 0,-25 1 15,0 0-15,1-25 0,-1 25 16,0 0-16,50-50 31,0 25-15,-1-25-16,1 25 0,0-25 15,0 25-15,74-49 16,-49 24-16,-26 0 16,1 25-16,-25 25 31,-25 0-31,25-1 16,0 1-16,0 0 15,0 0 1,25-25-16,0 0 15,0 0-15,-25-25 0,25 25 16,-25-25-16,0 0 0,0 1 16,0-1-1,-25 25-15,0 0 32,50 25-17,0-25 1,-1 0-16,1 0 15,0 0-15,0 0 16,0 24-16,0-24 16,-1 25-1,-24 0-15,0 0 32,25-50-17,0 0 1,-25 0-16,25 25 15,-25-24-15,49-51 0,-49 50 0,25 1 16,-25-1-16,25 0 0,0 0 16,0-24-16,-1 24 0,1 0 15,-25 50 17,0 0-32,-25-1 0,25 26 15,0 0-15,0-26 0,-24 1 0,24 25 16,0-1-16,0-24 15,0 25-15,0-25 0,0-1 16,0 1-16</inkml:trace>
  <inkml:trace contextRef="#ctx0" brushRef="#br0" timeOffset="310321.3623">8186 10864 0,'0'0'0,"24"0"15,1 0 1,0 0-16,0 0 0,24 0 16,-24 0-1,-25-24-15,25 24 0</inkml:trace>
  <inkml:trace contextRef="#ctx0" brushRef="#br0" timeOffset="310901.0202">8806 10641 0,'0'-25'0,"0"50"32,24 25-17,-24-25 1,25-1-16,0 51 0,-25-26 0,25-24 16,-25 25-16,0-1 0,-50 51 15,1-1-15,-1 0 16,25-74-16,0 0 0,1 0 15,-1-25-15,0 0 0</inkml:trace>
  <inkml:trace contextRef="#ctx0" brushRef="#br0" timeOffset="311105.5258">9277 11261 0,'0'0'0,"-50"0"0,26 0 0,-1 0 16,25-24-16</inkml:trace>
  <inkml:trace contextRef="#ctx0" brushRef="#br0" timeOffset="328076.1707">13990 7491 0,'-25'0'31,"25"25"16,0 0-31,0-1 0,0 1-1,0 0-15,0 0 16,0 0-16,0-1 0,0 1 15,0 25-15,0-25 0,0 24 0,0-24 16,0 74-16,0-49 16,0-25-16,0 49 15,0-49-15,0 25 0,0-26 0,0 26 16,0-25-16,0 24 0,0-24 16,0 0-16,0 0 0,0 0 15,0-1-15,0 1 0,0 0 16,0 0-1,0-50 17,0-25-32,0 26 0,25-1 15,0-74-15</inkml:trace>
  <inkml:trace contextRef="#ctx0" brushRef="#br0" timeOffset="328851.9219">14039 7491 0,'-24'-25'0,"-1"25"31,50 0 16,-1 0-31,1 0-16,0 25 0,0-25 15,0 0-15,24 0 16,1 0-16,-1 0 0,-24 0 0,25 0 15,-25 0-15,74 0 0,-49 0 16,-1 0-16,1 0 0,-1 0 16,1 0-16,49 0 0,-24 0 15,-26 0-15,26 0 16,-26 0-16,75 25 0,-49-25 0,-1 0 16,-24 0-16,-1 0 0,26 0 15,24 0-15,-74 0 0,24 0 16,-24 0-16,0 0 0,0 0 15,0 0-15,-25 25 63,-25-25-47,25 24-16,0 1 15,-25-25-15,25 25 16,0 0-16,-25 0 0,25-1 15,0 1-15,0 0 16,0 0-16,-25 49 0,25-49 16,0 0-16,0 74 15,0-74-15,0 0 0,0 24 0,25-24 16,-25 25-16,0-1 0,0-24 16,0 0-16,0 25 0,0-1 15,0 1-15,0-25 16,0 24-16,0-24 0,0 0 15,-25 49-15,25-49 0,0 0 16,0 0-16,0-1 0,0 26 0,0-25 16,0 0-16,0-1 15,0-48 1,-24 24 0,-26-25-16,25 0 0</inkml:trace>
  <inkml:trace contextRef="#ctx0" brushRef="#br0" timeOffset="329388.6382">13891 8607 0,'-25'0'0,"0"0"16,50 0 15,24 0-16,-24 0-15,0 0 16,0 25-16,0-25 0,-1 0 16,1 25-16,25-25 0,-25 0 15,49 0-15,-24 0 0,-1 0 0,1 0 16,24 0-16,1 0 0,74 0 16,-50 0-16,-25 0 0,1 0 15,24 0-15,50 0 0,-100 0 16,26 0-16,-26 0 15,-24 0-15,25 0 0,-1 0 0,-24 25 16,0-25-16,0 0 0,24 0 16,-24 0-16,0 0 15,0 0-15,0 24 0,-1-24 16,1 0-16,0 0 0,0 0 16,-50 0-1,0 0-15,0 0 0,1 0 16,-26 0-16,-49 0 0</inkml:trace>
  <inkml:trace contextRef="#ctx0" brushRef="#br0" timeOffset="329735.8956">14064 9054 0,'0'25'46,"0"-1"-46,0 1 16,0 0 0,25 0-16,-25 0 15,0-1-15,25 1 16</inkml:trace>
  <inkml:trace contextRef="#ctx0" brushRef="#br0" timeOffset="330141.945">14114 9004 0,'0'0'0,"-25"0"0,0 0 15,50 0 17,0 0-17,0 0-15,24 0 16,1 0-16,-25 0 0,24 0 15,1 0-15,74-25 0,-50 25 16,75 0-16,-74 0 16,-1 0-16,50 0 0,-50 0 0,-24 0 15,0 0-15,-1 0 0,26 0 16,-51 0-16,1 0 16,0 0-16,0 0 15,0 0 1,-25 25-16,25 0 0,-1-25 15,1 25-15,0 0 32,-25-1-32,0 1 15,-25-25-15,25 25 16,0 0-16,-25-25 0,1 25 16,24-1-16,-25-24 15,0 25-15,0-25 16,0 0-1</inkml:trace>
  <inkml:trace contextRef="#ctx0" brushRef="#br0" timeOffset="330356.9637">14610 9252 0,'0'0'0,"-25"0"0,0 0 15,1 0-15,48 25 31,1-25-15,0 25-16,25-25 0,-1 0 16,1 0-16,-1 0 0,1 0 15,0 25-15,49-25 0,0 0 16,-25 0-16,-49 0 0,25 0 16,-25 0-16</inkml:trace>
  <inkml:trace contextRef="#ctx0" brushRef="#br0" timeOffset="331281.9781">12849 10220 0,'0'0'0,"-25"0"15,25 24 32,0 26-31,0-25 0,0 0-16,-25 24 15,25-24-15,0 0 0,0 24 16,0-24-16,0 0 15,0 0-15,0 0 0,0-1 0,0 51 16,0-26-16,0-24 0,0 25 16,0-1-16,0 26 0,0-26 15,0 1-15,0-25 0,0 24 16,25 1-16,-25 25 0,25-51 16,-25 1-16,0 0 0,0 0 15,0 0-15,0-1 0,0-73 31,0 24-31,0 0 16</inkml:trace>
  <inkml:trace contextRef="#ctx0" brushRef="#br0" timeOffset="332225.4607">12824 10071 0,'25'0'16,"0"0"15,24 0-31,1 0 0,-25 0 16,-1 0-16,1 25 0,50-25 16,-26 0-16,-24 0 0,25 0 15,-1 0-15,1 0 0,49 24 16,-49-24-16,-1 0 0,1 0 15,0 25-15,-1-25 0,50 25 16,-49-25-16,-25 25 0,24-25 16,-24 0-16,25 0 0,-25 25 15,-1-25-15,1 0 0,0 0 16,0 0-16,-25 24 62,-25-24-62,25 25 0,0 0 16,-25 0 0,25 0-16,-25 24 15,25-24-15,0 0 16,0 0-16,0-1 0,0 1 16,0 25-16,0-25 0,0-1 15,0 26-15,0-25 0,0 24 16,0-24-16,0 25 0,0-25 15,0-1-15,0 26 0,0 24 0,0-49 16,0 0-16,0 25 0,25-26 16,-25 26-16,0-25 0,0 25 15,0-26-15,25 1 0,-25 0 16,0 25-16,0-26 16,0 1-16,0 0 15,0 0-15,0 0 16,-25-25 15,0 0-15,1 0-1,-1-25-15,0 25 16,0 0-16,0 0 0,1 0 0,-76-25 16,51 25-16,-1 0 15,25 0-15,-24 0 0,-50 0 16,49 0-16,0 0 0,1 0 15,-1 0-15,-24 25 0,24-25 16,0 0-16,26 0 0,-26 0 16,25 0-16,-24 0 0,24 0 15,0-25-15,25 0 16,25 0-16,-25 1 16</inkml:trace>
  <inkml:trace contextRef="#ctx0" brushRef="#br0" timeOffset="332904.8435">15081 10244 0,'0'0'0,"-25"0"0,25-24 0,0 48 47,-24-24-47,24 25 0,0 25 15,0-25-15,0 24 16,0-24-16,-25 0 0,25 49 15,0-49-15,0 25 0,0-26 16,0 26-16,0 0 0,0 24 16,0-24-16,0-1 0,0 1 15,0-1-15,0 51 0,0-76 16,0 26-16,0-25 0,0 0 16,0 0-16,0 24 0,0-24 15,0-50 1,25 0-1,-25 1-15,24-26 0</inkml:trace>
  <inkml:trace contextRef="#ctx0" brushRef="#br0" timeOffset="333701.6681">15156 10170 0,'-25'0'0,"25"-25"16,25 25-1,24 0 1,50 0-1,-49 25-15,-25-25 0,25 0 16,-26 0-16,76 0 0,-51 0 16,-24 0-16,25 0 0,-1 25 0,26-25 15,24 0-15,-50 25 0,1-25 16,0 0-16,24 24 0,25 1 16,-49-25-16,-1 0 0,26 0 15,-25 25-15,-1-25 0,50 0 16,-49 0-16,0 25 0,-26-25 15,1 0-15,0 0 0,0 0 16,-50 0 15,25 25-15,-25-25-16,25 24 16,0 1-16,-25 25 15,25-25-15,0-1 0,-24 1 16,24 0-16,0 25 0,-25-26 15,25 1-15,0 0 0,-25 0 16,25 49-16,0-49 0,0 0 16,0 24-16,0-24 0,-25 25 15,25 24-15,0-24 0,0-1 0,0-24 16,0 25-16,-25 24 0,25-24 16,0-25-16,0 24 15,-24-24-15,24 0 0,0 25 16,0-26-16,0 1 0,0 0 0,0 0 15,0 0-15,0-1 32,-25-24-17,0 0 1,0 0-16,0 0 0,1 0 0,-1 25 16,0-25-16,0 0 0,-49 0 15,24 0-15,0 0 0,1 0 0,-26-25 16,-73 1-16,73 24 0,1-25 15,-1 25-15,1-25 16,0 25-16,-50 0 0,74-25 16,0 25-16,25 0 0,1 0 15,-26 0-15,50-25 0</inkml:trace>
  <inkml:trace contextRef="#ctx0" brushRef="#br0" timeOffset="334801.8419">12402 9550 0,'25'0'31,"-25"-25"-15,-25 25 15,25-25-31,-24 25 15,-1 0-15,0 0 16,0 0-16,0 0 16,1 25-16,24 0 15,0 0-15,0-1 16,0 1 0,0 0-16,24-25 15,-24 25-15,25-25 0,0 0 16,0 25-16,0-1 15,-25 1 1,0 0-16,0 0 0,0 0 16,-25-1-16,0 26 0,0-25 15,25 0-15,-25-25 16,1 24-16,-1-24 0,25 25 16,-25-25-16,0 0 15,0 0-15,25-25 16,-25 1-16,25-1 0,0 0 15,25 0-15,-25 0 16,50 1-16,0-26 16</inkml:trace>
  <inkml:trace contextRef="#ctx0" brushRef="#br0" timeOffset="335154.1596">12576 9624 0,'-25'0'15,"0"25"17,25 0-17,0 0 1,0-1 0,25 1-1,0-25 1,-25-25-1,25 1-15,-25-1 16,0 0 0,-25 0-1,0 25-15,0 0 16,25 25 0,25 0 15,0-25-31,0 0 15,0 0-15,-1 0 0</inkml:trace>
  <inkml:trace contextRef="#ctx0" brushRef="#br0" timeOffset="335606.2027">12725 9649 0,'0'0'31,"25"-25"-31,-1 0 0,-48 25 47,-1 0-32,0 25-15,25 0 16,-25-25 0,25 25-16,0 0 0,0-1 15,25-24 1,0 0-16,0 0 16,-1 0-16,1 0 15,-25-24-15,25 24 0,0-25 16,-25 0-1,-25 25 1,25 25 0,-25-25-16,25 25 0,0-1 15,0 1-15,0 0 16,0 25 0,0-26-16,0 1 0,0 0 15,0 0-15,-25-25 16,1 25-16,-1-25 15,0 0-15,0 0 16,0 0-16,25-25 16,-24 25-16,24-25 15,0 0-15,24 0 16,1 25-16,-25-24 0,25-1 16,0 25-16,0-25 0</inkml:trace>
  <inkml:trace contextRef="#ctx0" brushRef="#br0" timeOffset="336265.468">13022 9525 0,'0'-25'0,"0"50"31,0 25-15,0-26-16,0 1 0,0 0 16,0 0-16,0 0 0,0-1 15,0 1-15,0 0 0,-24-25 16,-1 25-16</inkml:trace>
  <inkml:trace contextRef="#ctx0" brushRef="#br0" timeOffset="336527.5257">13072 9773 0,'25'0'0,"0"0"31,-1-25-31,-24 0 0,25 25 16,0-24-16,0-1 15,-25 0 1,-25 25 0,25-25-16,-25 25 0,0 0 15,25 25 1,-24-25-16,24 25 0,0 0 0,0-1 16,0 1-16,24 0 15,1-25 1,0 0-16,0 0 15,25 0-15</inkml:trace>
  <inkml:trace contextRef="#ctx0" brushRef="#br0" timeOffset="337355.638">15205 9699 0,'0'-25'16,"0"50"31,-25-1-31,25 1-16,0 0 0,-24-25 15,24 25-15,-25-25 0,25 25 16,0-1-16,0 1 15,25-25 1,-25-25 0,24 25-16,-24-24 0,25-1 0,-25 0 15,25 25-15,-25-25 0,25 25 16,-25-25-16,25 1 0,-1 24 31,-24 24-31,0 1 16,0 0-16,0 0 15,0 0-15,0-1 0,0 1 32,25-25-32,0 0 15,0-25 1,0 1-16,-25-1 16,25 0-16</inkml:trace>
  <inkml:trace contextRef="#ctx0" brushRef="#br0" timeOffset="338011.0585">15478 9723 0,'0'0'0,"0"25"31,0 0-15,0 0-16,0 0 16,25-25-16,-25 24 15,25-24-15,0 0 16,-1 0-16,1-24 15,-25-1-15,0 0 16,0 0 0,0 0-1,-25 25-15,1 0 16,-1 0-16,25 25 16,-25-25-16,25 25 0,0 0 15,25-25 1,-25 25-1,25-25 1,-1 0-16,1-25 0,0 25 16,-25-25-16,25 25 0,0 0 0,-1-25 15,1 25 1,-25-25-16,0 50 31,0 0-15,0 0-16,0 0 0,0-1 15,0 1-15,0 0 16,25-25 15,-25-25-31,25 25 16,0-25-16,-1 1 0,1-1 16,-25 0-16,25 25 15,-25-25 1,0 50-1,0 0 1,0 0-16,0-1 16,0 1-16,0 0 0,25 0 31,0-25-15,-1 0-16,1-25 15,0 0-15,0 25 0,0 0 0,-1 0 16,-24-25-16</inkml:trace>
  <inkml:trace contextRef="#ctx0" brushRef="#br0" timeOffset="338557.9285">16173 9798 0,'0'-25'16,"0"50"-16,-25-50 15,25 0 1,-25 25-16,0 0 16,0 0-16,25 25 0,-24-25 15,24 25-15,-25 0 16,25-1-16,0 1 15,25-25 1,-1 0-16,1 0 16,-25-25-16,25 25 0,0 0 15,-25-24-15,0-1 16,-25 50 15,25-1-15,0 1-16,25-25 15,0 0 1,-1-25-16,1 25 16,-25-24-16,25-1 15,0 0-15,-25 0 16,0 0-16,25 25 16,-50 0 15,25 25-31,-25-25 0,0 25 15,25 0-15,0 0 16,0-1-16,0 1 16,25 0-16,0 0 15,0 0-15,-1-1 16,1-24 0,-50 0-1,1 0 1,-26-24-16,25 24 0,0 0 15,1 0-15,24-25 16,24 0 0</inkml:trace>
  <inkml:trace contextRef="#ctx0" brushRef="#br0" timeOffset="338890.9032">16470 9624 0,'0'-25'0,"25"25"16,-25 25 15,-25 0-31,1 0 16,24 0-16,-25 24 16,25-24-16,0 0 0,0 0 15,0-1-15,0 26 0,0-25 16,25-25 15,-1-25-15,1 0-16,-25 0 15,25 25-15,0 0 16,-25 25 0,0 0-1,25-25 1,-1 25-16,26-25 0</inkml:trace>
  <inkml:trace contextRef="#ctx0" brushRef="#br0" timeOffset="341699.0722">16272 8235 0,'0'0'0,"-25"0"16,50 0 15,0 0 1,-25-25-17,24 25-15,1-24 16,0 24-16,-25-25 0,25 25 15,0 0-15,0-25 0,49 0 16,-49 25-16,0-25 0,24 25 16,-24-24-16,25 24 0,24-50 15,-24 25-15,-1 25 0,1-25 16,-1 0-16,1 25 0,49-24 16,-49-1-16,-1 25 0,26-25 0,-26 0 15,51 0-15,-26 25 0,-24-24 16,24-1-16,-24 25 0,24-25 15,50 0-15,-49 25 0,-26-25 16,26 25-16,-26-24 0,26 24 16,49-25-16,-50 0 0,0 25 15,-24 0-15,25-25 0,49 25 0,-50-25 16,-24 25-16,24-24 16,0 24-16,-24 0 0,74-25 15,-50 25-15,-24-25 0,0 25 16,-1 0-16,50-25 0,-49 25 0,0 0 15,-1 0-15,1-25 0,0 25 16,49 0-16,-50 0 0,1 0 16,24 0-16,-24 0 0,148 0 15,-123 0-15,49 0 16,-50 0-16,-24 0 0,24 0 16,-24 0-16,74 25 0,-74-25 0,-1 0 15,1 0-15,-1 0 16,1 0-16,24 0 0,-49 0 15,25 0-15,-25 0 0,-1 0 16,26 0-16,-25 0 16,-75 0-1,1 0-15</inkml:trace>
  <inkml:trace contextRef="#ctx0" brushRef="#br0" timeOffset="342646.8763">16842 8607 0,'0'0'0,"25"0"47,0 25-47,0 0 16,0 0 0,-1-1-16,1-24 0,0 25 0,0-25 15,0 25-15,-1 0 0,51 0 16,-26-1-16,-24 1 0,25-25 0,-25 25 15,74 25-15,-74-26 0,24 1 16,1 0-16,0 0 0,-26 0 16,76 24-16,-51-24 15,-24 0-15,25 0 0,-1 24 16,100 75-16,-99-99 16,49 74-16,-50-49 0,1 0 0,0-1 15,-1 1-15,1-1 0,74 51 16,-50-26-16,-24-24 0,24-1 15,1 26-15,49 49 0,-50-75 16,-24 26-16,24-26 0,1 26 16,-1-1-16,50 50 0,-50-74 15,1-1-15,-1 26 0,-24-26 16,99 75-16,-75-74 0,1 24 16,-1-24-16,0 25 0,1-26 15,98 75-15,-98-74 0,-1-1 0,25 1 16,-24 24-16,99 26 0,-100-51 15,0 1-15,1-1 0,-1 1 16,-24 0-16,74 24 0,-75-24 16,1-26-16,0 26 0,-1-25 15,1 25-15,-25-50 0,-1 24 16,1-24-16,0 25 0,0-25 16,-25-25-1,0 1-15,0-1 16,0 0-16,0 0 0,0 0 15</inkml:trace>
  <inkml:trace contextRef="#ctx0" brushRef="#br0" timeOffset="345724.4466">22250 6747 0,'0'-25'0,"-25"25"31,25 25-15,0 0 0,-25-1-16,25 1 15,0 0-15,0 25 16,0-25-16,0 24 0,-25-24 16,25 25-16,0 49 0,-24-50 0,24 1 15,0 24-15,0-24 0,0 24 16,-25 26-16,25-51 0,0 26 15,0-26-15,0 1 16,0 24-16,25-49 0,-25 0 16,0 0-16,0-1 0,24-24 0,-24-24 31,0-51-31,0 50 16</inkml:trace>
  <inkml:trace contextRef="#ctx0" brushRef="#br0" timeOffset="346520.2652">22175 6648 0,'0'-25'15,"25"25"-15,0 0 16,0 0-16,0-25 0,-1 25 15,1 0-15,0 0 0,74 0 16,-49 0-16,-1 0 0,26 0 16,-26 0-16,26 25 0,99-25 15,-100 25-15,25-25 0,-24 0 16,-1 0-16,75 24 0,-75-24 0,-24 0 16,-1 25-16,1-25 0,0 0 15,-1 0-15,-24 0 0,0 0 16,0 0-16,-25 25 47,-25 0-47,25 0 15,0-1-15,0 1 16,0 0-16,0 0 0,0 0 16,-25 0-16,25 49 0,0-49 15,-25 24-15,25 1 0,0-25 0,-25 24 16,25 51-16,0-51 0,0 1 15,0-1-15,0 26 16,0 24-16,0-25 0,0-24 16,0 24-16,0 1 0,0-26 15,25 76-15,-25-76 0,25 1 0,-25-1 16,0 1-16,0 0 0,25-26 16,-25 1-16,0 0 15,-25-50 16,0 25-15,-24 0-16,24-25 0,-25 25 0,-49-24 16,25-1-16,-1 25 0,1-25 15,-1 25-15,-98-25 0,74 0 16,24 25-16,-24-24 0,24 24 16,1 0-16,-50-25 0,99 25 15,-24 0-15,24 0 0,0 0 16,25-25-16,0 0 0</inkml:trace>
  <inkml:trace contextRef="#ctx0" brushRef="#br0" timeOffset="346844.5033">23143 6821 0,'0'0'0,"-25"-25"16,0 25-16,0 0 16,1 0-16,-26 50 15,0-25-15,26 0 0,-26 0 16,0 24-16,1-24 0,24 25 15,-74 24-15,74-49 0,-25 24 16,1-24-16,24 25 0,-25-1 16,25-24-16,25 0 0,-24-25 0,24 25 15,49-25 1,-24 0-16</inkml:trace>
  <inkml:trace contextRef="#ctx0" brushRef="#br0" timeOffset="347069.5631">23143 7045 0,'-25'24'16,"-25"-24"-1,26 50-15,-51 0 0,26-26 16,24 26-16,-25-25 0,1 24 16,-1-24-16,-25 50 0,26-51 15,24 1-15,0 0 0,0 0 16,1 0-16,24-1 15,24-24-15,51-24 16,-50-26-16,-1 25 16,26 0-16,0 1 0,24-26 15</inkml:trace>
  <inkml:trace contextRef="#ctx0" brushRef="#br0" timeOffset="347244.6245">23118 7268 0,'50'-25'31,"-224"75"-31,348-75 0,-224 25 0,100 49 0,-100-49 16,25 25-16,0 0 0,1 0 15,-26 0-15,-24 24 0,24-24 0,0 0 16,-49 24 0,74-24-16,0 0 15,75-25 1,-25 0-16,0-25 0,0 25 16,74-49-16,-50 24 0,1 0 0,0 0 15</inkml:trace>
  <inkml:trace contextRef="#ctx0" brushRef="#br0" timeOffset="347401.745">23217 7417 0,'25'-25'0,"25"50"47,-75-1-47,-25-48 0,75 73 0,-99 1 0,49-25 15,-25-1-15,-74 51 16,75-50-16,-1-1 0,25 26 16,-49 0-16,74-26 0,-25 1 15,0 0-15,0 0 16,50-50-1</inkml:trace>
  <inkml:trace contextRef="#ctx0" brushRef="#br0" timeOffset="347579.4706">23192 7417 0,'0'24'0,"-24"-24"15,-1 50-15,0 0 0,0-26 16,0 26-16,1 0 0,-1-26 15,-50 76-15,51-76 0,-1 26 16,0-25-16,0 0 0,0 24 16,1-49-16,-1 0 0,25-25 15,0 1-15</inkml:trace>
  <inkml:trace contextRef="#ctx0" brushRef="#br0" timeOffset="347884.0905">22647 6995 0,'0'25'0,"0"-50"0,0 75 16,0-26-16,0 51 15,0-50-15,0 24 16,24 100-16,1-99 0,-25-1 0,0 1 16,50 49-16,-50-49 0,25-26 15,0 26-15,-25 0 0,24-26 16,1 26-16,-25-25 0,0 0 16,25-75-1,-25 25-15,0-24 16</inkml:trace>
  <inkml:trace contextRef="#ctx0" brushRef="#br0" timeOffset="348212.3094">22845 7069 0,'0'0'0,"-25"0"16,25 50 0,0 0-16,0-26 15,0 26-15,0 0 0,25-1 16,25 50-16,-25-74 0,-25 25 15,24-1-15,1-24 0,0 25 16,0-1-16,0-49 0,-25 25 0,24-50 16,-24 1-1,0-1-15,0-74 16,0 49-16,0 0 0,0 1 16,0 24-16,25-25 0,-25 26 15,0-1-15,25 25 16,-25 49-16,0-24 0,0 0 15,0 25-15,25-26 0,-25 26 0,0 49 16,0-49-16,0-25 16,0 24-16,25 1 0,-25 24 15,0-49-15,0 0 0,24 0 16</inkml:trace>
  <inkml:trace contextRef="#ctx0" brushRef="#br0" timeOffset="351041.5884">22473 6077 0,'-25'-25'16,"0"25"-16,25-24 16,-24 24-16,24-25 0,-25 25 15,0 0 1,0 0-1,0 0-15,1 25 16,-1-25-16,0 0 0,25 24 16,-25 1-16,0-25 0,25 25 0,0 0 15,50-25 1,-25 0 0,0 0-16,-1-25 0,1 25 15,0 0-15,0 0 0,0 0 16,-25 25-1,0 0 1,-25-1-16,25 1 0,-25 25 16,0-25-16,25-1 0,-25 1 15,1 25-15,-1-50 16,0 25-16,0-25 16,0 24-16,1-24 0,-1 0 0,0 0 15,0 0 1,25-24-16,0-1 0,0 0 15,0 0-15,25 25 0,0-25 16,24-24-16</inkml:trace>
  <inkml:trace contextRef="#ctx0" brushRef="#br0" timeOffset="351363.4047">22597 6077 0,'0'0'0,"-25"0"31,0 25-15,25 0-16,-24 0 0,24-1 16,0 1-16,0 0 15,24-25 1,1 0-16,0-25 16,0 25-16,-25-25 0,0 1 15,0-1-15,0 0 16,-25 0-1,0 25 1,0 0 0,25 25-16,0 0 0,25-25 15,-25 25 1,25-25-16,25 0 0,-26 0 16,1 0-16</inkml:trace>
  <inkml:trace contextRef="#ctx0" brushRef="#br0" timeOffset="351675.1889">22845 6127 0,'25'-25'31,"-99"50"-31,123-25 0,-24-50 0,-50 50 47,0 25-47,1-25 16,-1 25-16,0-25 15,0 25-15,25-1 16,0 1-1,25-25-15,-25 25 16,50-25-16,-26 0 16,1 0-16,-25-25 0,25 25 15,-25-25-15,0 1 16,0-1 0,-25 25-1,75 25 16,-1-25-15,-24 0-16</inkml:trace>
  <inkml:trace contextRef="#ctx0" brushRef="#br0" timeOffset="352057.2268">23068 6152 0,'0'0'32,"75"-25"-32,-50 25 0,-25-25 15,-25 25 1,0 0-1,0 0-15,-24 25 0,24-25 16,0 0-16,0 25 0,25-1 16,-25-24-1,25 25-15,25-25 16,25 0-16,-25 0 16,-1 0-16,-24-25 15,25 25-15,0 0 0,-25 50 47,-25-25-47,25 0 0,0-1 16,-25 1-16,25 0 0,0 0 15,-24 24-15,-1-24 16,0-25-16,0 0 16,0 0-1,1 0-15,24-49 16,0 24-16,0 0 15,24 0-15,1 25 16,25-49-16,-25 49 0,-1-25 0,1 0 16</inkml:trace>
  <inkml:trace contextRef="#ctx0" brushRef="#br0" timeOffset="352292.7352">23440 6028 0,'0'-25'31,"-24"25"-15,24 25 15,-25-25-31,0 24 16,25 1-16,-25 0 0,25 0 16,0 0-16,-25-1 0,25 1 15,0 0-15,0 0 0,0 0 16,0-1-16,0 1 15</inkml:trace>
  <inkml:trace contextRef="#ctx0" brushRef="#br0" timeOffset="352550.3971">23440 6300 0,'-74'0'15,"148"0"-15,-49 25 0,0-50 16,0 1-1,0-1-15,-1 0 16,-24 0 0,25 25-16,-25-25 0,0 1 15,-25 24 1,1 0-16,-1 0 0,0 24 0,0-24 16,0 25-16,1 25 15,-1-25-15,25-1 16,0 1-1,49-25-15,-24 0 0,0 25 0,0-25 16,0 0-16,49-25 0</inkml:trace>
  <inkml:trace contextRef="#ctx0" brushRef="#br0" timeOffset="353125.3377">24135 5904 0,'0'0'0,"-25"0"0,0 0 15,25 24-15,-24 1 16,24 0-16,-25 0 0,25 0 16,0-1-16,-25 51 0,25-50 15,-25 24-15,25-24 0,-25 0 16,25 0-16,0-1 0,0 1 15,-24-25-15,48 0 16,-24-25-16,50 25 16,-50-24-16,25-1 0,24 0 15,-24 0-15,0 0 16,0 1-16,0 24 16,-25 24-1,-25 1-15,25 0 16,0 0-16,-25 0 0,25-1 15,0 1 1,25-25 0,0 0-16,-1-25 15,1 1-15,0-1 0,0 0 0,0 0 16,-25 0-16,24 1 16,26-26-16,-25 25 0,0-24 15,-1 49-15,1-25 0,0 0 16,-25 0-16,-25 75 15,0-25 1,25-1-16,-24 1 0,-1 0 16,25 0-16,-25 49 0,0-49 15,25 0-15,-25 24 0,25-24 16,-24 25-16,24-25 16,0-1-16</inkml:trace>
  <inkml:trace contextRef="#ctx0" brushRef="#br0" timeOffset="353257.6015">24259 6201 0,'50'124'15,"-100"-248"-15,75 124 16,0 0 0,-1 0-16,1 0 0,0 0 15,74-25-15,-74 25 16</inkml:trace>
  <inkml:trace contextRef="#ctx0" brushRef="#br0" timeOffset="353433.2277">24681 6028 0,'0'-25'16,"-100"149"-1,200-223-15,-100 49 0,-25 50 16,25 50 0,0-26-16,0 1 0,-25 0 0,0 0 15,25 0-15,-25 49 0,25-49 16,-24 0-16,24 24 0,0-24 15,-25 0-15,25 24 0,0-24 16</inkml:trace>
  <inkml:trace contextRef="#ctx0" brushRef="#br0" timeOffset="353585.6606">24482 6226 0,'50'174'0,"-100"-348"0,100 174 31,-25 0-15,49 0-16,-49 0 16,0 0-16,49 25 0,-49-25 15,0 0-15,-1 0 0,1-25 16</inkml:trace>
  <inkml:trace contextRef="#ctx0" brushRef="#br0" timeOffset="353781.3608">24879 6201 0,'25'-25'47,"-50"50"-47,25-25 15,0 25-15,-25 0 16,25 0-16,-25-1 0,25 1 0,-24 50 16,24-26-16,-25-24 0,25 25 15,0-26-15,-25 51 0,25-26 16,-25-24-16,25 0 0,0 0 16,0 0-16,0-1 15,0-48 1,0-26-16,0 25 15,0 0-15</inkml:trace>
  <inkml:trace contextRef="#ctx0" brushRef="#br0" timeOffset="353963.1302">24929 6127 0,'25'-25'0,"-1"25"15,1 0 1,0 0-1,0 50-15,0-26 0,-25 1 0,24 0 16,-24 0-16,0 0 0,0-1 0,-24 1 16,-1 0-16,0-25 0,0 25 15,0-25-15,-24 25 0,-1-25 16</inkml:trace>
  <inkml:trace contextRef="#ctx0" brushRef="#br0" timeOffset="355414.8276">22498 11931 0,'0'-25'0,"-25"25"15,0 0 1,0 0-16,25 25 16,0 0-16,0 0 0,0 24 15,0-24-15,0 0 0,0 0 16,25 24-16,-25 26 0,0-50 15,0 24-15,0 1 0,0-1 16,0 1-16,0 74 0,0-50 16,0-24-16,0 24 0,0 1 15,0 49-15,0-50 0,0-24 0,0 24 16,0 1-16,-25-26 16,1 75-16,-1 25 15,0-74-15,25-51 16,-25 1-16,25 0 15,25-75 1</inkml:trace>
  <inkml:trace contextRef="#ctx0" brushRef="#br0" timeOffset="356213.358">22374 11733 0,'0'0'0,"0"-25"0,-25 0 0,0 25 15,25-25-15,0 0 16,25 25-16,25 0 16,24 0-16,-49 0 0,24 0 15,1 0-15,0 25 0,-1-25 0,75 0 16,-49 25-16,-1-25 0,1 25 16,-1-25-16,100 25 0,-75-1 15,0-24-15,0 25 0,0-25 16,1 25-16,98 0 0,-74 0 15,-25-1-15,1 1 0,-1-25 16,74 50-16,-98-25 0,-1-25 16,1 24-16,49 1 0,-99-25 15,-50 0 17,25 25-17,-25-25-15,25 25 0,-25-25 16,0 49-16,0-24 0,1 25 15,24-25-15,-25 0 16,0 49-16,0-24 0,25-26 16,-25 26-16,1 24 0,24-24 15,-50 99-15,25-100 0,25 26 16,-25-1-16,1 1 0,-1 73 0,25-73 16,0 24-16,-25-24 15,25-1-15,0 75 0,0-75 16,-25 1-16,25-26 0,0 26 15,0-26-15,-25 50 0,1-49 16,24-25-16,0 24 0,-25-24 0,0 50 16,25-51-16,-25-24 0,25 25 15,-25 0-15,-24 0 16,24-25-16,0 0 0,0 0 16,-24 0-16,-50-25 0,24 0 15,1 0-15,-1 1 0,-24-1 16,-25-25-16,-99-24 0,74 49 15,25 0-15,-25-24 0,25 24 16,-124 0-16,124 0 0,25 0 16,0 25-16,24-24 0,26 24 15,-1-25-15,50 0 0,50 25 16</inkml:trace>
  <inkml:trace contextRef="#ctx0" brushRef="#br0" timeOffset="359427.8603">22374 11063 0,'0'-25'0,"0"0"16,-25 0-1,25 50 1,0 0 0,-25 0-16,25 49 0,0-49 15,-25 0-15,25 0 0,-24 0 0,24-1 16,0 26-16,-25-25 0,50-50 31,-25 0-15,24 25-16,-24-49 15,50-1-15,-25 25 0,-25 0 0,25 0 16,-1 1-16,-24-1 0,25 0 16,-25 50-1,0 0-15,0-1 16,0 1-16,0 0 0,-25 0 15,25 0-15,0 24 0,0-24 16,0 0-16,25-25 47,0-25-47,0 0 0,0 1 16,-1-1-16,-24 0 0,50 0 15,-50 0-15,25 25 16,-25-25-16,25 25 15,-25 25 1,0 0 0,0 0-16,0 0 15,-25 24-15,25-24 16,0 0-16,25-25 16,-1 0-1,1 0-15,-25-25 0,25 0 16,0 1-16,0-1 15,-25 0-15,0 0 0,0 0 16,0 0-16,-25 25 16,0 0-16,0 0 15,0 0-15,1 0 16,24 25-16,0 0 16,0 0-16,24-25 15,1 0-15,0 0 0,25 0 16,-50-25-16,25 25 15,-1-25-15,1 25 16,0-25-16,0 25 31,-25 25-15,0 0-16,0 0 16,-25 0-16,25 0 0,0-1 15,0 1-15,0 0 16,25-50-1,0 0 1,-25 1 0,49-1-16,-24 0 0,-25 0 15,25 0-15,-25 0 0,25 25 16,-25 25 0,-25 25-1,25-25-15,0 0 16,0-1-16,0 1 0,0 0 15,25-25-15,-1 0 16,1 0 0,0-25-1,25 0-15,-26 25 0,-24-24 0,25 24 16,0-25-16,0 0 0,0 25 16,-1-25-16,-24 0 15,0 0 1,-24 25 15,-1 25-31,0 0 16,0 0-16,0-25 15,25 25-15,-24 0 16,24-1 0,24-24-1,1 0-15,0 0 0,0 0 16,0 0-16,-1-24 15,-24-1-15,25 25 0,-25-25 32,0 50-17,0 0 1,0-1-16,0 1 16,25-25-1,0 0-15,0 0 16,-1-25-16,1 25 0,-25-24 15,50-1-15,-25 25 0,-25-25 16,24 25-16,-24-25 0,25 0 16,-25 0-1,-25 25 1,1 25 0,-1 25-1,0-25 1,25 0-16,0-1 0,0 1 15,0 0-15,0 0 16,0 0-16,0-1 16,-25-24-16,0 0 15,1 0-15,-1 0 16,25-24-16,0-1 16,0 0-16,25 0 15,-25 0-15,49-24 0,-24 24 16,0-25-16,0 25 0,-1 1 15,1-1-15,0-25 0,0 25 16,0 1-16,-25-1 0,24 25 16,1-25-16,-25 0 0,25 25 31,-25 25-31,0 0 0,0 0 0,0-1 16,0 1-16,-25 50 0,25-51 15,0 1-15,-25 25 0,25-25 16,0 0-16,-24 24 0,24-24 15,0 0-15,0 0 0,0-1 16,0-73 0,24 49-1,1-50-15,0 50 0,0-25 16,-25 1-16,25 24 0,-25-25 16,0 50 15,0-1-31,0 1 0,-25 0 0,25 0 15,0 0-15,25-25 16,-1 0-16</inkml:trace>
  <inkml:trace contextRef="#ctx0" brushRef="#br0" timeOffset="360046.6332">24507 10988 0,'0'0'0,"-25"0"15,0 0 1,25 25-16,0 0 15,0 0-15,-24 0 16,24 24-16,-25 1 0,25-25 16,0 0-16,-25-1 0,25 51 15,0-50-15,-25-1 16,25 1-16,25-50 16,0 1-1,24-26-15,1 0 16,-25 26-1,-25-1-15,0 50 32,0-1-32,0 1 15,0 0-15,0 0 16,0 0 0,25-25-1,24-25-15,-49 0 16,25 0-16,0 0 0,0 1 15,-25-1-15,49-25 0,-49 25 16,25-24-16,0 24 0,-25 0 16,25 0-16,-25 0 0,0 1 15,0 48 1,0 26-16,-25-25 16,25 0-16,0-1 0,0 26 15,-25 0-15,25-25 0,0-1 16,0 1-16,-25 0 0,25 25 15,0-26 1</inkml:trace>
  <inkml:trace contextRef="#ctx0" brushRef="#br0" timeOffset="360362.7743">24631 11261 0,'-25'0'0,"25"-24"15,50 24 1,-25 0-16,24 0 15,-24-25-15,0 25 16,24 0-16,-24 0 0,0-25 16,0 25-16,0-25 0,0 0 15,-1 0-15,1 1 0,0-26 16,-25 25-16,0 0 16,25 1-16,-25 48 31,-25 1-16,25 0-15,-25 0 0,25 0 0,-25 49 16,1-49-16,-1 25 0,25-26 16,-25 26-16,25-25 15,-25 49-15,25-49 0,0 0 16,-25-25-16,25 25 0,0-1 16,-25-24-16</inkml:trace>
  <inkml:trace contextRef="#ctx0" brushRef="#br0" timeOffset="360692.9699">24829 11361 0,'0'-25'16,"0"174"-16,0-273 0,25 49 16,0 75-16,0 0 0,0-25 15,0 25-15,-1 0 16,26 0-16,-25 0 0,0 0 16,-1 0-16,1 0 15,0-24-15,0 24 16,-50 0 31,25 24-47,0 1 0,0 0 15,-25-25-15,25 50 0,-25-26 16,1 26-16,24-25 0,-25 24 16,25-24-16,-25 25 0,25-25 15,-25 49-15,25-49 0,0 0 16,0-1-16,0 1 0,0 0 15,0 0-15,0-50 16,0 0 0,0 0-16,25-24 0</inkml:trace>
  <inkml:trace contextRef="#ctx0" brushRef="#br0" timeOffset="360878.1109">25177 11237 0,'0'0'0,"0"-25"0,0 0 16,25 0-16,-1 25 15,1 0-15,-25 25 0,25-25 16,-25 25-16,50 24 0,-50-24 16,0 0-16,0 0 15,0 0-15,-25-1 16,-25-24-16,25 25 0,1-25 16,-1 25-16,0-25 0,0 0 0,0 0 15</inkml:trace>
  <inkml:trace contextRef="#ctx0" brushRef="#br0" timeOffset="362406.4277">23465 11981 0,'-49'24'16,"-26"1"-16,50 0 16,-24 0-16,24 24 0,-25-24 15,-24 75-15,24-76 0,1 26 16,-50 74-16,74-74 16,0-26-16,0 1 0,25 0 15,0 25-15,0-26 16,25-24-16,25 0 0,-1-49 15,1 24-15</inkml:trace>
  <inkml:trace contextRef="#ctx0" brushRef="#br0" timeOffset="362625.1865">23937 12204 0,'-745'273'0,"1514"-571"0,-793 323 0,24-25 16,-25 0-16,0 50 15,-25-26-15,1 1 0,-26 0 16,-49 74-16,75-49 0,-26-1 15,1 1-15,24 24 0,-24-24 16,-50 74-16,74-50 0,1-24 16,-1 0-16,0-1 0,26 26 15,-1-75-15,25 24 0,25-24 16,49-49-16,-24-1 16,-26 25-16,26-24 0,0 24 15,74-74-15</inkml:trace>
  <inkml:trace contextRef="#ctx0" brushRef="#br0" timeOffset="362943.6165">23862 12626 0,'0'0'16,"75"24"-16,-75 26 0,-50-25 0,0 0 15,1 24-15,-1 1 0,-24-25 16,-50 74-16,49-50 0,26-24 16,-26 25-16,26-1 0,-51 26 0,51-50 15,24 0-15,0 24 0,25-24 16,25-25-1,25 0-15,-26-25 0,26 0 16,0-24-16,123-51 16,-123 51-16,74-1 0,-75 25 0,1 1 15,0-1-15,-26 25 0,1 0 16,0 0-16,0 25 0,-25-1 16,-25 1-16,0 0 0,-24 25 15,-26 24-15,1-24 0,24-1 16,1 26-16,-1-26 0,-74 51 0,74-51 15,1 1-15,24-1 0,-25-24 16,26 0-16,-1 0 0,0-25 16,25-25-16</inkml:trace>
  <inkml:trace contextRef="#ctx0" brushRef="#br0" timeOffset="363179.6524">23093 12204 0,'0'0'0,"25"25"16,-25 0-16,25 24 0,0 50 0,-25-24 15,24-1-15,1 25 0,-25 1 16,25-26-16,-25 100 0,25-75 16,-25-25-16,0 1 0,0-26 15,0 51-15,0-76 0,0 1 16,0-99-1,0 24-15,0 1 16,0-1-16,25-25 0,-1-73 16</inkml:trace>
  <inkml:trace contextRef="#ctx0" brushRef="#br0" timeOffset="363315.0124">23490 12378 0,'50'-100'16,"-199"522"-16,322-844 0,-247 522 0,148-125 0,-74 74 15,0 26-15,0-1 0,0 1 16,0 98-16,25-74 15,-25-24-15,25 24 0,-25 0 0,25-24 16,0 74-16,-1-75 0,1 0 16,0-24-16,-25 0 0</inkml:trace>
  <inkml:trace contextRef="#ctx0" brushRef="#br0" timeOffset="367457.5841">17934 6722 0,'0'-25'0,"-25"25"15,50 0 1,24 0-1,-24 0-15,0 0 16,0 0-16,24 0 0,1 0 16,-25 0-16,0 0 0,-1 0 15,1 0-15,0 0 0,0 0 16,-50 0 0,0 0-16,0 0 15,1 0-15,-1 0 16,0 0-16,0 0 31,25 25 16,0 0-47,0 0 16,0 24-16,0-24 15,-25 0-15,25 0 0,0 0 0,0 24 16,0-24-16,-24 0 0,24 0 15,0-1-15,0 1 16,-25 0-16,50-50 31,-25 0-31,24 1 0</inkml:trace>
  <inkml:trace contextRef="#ctx0" brushRef="#br0" timeOffset="367725.0487">18529 6697 0,'-25'0'0,"0"0"15,1 0 1,24 25-16,-25-25 16,25 25-1,-25 0-15,25-1 0,-25 1 16,25 0-16,-25 0 0,25 0 15,0 0-15,0-1 0,0 1 16,25 0-16,0-25 16,-25 25-16,25-25 15,24 0-15,-24 0 0,0-25 0,0 25 16,-25-25-16,25 0 0</inkml:trace>
  <inkml:trace contextRef="#ctx0" brushRef="#br0" timeOffset="368108.5233">18728 6722 0,'-25'0'16,"25"-25"-16,0 50 31,-25 25-31,25-26 16,0 1-16,0 0 0,0 0 15,-25 25-15,25-26 0,0 1 0,0 0 16,-25 0-16,25 0 15,0-1-15,0-48 32,-24-26-32,24 25 0,0 0 15,0 1-15,0-26 0,0 25 0,0-25 16,24 26-16,-24-1 0,25-25 16,0 25-16,-25 1 15,25-1-15,0 25 0,-25-25 16,24 25-16,1 0 0,0 0 15,-25 25-15,25-25 0,-25 49 16,25-24-16,-25 0 16,0 0-16,-25 0 15,25-1-15,-25-24 0,0 25 16,0-25-16,1 25 16,-26 0-16</inkml:trace>
  <inkml:trace contextRef="#ctx0" brushRef="#br0" timeOffset="368877.129">19348 9847 0,'0'0'0,"24"0"31,1 0-15,0 0-16,0 0 0,0 0 15,-1 0-15,1 0 0,0 0 16,0 25-16,0-25 16,-50 0 15,25-25-31,-25 25 0,0 0 16,0 0-1,1 25 16,24 0-31,0 0 0,-25 0 16,25-1-16,-25 26 16,25-25-16,-25 25 0,25-26 15,0 1-15,-25 0 0,25 49 16,-24-74-16,24 25 0,0 0 16,0 0-16,24-25 15,1 0-15</inkml:trace>
  <inkml:trace contextRef="#ctx0" brushRef="#br0" timeOffset="369118.4135">19844 9971 0,'0'0'0,"0"-24"16,-25 24-1,0 0-15,0 24 16,1 1-16,24 0 15,-25 0-15,25 0 16,-25 24-16,25-24 0,0 0 16,0 0-16,0 0 0,0-1 15,0 1-15,25 0 0,-25 0 16,25-25 0,24 0-16,-24 0 15</inkml:trace>
  <inkml:trace contextRef="#ctx0" brushRef="#br0" timeOffset="369340.4983">20092 9996 0,'-25'0'16,"0"0"0,25 25-16,0 0 0,-25 0 15,25 0-15,0-1 0,-24 26 0,24 0 16,-25-1-16,25-24 0,0 0 15,-25 0-15,25 24 0,0-24 16,-25 0-16,25 0 16,0-50-1,0 0-15,25 0 16</inkml:trace>
  <inkml:trace contextRef="#ctx0" brushRef="#br0" timeOffset="369541.5434">20166 9996 0,'0'0'0,"0"-25"16,25 25 0,0 25-1,-25 0-15,0 0 0,25 0 16,-25 0-16,0-1 0,0 1 16,0 0-16,-25 0 15,0 0-15,0-25 0,-24 24 0,24 1 16,0-25-16,0 0 0,0 0 15,-24 0-15,49-25 0,-25 25 16</inkml:trace>
  <inkml:trace contextRef="#ctx0" brushRef="#br0" timeOffset="388117.2148">20836 7764 0,'0'-25'79,"-25"25"-79,0 0 31,1 0-31,-1 0 15,0 0 1,0 0-16,0 0 16,0 0-16,1 0 15,-1 0-15,-25 0 0,25 0 16,1 0-16,-1 0 16,0 0-16,0 0 0,0 0 15,1 0-15,-1 0 0,0 0 16,-25 0-16,26 0 15,-1 0-15,0 0 16,0 0-16,0 0 0,1 0 16,-1 0-16,0 0 15,0 0-15,0 0 16,25 25-16,-24-25 0,-1 0 16,0 0-16,0 0 31,0 0-31,1 0 15,-1 25 1,0-25-16,0 0 16,0 0-16,1 0 15,-1 0 1,0 0 0,0 0-1,0 0 1,25 24-16,-24-24 0,-1 0 15,0 0-15,0 0 16,0 0 0,0 0-1,1 0 1,-1 0 0,0 25-16,0-25 15,0 0 1,1 0-16,-1 0 15,0 25-15,0-25 16,0 0 0,1 0-16,-1 0 0,25 25 15,-25-25-15,0 0 16,0 0 0,1 0-16,-1 25 15,0-25 1,0 0-1,0 0 1,1 0 0,24-25 31</inkml:trace>
  <inkml:trace contextRef="#ctx0" brushRef="#br0" timeOffset="388555.9677">19100 7764 0,'-25'0'47,"0"0"-32,25 25 1,-25-25-16,25 24 0,-25-24 16,1 25-1,-1-25-15,25 25 16,-25-25-16,0 25 16,0-25-16,1 25 15,-1-25-15,25 24 16,-25-24-16,25 25 15,0 0 1,25-25 0,0 25-16,-1 0 15,1-25-15,0 25 16,0-25-16,0 0 0,-1 0 16,1 0-16,0 0 15,0 0-15,0 0 0,-1 0 16</inkml:trace>
  <inkml:trace contextRef="#ctx0" brushRef="#br0" timeOffset="394164.8059">20637 12551 0,'0'-25'47,"-24"25"-31,24-24 15,-25 24 0,25-25-31,-25 25 16,25-25-16,-25 25 15,25-25-15,-25 25 16,1 0-16,24-25 16,-25 1-16,0 24 15,25-25-15,-25 25 0,25-25 0,-25 25 16,1-25-16,-1 25 0,0-25 16,-25 1-1,26-1-15,-1 25 16,0-25-1,0 25-15,25-25 0,-25 25 0,1-25 16,-1 0 0,0 25-16,0-24 15,-24-1-15,24 0 16,0 25-16,-25-25 16,50 0-16,-24 25 0,24-24 15,-25 24-15,25-25 16,-25 25-16,25-25 15,-25 25-15,25-25 16,-25 0-16,1 25 16,-1-24-16,0 24 15,0-50-15,0 50 0,25-25 0,-24 25 16,-1-25-16,25 1 16,-25 24-16,0-25 0,0 25 15,0-25 1,25 0-1,-24 25-15,24-25 0,-25 25 16,25-24-16,-25 24 16,0-25-16,0 0 15,1 25-15,24-25 0,-25 25 16,0 0-16,25-25 0,-25 25 16,0-24-16,1 24 0,24-25 15,-25 25-15,25-25 16,-25 25-16,0-25 15,0 25 1,1-25-16,24 1 16,-25 24-16,0 0 15,25-25-15,-25 25 0,25-25 16,-25 25-16,-24-25 16,24 0-16,0 25 15,0-24-15,1 24 16,24-25-16,-25 25 0,25-25 15,-25 25-15,25-25 16,-25 0 0,25 0-1,-25 25 1,25-24 0,-24 24-16,-1 24 93,25 1-77,0 0 0,-25-25-16,25 25 0,0 0 15,-25 0-15,25-1 16,0 1-16,0 0 0,-25 0 15,25 0 1,25-25 15,-25-25-31,25 25 16,-25-25-16,25 25 0,0-25 16,-25 0-16,0 1 15,24-1-15,-24-25 16,0 25-16,0 0 15,0 1-15,0-1 16,25 25-16,-25-25 16,25 25-16,0 0 15,0 0 1,-1 0-16,1 0 16,0 25-16,25-25 15,-26 0-15,1 0 0,0 25 16,0-25-16,24 0 15,1 0-15</inkml:trace>
  <inkml:trace contextRef="#ctx0" brushRef="#br0" timeOffset="401138.4042">19769 8235 0,'0'-25'31,"25"25"-15,0 0-1,-25-24-15,0-1 32,25 25-32,-25-25 15,0 0 1,-25 25-16,0 0 15,0-25-15,1 25 16,-1 0 0,0 25-16,0 0 15,0 0-15,1 0 16,24-1-16,-25 1 0,25 0 16,-25 0-16,0 0 0,25-1 15,0 1-15,0 0 0,-25 0 0,25 24 16,0-24-16,25 0 15,-25 0-15,25-25 0,-25 25 16,50-25-16,-26 24 0,1-24 16,0 0-16,0 0 0,0 0 15,-1-24-15,1-1 0,-25 0 16,25 0 0,-25 0-1,0 1-15,-25 24 0</inkml:trace>
  <inkml:trace contextRef="#ctx0" brushRef="#br0" timeOffset="401382.5764">19720 8409 0,'-50'-25'32,"125"50"-32,-100-25 0,-25-50 15,75 50 1,25 0-16,-26 0 16,1 0-16,0 0 0,0 0 0,0 0 15,-1 0 1,-24 25-16,0 0 15,0 0 1,-24-25-16,24 24 16,0 26-16,0-25 0,-25 0 15,25-1-15,0 1 16,0 25-16,0-25 0,0-1 16,0 1-16,25-25 15</inkml:trace>
  <inkml:trace contextRef="#ctx0" brushRef="#br0" timeOffset="402956.4888">18852 12254 0,'-25'-25'0,"25"50"47,0 24-31,0-24-16,0 0 15,0 0-15,-25 24 0,0-24 16,25 0-16,0 0 0,0-1 16,0 26-16,-25-50 15,25 25-15,0 0 0,0-1 16,0-48 15,25 24-31,-25-25 0,0 0 16,50-25-16,-50 26 15,25-1-15,-25 0 0,0 0 16,24 0-16,1 1 0,-25-1 16,25 0-16,0 0 15,-25 50 17,25-25-32,-25 50 15,0-26-15,0 1 16,0 0-16,0 0 0,0 0 15,24-1-15,-24 1 0,25-25 16,-25 25-16,25-25 16,0 0-16,0-25 15,-25 0-15,24 1 0,1 24 16,25-50-16,-50 25 0,25 0 16,-1 1-16,1-1 15,0 25-15,-25 25 16,0-1-16,0 1 15,0 0-15,0 25 0,0-26 16,0 26-16,0-25 0,0 24 16,0-24-16,0 0 15</inkml:trace>
  <inkml:trace contextRef="#ctx0" brushRef="#br0" timeOffset="432789.7147">13915 6424 0,'0'-24'15,"0"-1"1,0 0-16,25 25 0,-25-25 31,0 0 0,-25 25-15,1 0-16,-1 0 16,0 0-1,0 0-15,0 25 16,1-25-16,-1 25 0,0 0 15,0 24 1,0-24-16,25 0 0,-24 0 0,24 24 16,0 1-16,0-25 15,0 0-15,0-1 0,24 1 16,-24 0-16,50 0 0,-25-25 0,0 25 16,-1-25-16,1 0 0,0 0 15,25-25-15,-26 0 16,1 0-16,0 0 0,-25 1 15</inkml:trace>
  <inkml:trace contextRef="#ctx0" brushRef="#br0" timeOffset="433040.8811">14188 6127 0,'0'-25'16,"0"50"-1,0 0-15,0-1 0,0 1 16,0 25-16,0-25 0,0-1 16,-25 51-16,25-26 0,0-24 15,-24 25-15,24-25 0,-25 24 16,25-24-16,0 0 0,0 0 16,0-1-16,0 1 0,0 25 15,0-25 1,25-25-16,-1-25 15</inkml:trace>
  <inkml:trace contextRef="#ctx0" brushRef="#br0" timeOffset="433209.791">14387 6499 0,'0'0'0,"0"25"15,-25-1 1,25 1-16,0 0 0,0 0 15,-25 0-15,25 24 16,0-24-16</inkml:trace>
  <inkml:trace contextRef="#ctx0" brushRef="#br0" timeOffset="433346.6521">14387 6350 0,'-50'347'0,"100"-694"0,-50 322 16,25 25-16,-1 0 16,1 0-1,0 0-15</inkml:trace>
  <inkml:trace contextRef="#ctx0" brushRef="#br0" timeOffset="433838.4258">14660 6598 0,'0'0'0,"0"-25"15,24 25-15,-24-25 0,25 1 16,-25-1 0,25 0-16,-25 0 15,-25 25 1,25-25-16,-25 25 15,1 0-15,24 25 0,0 0 16,-25-25-16,25 25 16,0 0-16,0-1 0,0 1 15,25 0-15,-1-25 16,1 0-16,0 0 16,-25-25-16,25 25 15,0-49-15,-1 49 0,-24-25 0,25 0 16,0 0-16,-25 0 15,0 50 32,0 0-31,0 0-16,0 0 0,0-1 16,0 1-16,0 0 15,0 0 1,25-25-1,0 0-15,-25-25 16,49-25-16,-24 26 0,0-26 16,0 25-16,-1 0 15,1-24-15</inkml:trace>
  <inkml:trace contextRef="#ctx0" brushRef="#br0" timeOffset="434061.7436">15205 6251 0,'50'-124'31,"-100"248"-31,100-273 0,-50 174 31,0 0-15,-25-1-16,25 1 15,0 0-15,0 25 0,0-26 0,-25 51 16,25-50-16,-25 24 0,25-24 16,0 25-16,-24-1 15,24 1-15,0-25 0,0-1 16,-25 26-16,25-25 0,0 0 0,0-1 15,-25-24-15,25-24 16</inkml:trace>
  <inkml:trace contextRef="#ctx0" brushRef="#br0" timeOffset="434226.236">15007 6424 0,'-25'0'15,"75"0"1,-26 0-1,1 0-15,50 0 16,-26 0-16,-24 0 0,25 0 16,-1 0-16,26 0 0,-50 0 0,-1 0 15,1-24-15,0-1 16</inkml:trace>
  <inkml:trace contextRef="#ctx0" brushRef="#br0" timeOffset="435405.2405">15949 6077 0,'0'0'0,"0"-25"15,-24 1-15,24-1 0,-25 25 0,-25-50 16,25 25-16,1 1 0,-1-1 16,0 0-16,0 0 0,-24-25 15,-1 26-15,25-1 0,0 0 16,-24-25-16,-26 1 0,26 24 15,-1 0-15,0 0 0,-24 1 16,0-1-16,-50-25 0,49 25 0,-24 25 16,25-24-16,-1-1 0,1 25 15,-100 0-15,100 0 0,-1 0 16,1 0-16,24 25 16,-74-1-16,50 1 0,24 0 15,1 0-15,-1 0 0,0-1 0,-49 26 16,50-25-16,-1 24 0,0-24 15,1 0-15,-1 25 0,-49 24 16,49-49-16,1 25 0,24-26 16,-25 26-16,1 24 0,24-49 15,0 25-15,0-25 0,0 24 0,25 1 16,0 24-16,0-49 0,0 25 16,25-1-16,-25-24 15,50 49-15,-25-24 0,24-25 0,-24 0 16,0 24-16,25-24 0,24 25 15,-24-26-15,-1 1 0,1 0 16,-1 0-16,1 0 0,74 49 0,-50-49 16,1 0-16,-1 0 15,1-1-15,123 26 0,-124-25 16,26 0-16,-1-1 0,0 1 16,0-25-16,100 25 0,-100-25 15,-25 0-15,26 0 0,-26-25 0,75 0 16,-75 1-16,-24-1 0,24 0 15,-24-25-15,0 26 0,49-51 16,-74 26-16,24-1 16,-24 0-16,0 25 0,24-49 15,-24 24-15,-25 26 0,25-1 0,-25-25 16,0 25-16,0 1 0,0-1 16,-25 0-16,-24 0 15,24 25-15,0 0 16,-25 0-16,26 0 0</inkml:trace>
  <inkml:trace contextRef="#ctx0" brushRef="#br0" timeOffset="437734.4581">1116 11261 0,'-25'0'0,"50"-24"125,0 24-94,-25-25-31,25 25 16,0 0 0,-25-25-16,24 25 15,1-25-15,0 25 16,-25-25-16,25 25 0,0-25 16,-1 25-1,1-24-15,0 24 16,-25-25-1,25 25-15,0 0 16,-25-25 0,24 25-16,1-25 15,0 25 1,-25-25-16,25 25 16,0-24-1,-1 24 1,-24-25-16,25 25 15,0-25 1,0 25 0,0-25-1,0 25-15,-25-25 16,24 25-16,1 0 16,0-24-1,0 24 1,-25-25-1,25 25-15,-1 0 0,-24-25 16,25 25-16,0-25 16,0 25-16,-25-25 0,25 25 15,-1 0-15,-24-24 0,25 24 16,-25-25 109</inkml:trace>
  <inkml:trace contextRef="#ctx0" brushRef="#br0" timeOffset="438053.8499">1761 10691 0,'25'0'31,"0"0"-31,0 0 16,-1 0-16,1 0 15,0 0-15,0 0 0,0 0 16,-1 0 0,1 0-16,-25 25 15,0-1-15,0 1 16,25 0-16,-25 0 16,0 0-1,0-1-15,-25-24 0,25 25 16,-25-25-16,25 25 0,-24 0 0,-1-25 15</inkml:trace>
  <inkml:trace contextRef="#ctx0" brushRef="#br0" timeOffset="440903.0614">7937 11460 0,'0'-25'16,"0"50"78,-24-25-94,24 49 0,0-24 15,0 0-15,0 0 16,0 24-16,-25 1 0,25 0 15,0-26-15,0 26 0,0-25 16,0 49-16,-25-49 0,25 25 16,0-26-16,0 1 15,0 25-15,-25-50 16,25 25-16,-25-50 16,25-25-1,0 25-15,0-24 0,0 24 16</inkml:trace>
  <inkml:trace contextRef="#ctx0" brushRef="#br0" timeOffset="441087.0568">8012 11410 0,'-25'0'31,"-25"25"-31,26 0 0,24 0 15,-25-1-15,0-24 0,-25 50 16,26-25-16,24 0 0,-25-1 0,0-24 16,25 25-16,-25-25 0</inkml:trace>
  <inkml:trace contextRef="#ctx0" brushRef="#br0" timeOffset="441222.928">7863 11509 0,'0'0'0,"25"-24"16,0 24-1,24 24 1,-24 1-16,0 0 16,0 0-16,0-25 0,-25 25 15,49-1-15,-49 1 0,25 0 0</inkml:trace>
  <inkml:trace contextRef="#ctx0" brushRef="#br0" timeOffset="442246.3067">6846 12948 0,'-25'0'16,"25"-25"15,25-24-31,0 24 16,-25 0-16,25 25 15,-25-25-15,25-24 0,-25 24 16,0 0 0,-25 25-16,0 0 0,0 25 15,0-25-15,0 49 16,25-24-16,0 0 0,-24 0 16,24 0-16,0-1 0,0 1 15,24 0-15,-24 0 0,25-25 16,0 25-16,0-25 0,0 24 15,0-24-15,-1 0 0,1 0 0,25-24 16,-25-1 0,-25 0-16,24 0 15,1 0-15,-25 1 0,25-1 16,-25 0-16,0 0 0,25 25 0,-25-25 16,-25 75 15,25-25-31,0 0 0,-25-1 15,25 1-15,0 0 0,0 49 16,0-49-16,-25 0 0,25 25 16,0-26-16,0 26 0,-24-25 0,24 0 15,0 0-15,0-1 16,0 1-16,-25-25 0,25 25 16,0-75-1,0 26-15,0-1 16,0-25-16,0 25 0,0-24 0,25-26 15,-25 26-15,0-1 0,24 0 16,1 26-16,0-26 0,0 0 16,-25 1-16,25 49 0,-1-25 15,-24 0-15,25 25 0,0 0 16,0 0-16,-25 25 16,25 0-16,-25 0 0,0-1 15,0 1-15,0 0 16,0 25-16,0-26 15,0 1-15,-25 0 0,-25 0 16,25 0-16,1-25 16,-1 0-16,25-25 15,0 0 1,0 0-16,0 0 0,25-24 16</inkml:trace>
  <inkml:trace contextRef="#ctx0" brushRef="#br0" timeOffset="442603.7724">7466 12551 0,'0'25'31,"-25"25"-31,25-26 0,0 1 16,-24 0-16,24 0 0,0 0 15,0 49 1,0-49-16,-25 0 0,25-1 0,0 1 15,0 0-15,25-50 32,-1-24-32,1 24 15,0-25-15,0 25 16,-25 1-16,25 24 16,-25 24-1,0 26 1,0-25-16,-25 0 15,25-1-15,0 26 16,0-25 0,25-50 15</inkml:trace>
  <inkml:trace contextRef="#ctx0" brushRef="#br0" timeOffset="442895.7941">7640 12923 0,'25'0'16,"-1"0"-16,1 0 15,-25-25-15,25 25 0,0-24 16,0-1-16,-25 0 0,24 0 16,-24 0-16,0 1 15,0-1-15,0 0 0,-24 25 16,-1 0-1,0 25-15,0 0 0,0-1 16,25 1-16,-24 0 16,24 0-16,0 0 15,0-1-15,0 1 0,24 0 16,1-25-16,0 0 16,0 0-16,0-25 15,-1 25-15,1-25 0</inkml:trace>
  <inkml:trace contextRef="#ctx0" brushRef="#br0" timeOffset="444035.0002">7987 12700 0,'0'0'0,"0"25"15,-25-25 1,25 25-16,-25-25 0,25 24 16,0 1-16,-24 25 0,24-25 0,0-1 15,0 1-15,0 0 16,24-75 15,1 26-15,0-1-16,-25 0 0,25-25 15,-25 26-15,25 24 0,-25-25 0,0 74 47,0-24-47,0 0 16,0 0-16,-25 0 15,25-1-15,0 1 16,25-25 0,0 0-1,-25-25-15,24 1 0,1-1 16,0 0 0,-25 50-1,0 24 1,0-24-1,0 0-15,25-25 16,-25 25-16,25-25 0,-1 0 16,1 0-16,0 0 0,25-25 15,-26 0-15,1 0 0,0 1 16,0-1-16,-25 0 0,0 0 16,0 0-16,0 1 0,0-1 15,0 0-15,-25 25 16,0 0-16,0 0 15,1 25-15,24 0 0,-25-1 16,25 1-16,0 0 16,-25 0-16,25 0 0,0-1 15,0 1-15,25-25 16,0 25-16,-1-25 16,1-25-16,0 25 0,0-25 0,0-24 15,-1 49-15,1-25 0,0 0 16,0 0-16,0 25 15,-1 0-15,-24 25 16,0 0-16,0 0 16,0 0-16,0-1 0,-24-24 0,24 25 15,0 0-15,0 0 0,0 0 16,-25-25-16,50-50 31,-25 25-31,24-24 16,1 24-16,-25 0 0,0 0 15,50-24-15,-50 24 16,25 25 0,-1 0-1,-24 25-15,25-25 0,-25 24 16,50 1-16,-25 0 16,-1-25-16,1 0 0,25 25 15,-25-25-15,-1 0 16,-24-25-1,-24 0 1,-1 25 0,0 0-16,0 0 15,25 25-15,-49 0 0,24 0 16,25-1 0,-25 1-16,50 0 15,24-25 1,-24 0-16,0-25 0,0 25 15,-25-25-15,25 25 16,-25-24-16,0 48 16,0 1-1,0 0 1,0 0-16,24-50 31,1 25-15,-25-25-16,25 0 0</inkml:trace>
  <inkml:trace contextRef="#ctx0" brushRef="#br0" timeOffset="444231.3309">9227 12526 0,'-173'248'16,"346"-520"-16,-173 296 0,25-48 0,-25 48 16,-25-24-1,25 25-15,-24 0 0,24 0 16,-25 0-16,0 49 0,0-24 15,25-26-15,0 26 0,-25 0 16,25 24-16,0-49 0,0 0 16,0-1-16,0 1 0,0 0 15</inkml:trace>
  <inkml:trace contextRef="#ctx0" brushRef="#br0" timeOffset="445660.0508">9773 12948 0,'0'0'0,"0"-25"16,0 50 15,-25 25-31,25-26 0,-25 26 16,1-25-16,24 24 0,-25 1 15,0-25-15,25 25 0,-25 24 16,0-24-16,1-26 0,24 1 0,0 0 16,-25 0-16,25-75 15,0 25 1,25-24-16,-1-1 16,-24 1-16,50-1 0,-50 0 15,50-49-15,-26 49 0,1 1 0,0-1 16,-25 25-16,25 1 0,24-26 15,-24 25-15,0 25 16,0 25 0,0 0-16,-25 0 0,0-1 15,0 26-15,0-25 16,-25 0-16,25-1 16,-25 1-16,0 0 15,0-25 1,50-25-1,25 0 1,-25 1-16,-1 24 16,1-25-16,25 0 15,-25 0-15,0 25 16,-25-25 0,0 50-1,-25 0 1,25 0-1,0 0-15,0-1 16,0 1-16,25-25 16,-1 0-1,1 0-15,-25-25 16,25 25-16,-25-24 0,25 24 16,-25-25-16,0 0 15,0 0-15,-25 25 16,0 0-16,0 0 15,50 0 17,0 0-17,0 0-15,0 0 16,-1-25-16,1 25 0,25 0 16,-50-24-1,0 48 1,0 1-16,0 0 15,0 0-15,0 0 0,-25-1 16,25 1-16,25-25 16,0 0-1,-1-25-15,1 1 16,0-1-16,-25 0 16,25-25-16,0 26 0,-1-1 15,26-50-15,-25 51 0,0-1 16,-25-25-16,24 25 0,1 1 15,-25-1-15,25 25 0,-25 49 32,-25-49-32,25 50 0,-25-25 15,25 0-15,-24 74 0,-1-74 16,25 24-16,0 1 0,0-1 16,-25 26-16,25-50 0,0-1 0,0 1 15,0 0-15,-25 0 0</inkml:trace>
  <inkml:trace contextRef="#ctx0" brushRef="#br0" timeOffset="445795.507">10443 13022 0,'0'-24'16,"49"197"-16,-98-322 0,74 125 0,-1 24 16,26 0-16,-25 0 15,0 0-15,-1 0 0,1 0 16,25 0-16,-25 0 0,-1-25 15</inkml:trace>
  <inkml:trace contextRef="#ctx0" brushRef="#br0" timeOffset="446499.8672">7342 13841 0,'0'-25'0,"0"0"16,0 1-1,-25-1 1,1 25-1,-1 0-15,0 25 16,0-1 0,0 1-16,1 0 0,24 0 15,0 0-15,24-1 16,1-24 0,0 0-16,0 25 0,0-25 15,-1 0-15,-24 25 16,25-25-16,-25 25 0,-25 0 15,-24-1 1,24-24-16,0 25 0,0 0 16,1-25-16,-1 0 0,25 25 15,-25-25-15,25-25 16,25 0-16,-25 0 16,25 1-16,-1-1 0</inkml:trace>
  <inkml:trace contextRef="#ctx0" brushRef="#br0" timeOffset="447428.2303">7615 13667 0,'0'0'0,"0"-24"16,25 24-16,-25 24 15,-25 1 1,25 0-16,-25 0 0,0 24 16,25-24-16,-24 0 0,24 0 15,0 0-15,0 24 0,-25-24 16,25 0-16,0 0 15,0-1-15,25-24 16,-25-24 0,24 24-16,1-50 0,-25 25 15,25 0-15,-25 1 0,25 24 16,0-25-16,-1 25 16,-24 25-1,0-1 1,0 1-16,0 25 15,0-25-15,0-1 16,25-24-16,0 0 0,0 0 16,0 0-16,-1-24 15,1-1-15,0 25 0,0-25 16,-25 0-16,25 25 0,-1-25 16,-24 1-16,0 48 31,-24 1 0,24 0-31,0 0 0,24-25 16,-24-25 15,25 25-31,-25-25 16,0 0-16,-25 25 15,1-24-15,-1 24 31,50 0-15,-1 0-16,26 0 16,25 0-1,-26 0-15,-24 0 0,0 0 16,-25 24 0,0 1-1,0 0-15,-25 0 0,25 0 16,0-1-1,25-48 17,-25-1-32,49 25 15,-49-25-15,25 0 0,25-24 16,-25 24-16,-25 0 16,24 0-16,1 0 0,0 1 0,-25-1 15,50-25-15,-26 25 0,-24 1 16,25 24-16,-25-25 15,25 0-15,-25 0 0,25 25 16,-25 25 0,0 0-16,0 0 15,0-1-15,-25 26 0,25 0 16,-25-26-16,25 1 0,-25 25 16,25-25-16,0 49 0,-24-49 15,24 0-15,0-1 0,0 1 16,-25 0-16,0-25 15,25-25-15</inkml:trace>
  <inkml:trace contextRef="#ctx0" brushRef="#br0" timeOffset="447553.0931">8310 13965 0,'0'-25'32,"24"100"-32,-48-125 0,48 25 15,26 0-15,-25 25 16,0 0-16,-1 0 0,26 0 15,-25 0-15,24 0 0</inkml:trace>
  <inkml:trace contextRef="#ctx0" brushRef="#br0" timeOffset="447785.7589">9079 13692 0,'-25'0'0,"25"25"15,-25-25-15,25 25 16,-25 0-16,25 24 0,0-24 16,-25 0-16,25 0 0,0 24 15,-25 1-15,25-25 0,0-1 16,-24-24-16,24 25 0,0 0 0,-25-25 16,50 0-1,-25-25 1,24 25-16</inkml:trace>
  <inkml:trace contextRef="#ctx0" brushRef="#br0" timeOffset="447934.0637">9103 13940 0,'0'25'31,"0"-50"-31,0 75 0,-24-25 0,24-1 16,-25-24-16,25 25 15,0 0-15,0 0 16,0-50-1,0 0-15,0 0 16</inkml:trace>
  <inkml:trace contextRef="#ctx0" brushRef="#br0" timeOffset="448796.114">9103 13841 0,'25'-50'32,"-74"199"-32,73-248 0,1 74 31,0 25-31,-25 25 15,25-25-15,0 0 16,-1 25-16,-24 0 16,25-25-16,-25 24 0,0 1 15,0 0-15,0 0 16,0 24-16,25-24 16,0-25-1,-25 25-15,25-25 0,-1 0 16,1 0-16,0-25 15,0 25-15,-25-25 0,25 25 0,-25-49 16,24 24-16,-24 0 16,0 0-16,0 1 15,-24-1-15,24 50 32,0-1-17,24 1-15,-24 0 16,25-25-1,0 0 1,0 0-16,0 0 0,-1-25 16,1 0-1,0 1-15,0-1 16,-50 25 0,0 0-1,0 0-15,1 25 0,-1-25 16,0 0-16,25 49 0,0-24 15,0 0-15,25-25 16,0 25-16,-1-25 16,1 0-16,0 0 0,0 0 15,0 0-15,-1 0 0,26-25 16,-25 25-16,0 0 0,-1-25 16,1 25-16,0 0 0,25-25 15,-26 0-15,1 1 16,0-1-16,-25 0 15,0 0-15,0 0 0,-25 25 16,0-24-16,-24 24 16,24 0-16,25 24 0,-50 26 15,26-50-15,24 25 0,-25 0 16,25-1-16,0 1 0,0 0 16,0 0-16,0 0 15,49-25-15,-24 0 16,0-25-16,0 25 0,-25-50 0,25 25 15,24 1-15,-24-1 16,0 0-16,-25 0 0,25 0 0,0 1 16,-25-1-16,24 25 15,-24 25 1,-24-25-16,24 24 0,-25 1 16,25 0-16,-25 25 0,25-26 15,0 1-15,-25 0 0,25 0 16,0 0-16,50-1 15</inkml:trace>
  <inkml:trace contextRef="#ctx0" brushRef="#br0" timeOffset="449957.0188">10517 13866 0,'0'0'0,"-25"0"15,1 0 1,24 25-1,0-1-15,-25 26 0,25-25 16,0 0-16,0 24 0,-25-24 16,0 74-16,25-74 0,-25 0 15,25 24-15,0-24 0,-24 0 0,24 0 16,0-75 0,0 25-1,0 1-15,0-1 16,24-25-16,26-74 15,-25 99-15,-25-24 0,49-26 0,-24 51 16,-25-1-16,25 0 0,0 25 16,0-25-16,-1 25 0,1 0 15,0 25 1,-25 0-16,0 0 16,0-1-16,-25 1 15,0 0-15,1-25 0,-1 25 0,0-25 16,25 25-16,-50-25 0,26 0 31,48-25-15,-24 0-16,25 25 0,0-25 15,0 25-15,24-25 0,-24 1 0,0 24 16,0-25-16,0 25 16,-1 0-16,1 0 15,-25 25 16,-25-1-31,25 1 16,0 0 0,25 0-16,0-25 15,0 0 1,-25-25-16,25 0 16,-25 0-16,0 1 0,-25-26 15,0 50 1,0-25-16,0 25 15,25 25 1,25-25 0,0 0-1,0 0-15,0 0 0,-1 0 0,1 0 16,0 0-16,0 0 16,0 0-16,-1 0 15,-24 25-15,0 0 16,0-1-16,0 1 15,0 0-15,0 0 16,0 0 0,0-75 15,25 25-31,0 25 0,0-25 16,0 1-16,-1 24 0,1-25 0,25-25 15,49-49 1,-49 49-16,-25 26 0,-1-1 15,1 0-15,0-25 16,-50 50 0,0 50-1,25-25-15,-24 0 0,-1-1 16,0 51-16,25-26 0,-25-24 16,25 25-16,-25-1 0,25-24 15,-24 50-15,24-51 0,0 26 16,0-25-16,-25-25 0,25 25 15,0-50 1,0-25-16,0 25 16,0 1-16,0-1 15,-25 0-15,25 0 0,0 0 16,0 1-16,25 24 31,0 0-15,24 0-16,-24 0 0,25 0 15,-26 0-15,1 0 0,50 0 16,-51-25-16,26 25 0,-25-25 16,0 25-16,-1-25 0</inkml:trace>
  <inkml:trace contextRef="#ctx0" brushRef="#br0" timeOffset="452436.8651">9500 12427 0,'-49'0'16,"24"-49"-1,0 49-15,0-25 0,0 0 16,1 0-16,-26 0 0,25 1 16,0 24-16,1-25 0,-26 25 15,0-25-15,-99 0 16,50 0-16,50 25 0,-1-25 15,-24 25-15,24 0 0,-24 0 16,-50 0-16,49 0 0,1-24 0,-1 24 16,1 0-16,-75 0 0,75 0 15,-1 0-15,1 0 0,-1 24 16,1-24-16,-75 25 0,75-25 16,-1 0-16,1 25 15,0 0-15,-50-25 0,74 25 0,-24 0 16,24-25-16,0 24 0,25 1 15,-49 25-15,49-25 0,0-25 16,1 24-16,-1 1 0,25 25 16,0-25-16,0-1 15,25 1-15,-1-25 0,51 25 0,-26 0 16,1-25-16,25 0 0,-1 0 16,50 0-16,-74 0 0,-1 0 15,1-25-15,-1 25 0,-24 0 16,-50-25-1,1 25-15,-1 0 0,-99 0 16,74 0-16,-24 0 0,-1 0 16,1 25-16,24-25 0,-74 50 15,50-26-15,24 1 0,1 0 16,-1 25-16,-24 24 0,49-49 16,-25 24-16,25 1 0,1 0 15,-1-1-15,-25 26 0,50-26 0,-25 1 16,1 0-16,24-1 0,-25 26 15,25-26-15,0-24 16,0 25-16,0-26 0,0 26 16,49 0-16,-24-26 0,0 1 0,0 0 15,24-25-15,51 25 16,-76-25-16,51 0 0,-50 0 16,-1 25-16,1-25 0,0 0 15,-25 24 1,0 1-1,0 0-15,0 0 0,-25-25 0,25 25 16,0-1-16,-25 26 0,25-25 16,0 0-16,0-1 0,25 1 15,-25 0-15,50 49 0,-25-49 16,-1-25-16,1 25 0,0 0 16,25-25-16,-1 25 15,26-25-15,-50-25 0,24 25 16,-24-25-16,0 25 0,-25-25 15,25 25-15,-50 0 32,0 50-32,0-25 15,25-1-15,0 26 0,0 0 0,0-25 16,0-1-16,0 1 0,25 0 16,49 25-16,-49-50 0,25 24 15,-1-24-15,1 0 0,24 0 16,50 0-16,-49 0 0,-1 0 15,1 0-15,-1-24 0,75-1 16,-100 25-16,1-25 0,0 25 16,-1 0-16,-24 0 0,0-25 15,-50 75 1,0-50 0,1 25-16,-1-1 0,25 1 15,-25 0-15,25 0 0,25-25 16,0 0-16,-1 0 0,76 25 15,-51-25-15,100-25 16,-99 25-16,24-25 0,-24 25 16,-1 0-16,75 0 0,-74-25 15,-1 25-15,1 0 0,0 0 16,-1 0-16,26 0 0,-50 0 16,-1 0-16,1 0 0,25 0 15,-25 0-15,-1 0 0,1 0 16,-25 25-16,25 0 15,0 0 1,24-1-16,-24-24 16,0 0-16,25 0 0,-26 0 15,26 0-15,74-24 0,-74-1 16,-1 25-16,1-25 0,24 25 16,1-25-16,-26 25 0,-24 0 0,0-25 15,25 25-15,-26 0 16,1 0-1,0 25 1,-25 0-16,25-25 0,0 25 16,-1-25-16,1 0 15,0 0-15,25 0 16,-26-25-16,26 25 0,24-74 16,1 24-16,-26 25 15,51-24-15,-26-1 0,-49 50 16,49-50-16,-49 50 15,0 0-15,0 0 0,-1 0 16,-24 25-16,25-25 16,0 0-1,0 0-15,0 0 16,-1-25-16,1 25 0,0 0 16,25-25-16,-25 1 0,49-1 15,-49 25-15,-25-25 0,25 25 16,-1-25-16,26 0 15,-25 1-15,0-1 0,24 0 16,-24 0-16,0 0 0,24-49 0,-24 49 16,0 0-16,0 1 0,0-1 15,-25 0-15,24-25 0,-24 26 16,0-1-16,0 0 0,0-25 16,0 1-16,-24-1 0,24 25 15,-25-24-15,25 24 0,0-25 16,-25 1-16,25-1 0,-25 25 0,25 1 15,-25 24-15,25-25 0,-24 0 16,24 0-16,-25 25 0,25-25 16,0 0-16,0 1 15,0-1 1,25 0-16,-1 0 0,-24 0 16,0 1-16,-24 24 46,-1 0-46,0 0 16,0 0-16,25-25 0,-25 25 16,1-25-16,-1 0 0,0 25 15,25-25-15,-50 1 0,26-1 16,-1 0-16,0 0 16,0 0-16,-24 1 0,24-1 15,-25 25-15,25-25 0,0 25 0,1 0 16,24-25-16,0 0 15,24 1 1,1 24-16,-25-25 0,25 0 16,0 25-16,0-25 0,-25 0 15,25 25-15,-25-24 0,0-1 16,-50 0-16,25 0 0,0 0 16,-24 25-16,24-24 0,-25-1 15,-49 0-15,25 0 0,24 0 16,0 1-16,1-1 0,-26 0 15,26 0-15,-1 25 0,25-25 16,-24 25-16,-1 0 0,-49 0 16,49 0-16,-24 0 0,24 25 0,1-25 15,-75 25-15,74-25 16,0 0-16,1 25 0,24-25 16,0 0-16,-24 0 0,24 0 15,0 0-15,0 0 16,0 0-1,1 0 1,24 25-16</inkml:trace>
  <inkml:trace contextRef="#ctx0" brushRef="#br0" timeOffset="468438.372">4638 7417 0,'0'0'0,"-24"0"15,48 0 32,-24-25-31,25 25-16,-25-25 15,25 25-15,0-25 0,0 0 16,24 1 0,-24-1-16,0 0 0,0 25 15,49-50-15,-49 50 0,25-24 16,-1-1-16,1 0 0,-1 0 15,26 0-15,-26 1 0,26-1 0,-50 25 16,24-25-16,50-25 16,-49 50-16,-25-24 0,24-1 15,-24 25-15,0-25 0,25 0 16,-26 25-16,1 0 16,-25-25-16,-25 25 31,25-25-16,-24 25 1</inkml:trace>
  <inkml:trace contextRef="#ctx0" brushRef="#br0" timeOffset="468664.1235">5606 6697 0,'0'0'0,"25"-25"0,-1 25 16,1 0-16,0 0 0,0 0 16,24 0-16,-24 0 0,0 25 15,0-25-15,-25 25 16,25-25-16,-25 25 0,0 0 0,0-1 16,0 1-16,-25-25 0,0 25 15,0 25-15,0-50 0,1 25 0,-1-25 16,0 24-16</inkml:trace>
  <inkml:trace contextRef="#ctx0" brushRef="#br0" timeOffset="469284.5971">6573 6375 0,'-25'0'0,"1"0"15,24 25 1,0-1-16,-25 26 16,25-25-16,0 0 15,0-1-15,0 1 16,0 0-16,25-25 0,-25 25 0,24-25 15,1 0 1,0-25-16,0-25 16,0 1-16,-1 49 15,-24-25-15,25 25 0,-25-25 16,25 50 0,-25 0-1,0 0-15,25-25 0,-25 24 16,25 1-1,-1-25-15,1 0 16,-25-25 0,25 1-16,-25-1 0,0 0 0,0 0 15,0 0-15,0 1 0,0-1 16,0 0-16,-25 25 16,25 25-1,0 24 1</inkml:trace>
  <inkml:trace contextRef="#ctx0" brushRef="#br0" timeOffset="469576.8461">6945 6573 0,'-99'-74'0,"198"148"0,-74-74 16,-25-25-16,25 25 16,-25-24-16,25 24 0,-25-25 15,25 0-15,-1 0 0,1 0 16,-25 1-1,0-1 1,-25 25-16,1 0 16,-1 25-16,0-1 15,0 1-15,25 0 0,0 0 16,0 0-16,0-1 16,25 1-1,25-25-15,-26 0 16,1 0-16,0-25 15,0 1-15,0 24 16,-25-25-16,24 0 0</inkml:trace>
  <inkml:trace contextRef="#ctx0" brushRef="#br0" timeOffset="469777.1135">7342 6152 0,'0'0'0,"0"24"31,-25-24-15,25 25-16,0 25 0,0-25 16,0 24-16,0-24 0,-24 0 15,24 24-15,0 1 0,0-25 16,0 0-16,0-1 0,0 1 16,0 0-16,0-50 15</inkml:trace>
  <inkml:trace contextRef="#ctx0" brushRef="#br0" timeOffset="469988.8917">7541 6102 0,'0'25'31,"0"24"-31,-25 26 16,25-26-1,0-24-15,0 25 0,0-25 16,0 24-16,0-24 0,-25 0 0,25 0 16,0-1-16,0 1 0,-25 0 15</inkml:trace>
  <inkml:trace contextRef="#ctx0" brushRef="#br0" timeOffset="470296.1907">7665 6350 0,'-25'0'0,"25"25"47,25-25 0,-1 0-47,1 0 16,0 0-1,0 0-15,0-25 16,-1 25-16,1 0 31</inkml:trace>
  <inkml:trace contextRef="#ctx0" brushRef="#br0" timeOffset="470607.6658">7987 6127 0,'0'25'32,"0"-1"-17,0 1-15,0 25 0,0-25 16,0-1-16,0 1 0,0 0 15,0 0-15,0 24 0,0-24 16,0 0-16,0 0 16,0-50 15</inkml:trace>
  <inkml:trace contextRef="#ctx0" brushRef="#br0" timeOffset="470864.6884">8136 6276 0,'0'-25'15,"-74"149"-15,148-223 0,-99 74 16,0 50 0,1-25-16,-1 24 15,0-24-15,25 25 16,0 0 15,25 0-15,0 0-16,-25-1 15,24 1-15,1-25 16,-25 25-16,25-25 16,-25 25-16,25-25 0,0 0 15,-25-25-15,24 25 16,-24-50-16</inkml:trace>
  <inkml:trace contextRef="#ctx0" brushRef="#br0" timeOffset="471165.5713">8310 6276 0,'-25'49'15,"50"-98"-15,-50 73 16,25 1 0,0 0-16,0 0 15,0 0 1,0-1-16,25-24 16,-25-24-1,24-1 1,1-25-16,0 25 15,-25 1 1,25 24-16,-25 24 16,0 1-1,0 0-15,0 0 16,-25 0 0,25-1-1,25-24 1,-25-24-16</inkml:trace>
  <inkml:trace contextRef="#ctx0" brushRef="#br0" timeOffset="471764.6992">8582 6300 0,'-24'50'32,"24"-100"-32,24 50 0,-48 75 15,24-50-15,24-25 16,-24-25-1,25 0 1,-25 0-16,0 0 16,25 25-16,-25-24 15,50 24 63,-1 0-62,-24 0-16,0 0 16,0 0-16,-1 0 15,1 0-15,-25 24 16,25 1-16,-25 0 31,0 0-31,25-25 47,0-25-31,-1 25-16,1-25 0,0 0 15,0 25 1,-25 25 0,0 0-1,25 0 1,0-25 15,-25-25-31,24 25 0,-24-25 16,25 0-16,-25-24 15,0 24-15,25 25 0,-25-25 16,0 0-16,25 1 16</inkml:trace>
  <inkml:trace contextRef="#ctx0" brushRef="#br0" timeOffset="472045.6092">9277 6201 0,'0'50'32,"-74"-125"-32,148 100 15,-74 50-15,0-51 0,0 1 16,0 0 0,25-25-1,0 0 1,-25-25-16,49 0 0,-24 1 15,0-1-15,0 0 16,-25 0-16,24 25 16,-24 25-1,0 0 1,0 0-16,0-1 16,25 1-1,0-25 1,0 0-16,0 0 0,24 0 15</inkml:trace>
  <inkml:trace contextRef="#ctx0" brushRef="#br0" timeOffset="472626.0407">10145 6226 0,'0'0'0,"0"-25"0,0 0 15,-25 25 1,1 0-16,-1 0 16,0 0-16,-25 25 15,50 0-15,-25-25 0,1 25 0,24 0 16,0-1 0,24-24-16,1 0 15,0 0-15,0 0 16,0-24-16,0 24 0,-25-25 15,24 25-15,1 0 0,-25-25 16,0 0 0,0 50-1,0 0 1,25 0-16,-25-1 16,25 1-1,0-25-15,-1-25 16,1 1-1,-25-1-15,25 0 16,0 0-16,0 0 16,-1 25-1,-24 25 1,0 25-16,0-25 16,-24-1-16,24 1 0,0 0 15,-25 25-15,25-1 16,0-24-16,0 0 0,0 24 0,0-24 15,0 25-15,0-25 0,0-1 16,0 1-16,0-50 31,0 1-31,25-26 16,-25 25-16,0 0 0,0-24 16</inkml:trace>
  <inkml:trace contextRef="#ctx0" brushRef="#br0" timeOffset="472825.097">10418 6176 0,'74'-99'47,"-173"273"-47,124-249 0,74-24 16,-99 124-16,25 0 15,-25 0-15,25-25 0,-25 24 16,0 1-16,0 0 16,0 0-16,-25-25 0,25 25 15,-25-25-15,0 24 16,1-24-16,24-24 15,0-1-15,24 0 16,1 0-16</inkml:trace>
  <inkml:trace contextRef="#ctx0" brushRef="#br0" timeOffset="473038.0517">10716 6127 0,'-100'25'31,"200"-50"-31,-100 50 16,0-1-16,0 1 15,0 0-15,-25 0 0,25 0 16,0-1-16,0 1 0,0 50 16,0-1-1,0-49-15,-25 24 0,25-24 16,0-50 0,0-24-1,0 24 1,25 0-16,0-49 0</inkml:trace>
  <inkml:trace contextRef="#ctx0" brushRef="#br0" timeOffset="473213.0044">10790 6077 0,'50'-25'47,"-100"50"-47,100-25 0,-50 25 16,24 0-16,-24 0 15,0-1-15,0 1 16,0 0-16,-24 0 0,-1 0 15,0-25-15,25-50 32,25 50-32</inkml:trace>
  <inkml:trace contextRef="#ctx0" brushRef="#br0" timeOffset="473387.5657">11013 5978 0,'25'-25'16,"-124"149"-16,173-223 0,-49 99 15,-25 25 1,-25 0-16,25 24 0,0-24 16,0 0-16,0 0 15,0 24-15,0-24 16,0 0-16,0 0 0,25-25 16</inkml:trace>
  <inkml:trace contextRef="#ctx0" brushRef="#br0" timeOffset="473538.0026">11162 6176 0,'25'0'32,"-75"50"-32,75-100 0,-25 75 0,0 0 15,-25-25-15,25 25 16,0 0 0,0-50 15</inkml:trace>
  <inkml:trace contextRef="#ctx0" brushRef="#br0" timeOffset="473661.9561">11212 6003 0,'0'0'31,"-25"0"-31,25 25 16,0-1-1,25 1 1</inkml:trace>
  <inkml:trace contextRef="#ctx0" brushRef="#br0" timeOffset="474078.154">11559 6102 0,'0'0'0,"-25"0"15,0 0-15,-24 0 0,24 0 16,0 0-16,0 0 0,1 0 15,24 25-15,-25-25 16,25 25 0,49-25-1,-24 24-15,25-24 0,-25 0 0,-1 0 16,1 0-16,0-24 16,0 24-16,-25-25 0,0 0 31,-25 25-16,0 0-15,0 0 16,1 25-16,24 0 16,24-25-1,1 0 1,0 0 0,0 0-1,0 0 1,-25-25-1,24 25-15,1 0 16,-25-25-16,25 25 0,25-25 16</inkml:trace>
  <inkml:trace contextRef="#ctx0" brushRef="#br0" timeOffset="474258.2212">11857 5904 0,'24'-75'31,"-48"75"-15,24 124-16,0-173 0,-25-26 15,25 125-15,0-25 16,0-1-16,0 1 0,0 50 16,0-51-16,0 1 0,0 0 15,0 0-15,0 0 0,0-1 16,0 1-16,0 0 16,-25-25-16</inkml:trace>
  <inkml:trace contextRef="#ctx0" brushRef="#br0" timeOffset="474514.6809">11708 6102 0,'-25'0'16,"25"-25"-16,99 149 0,-173-223 0,74 49 15,49 50 1,-24 0-16,0 0 0,0 0 16,0 0-16,-1 0 0,26 0 15,-25 0-15,0 0 0,-1 0 16,1 0-1,-25 25 1,-25 0-16,25 0 16,-24-25-16,24 25 0,0-1 15,0 1 1,0-50 0</inkml:trace>
  <inkml:trace contextRef="#ctx0" brushRef="#br0" timeOffset="474875.0239">11981 5928 0,'0'174'0,"0"-348"0,24 199 47,1 0-32,0-25-15,-25 25 0,25-25 16,-25 25-16,25-25 0,-25 24 15,0 1-15,0 0 16,0 0 0,-25-25-1,25 25-15,25-25 32,-1 0-32,1-25 0,0 25 0,-25-25 15,50 0-15,-25 25 16,-25-25-16,0 1 15,-25 24 17,25 24-32,-25-24 0,0 25 31,25 0-31,-25-25 16</inkml:trace>
  <inkml:trace contextRef="#ctx0" brushRef="#br0" timeOffset="475634.7731">8830 6796 0,'25'0'16,"-25"-24"-1,-25 24 17,25 24-17,-24 1 1,-1-25-16,25 25 16,0 0-1,0 0 1,0 0-16,25-25 15,-1 0 1,1-25-16,0 25 16,0 0-16,0-25 15,-1 0-15,1 25 16,-25 25 0,0 0-1,0 0 1,25-25 15,25 0-15,-50-25-16,25 25 0,-25-25 15,24 0-15,1 0 0,0 0 0,0 1 16,0-1-16,24-74 16,-24 99-16,0-25 0,-25 0 15,0 0-15,25 25 16,-25 25-1,0 0-15,0 0 0,0-1 16,0 1-16,0 0 0,-25 49 0,25-49 16,0 0-16,0 0 0,0 25 15,0-26-15,0 1 0,0 0 16,0 0-16,0-50 16</inkml:trace>
  <inkml:trace contextRef="#ctx0" brushRef="#br0" timeOffset="475771.4068">9178 6821 0,'99'124'16,"-198"-248"-16,124 99 15,-1 25-15,1 0 0,0 0 16,25 0-16,-26 0 0,26 0 16,-25 0-16,24 0 0,-24 0 15</inkml:trace>
  <inkml:trace contextRef="#ctx0" brushRef="#br0" timeOffset="476534.8624">9971 6796 0,'25'0'0,"-25"-24"16,0-1-1,-25 0 1,1 25-16,-1 0 15,0 0-15,0 0 16,0 0-16,25 25 0,-24-25 16,24 25-16,-25-25 0,25 24 15,0 1-15,25 0 16,-1 0-16,1 0 16,0-25-16,-25 25 15,25-1-15,-25 1 16,0 0-1,-25-25-15,0 0 0,0 0 32,25-25-17,25 25 1,0 0-16,0-25 0,-25 1 16,25 24-16,24-25 0,-24 0 15,0 25-15,0-25 0,0 25 0,-1-25 16,1 0-16,-25 1 15,-25 24 17,1 0-32,-1 24 15,0-24-15,0 25 16,25 25 0,25-25-1,25-25-15,-26 25 16,1-25-16,0 0 15,25-25-15,-26 25 0,1-25 16,0 0 0,0 25-16,-25-25 15,0 50 1,0 0 0,0 0-16,0 0 0,-25-1 15,25 1 1,25-25-1,-25-25 1,25 1-16,-1 24 16,-24-25-16,25 25 0,0-25 15,0 0-15,0 0 16,-1 0-16,1 25 16,-25-24-16,25 24 15</inkml:trace>
  <inkml:trace contextRef="#ctx0" brushRef="#br0" timeOffset="476803.6553">10641 6871 0,'0'74'31,"-74"-198"-31,148 174 0,-74 49 16,25-99 30,0 0-30,-25-25-16,25 25 0,-1 0 16,-24-24-16,25-1 0,-25 0 0,25 25 15,0-50-15,-25 25 0,25 25 16,-25-24-16,0-1 0,24 25 16,-24-25-16,-24 25 31,-1 0-16</inkml:trace>
  <inkml:trace contextRef="#ctx0" brushRef="#br0" timeOffset="477233.9483">10889 6945 0,'0'0'16,"25"0"-1,-25-24-15,25 24 16,-25-25-16,25 25 0,-25-25 15,0 0-15,24 0 16,-24 0 0,-24 25-1,-1 0-15,25 25 16,0 0 0,0 0-1,0 0-15,25-25 16,24 0-1,-24 0-15,-25-25 16,25 25-16,0 0 0,-1-25 16,1 0-16,-25 50 31,0 0-15,0 0-16,-25-25 15,25 25 1,25-25-1,0 0 1,0 0-16,0-25 0,0 0 16,-1 0-16,1 25 0,0-25 15,0 0-15,0 25 0</inkml:trace>
  <inkml:trace contextRef="#ctx0" brushRef="#br0" timeOffset="478278.1582">11857 6796 0,'0'-24'15,"0"-1"1,-25 25-16,0 0 16,0 0-16,-24 25 15,24-25-15,0 0 0,25 24 16,-25 1 0,25 0-16,50-25 15,-1 25-15,-24-25 16,0 25-16,0-25 15,-25 25-15,25-25 0,-25 24 16,-25-24 0,0 25-16,0-25 0,0 0 15,1 0-15,24-25 16,0 1 0,49 24-16,-24 0 15,0-25-15,0 0 0,-1 25 16,1 0-16,25-25 0,-25 25 15,-1-25-15,1 25 0,-25 25 32,0 0-17,0 0-15,0 0 0,0-1 32,0-48-17</inkml:trace>
  <inkml:trace contextRef="#ctx0" brushRef="#br0" timeOffset="478425.435">12080 6697 0,'0'124'15,"0"-273"-15,0 174 0,-25-50 0,25 50 32,25-25-32,-25 25 15,25-25-15,-25 25 0,24-25 16,1 0-16,0 25 0,0-25 0</inkml:trace>
  <inkml:trace contextRef="#ctx0" brushRef="#br0" timeOffset="479026.3205">12254 6796 0,'24'0'0,"-48"-24"47,24 48-47,-25-48 16,0 24-1,0 0-15,0 24 0,0-24 16,25 25-1,0 0-15,0 0 0,0 0 16,25-25-16,0 0 16,0 0-16,0 0 0,0 0 15,24-25-15,-24 0 16,-25 0-16,25 0 16,0 1-16,-25-1 0,24 0 15,-24 0-15,0 0 16,0 1-16,-24 24 31,24 24-31,-25-24 16,25 25-16,-25-25 0,25 25 15,0 0-15,0 0 0,0-1 16,0 1-16,0 0 16,25 0-16,0-25 0,-25 25 15,24-25-15,1 0 0,0 0 16,0 0-16,0-25 0,-1 25 15,26-25-15,-25 0 0,0 0 16,-1 1-16,-24-1 16,-24 25-1,-1 0 1,0 0-16,0 0 16,25 25-16,-25-25 0,25 24 15,0 1 1,25-25-16,25 0 0,-25 25 15,-1-25-15,1 0 16,25 0-16,-25 0 16,-1 0-16,-24 25 31</inkml:trace>
  <inkml:trace contextRef="#ctx0" brushRef="#br0" timeOffset="499365.321">24457 7119 0,'25'0'16,"0"0"15,0 0-16,-25-25 1,25 25-16,-25-25 16,24 1-1,-24-1 1,25 25-16,-25-25 0,0 0 16,0 0-1,-25 25-15,25-24 16,-24 24-16,-1 0 0,25-25 15,-25 25 1,-25 0-16,26 0 16,-1 0-1,25 25-15,-25-25 0,25 24 16,-25-24-16,25 25 0,0 0 16,-25 0-16,25 0 15,0-1 1,0 1-1,0 0-15,25-25 0,-25 25 16,0 0 0,25-25-16,-25 24 15,25 1-15,-25 0 16,25 0 0,-25 0-1,24-1-15,-24 1 16,0 0-16,0 0 15,0 0 1,0-1 0,-24-24-1,-1 0 1,0 0 0,0 0-16,0 0 15,1 0 1,-1 0-1,0 0-15,25-24 32,0-1-17,0 0 1,25 0 0,0 25-16,-25-25 15,24 25-15,1-24 0,0 24 0,0-25 16,0 25-16,-25-25 0,24 25 15,1 0-15,-25-25 0,25 25 16,0-25 0,0 25-1,-25-24-15,24 24 0,1 0 47,0-25 16,0 25-63</inkml:trace>
  <inkml:trace contextRef="#ctx0" brushRef="#br0" timeOffset="500003.5216">24805 7094 0,'24'0'16,"-48"0"30,24 25-30,-25 0 15,25 0-15,0-1 0,-25-24-16,25 25 15,0 0 1,0 0-1,0 0 17,0-1-32,25-24 31,-25 25-31,25-25 16,-25 25-16,24-25 15,1 0 1,0 0-1,0 0 1,-25-25-16,25 25 0,-25-25 16,25 25-1,-25-24-15,24-1 16,-24 0 0,0 0-16,0 0 15,0 1 1,0-1-16,0 0 15,-24 25 17,-1 0-32,0 0 15,0 0 1</inkml:trace>
  <inkml:trace contextRef="#ctx0" brushRef="#br0" timeOffset="501487.4206">25499 13047 0,'25'0'0,"0"0"31,-25-25-15,25 25-1,-25-24-15,24-1 16,-24 0-16,0 0 15,0 0 1,-24 1-16,24-1 16,-25 25-16,0-25 15,0 0-15,0 25 16,1 0-16,-1 0 16,0 0-1,0 25-15,25 0 16,-25-25-16,25 25 15,-24-1-15,24 1 0,0 0 16,-25 0-16,25 0 16,0-1-1,0 1 1,25 0-16,-1 0 16,-24 0-1,25-25-15,-25 24 16,25 1-16,0 0 15,-25 0 1,0 0-16,0 0 16,0-1-1,-25-24-15,25 25 16,0 0 0,-25-25-16,25 25 15,-25-25 1,1 25-1,-1-25-15,0 0 16,0 0 0,25-25-1,-25 25-15,25-25 16,0 0 0,0 0-16,0 1 15,25 24 1,-25-25-16,25 25 15,0 0-15,-25-25 0,25 25 16,-1-25-16,1 25 0,0 0 16,-25-25-16,25 25 0,0 0 0,-25-25 15,24 25-15,-24-24 16,25 24-16,-25-25 0,25 25 16,-25-25-16,25 25 15,0-25-15,-1 25 31,-24-25-31,0 1 32,25 24-17</inkml:trace>
  <inkml:trace contextRef="#ctx0" brushRef="#br0" timeOffset="502064.6197">25747 12973 0,'25'0'16,"-25"-25"-1,-25 50 48,0-25-48,25 25-15,-24-25 16,24 24 0,0 1-1,-25-25-15,25 25 16,-25 0 0,25 0-1,-25-25-15,25 24 16,0 1-1,0 0 1,0 0-16,0 0 16,0 0-16,0-1 15,25-24 1,-25 25 0,25-25-1,0 0 1,-1-25-16,1 25 15,0-24-15,0-1 16,0 0 0,-1 0-16,1 0 15,-25 0-15,25 1 16,-25-1-16,0-25 16,0 25-16,-25 25 15,0-24-15,-24 24 0,24 0 16,0-25-16,0 25 0,1 0 15,-26 0-15,-24 0 0</inkml:trace>
  <inkml:trace contextRef="#ctx0" brushRef="#br0" timeOffset="514006.1662">12030 12030 0,'25'0'31,"0"0"-16,0 0-15,-1 0 16,1-25-16,25 25 16,-25 0-1,0 0-15,-1 0 16,1-24-16,-50 24 31,-24 0-15,24 0-16,0 0 0,0 0 0,0 0 15,1 24-15,-1-24 0,0 0 16,25 25-16,-25-25 0,25 25 16,0 0-16,0 0 15,0-1-15,25-24 0,-25 25 16,25 25-16,0-50 0,-1 25 16,1 0-16,-25-1 0,25 1 15,0-25-15,-25 25 0,0 0 16,0 0-16,0-1 15,-25-24 1,-25 0-16,26 0 16,-1-24-16,0-1 15,0 0-15,25 0 16,0 0-16</inkml:trace>
  <inkml:trace contextRef="#ctx0" brushRef="#br0" timeOffset="514355.4186">12526 12055 0,'-24'0'16,"-1"0"-16,25 25 15,-25 0-15,25 24 16,0-24-1,0 0-15,0 0 16,0 0-16,25-1 16,0-24-1,-1 0-15,1 0 0,-25-24 16,25 24-16,-25-50 16,0 25-16,0 0 0,0 0 15,-25 1 1,0-1-16,1 25 0,-1 0 15,0 0 1,25 25 0,25-25-16,0 0 15</inkml:trace>
  <inkml:trace contextRef="#ctx0" brushRef="#br0" timeOffset="514657.9627">12799 12080 0,'0'25'32,"-25"-25"-32,1 0 15,24 49-15,0-24 16,-25 0-16,25 0 16,0 0-16,25-1 15,24 1-15,-24-25 16,0 0-16,0 0 15,-1-25-15,1 25 0,-25-24 0,0-1 16,25 0-16,-25 0 0,0 0 16,0 0-16,-25 1 15,25-1-15,-25 0 0,1 25 16,-1 0-16,0 0 16,0 25-16</inkml:trace>
  <inkml:trace contextRef="#ctx0" brushRef="#br0" timeOffset="514970.9673">13196 12030 0,'0'25'15,"0"0"1,0 0-16,-25-25 16,25 24-16,0 1 0,0 25 15,-25-25-15,25 0 16,0-1-16,0 1 15,0 0 1,25-25 0,-25-25-16</inkml:trace>
  <inkml:trace contextRef="#ctx0" brushRef="#br0" timeOffset="515254.5365">13395 12105 0,'0'-25'16,"24"25"-16,1 0 15,0 0 1,0 0 0,-25 25-16,25-25 15,-25 24-15,0 1 0,0 0 16,-25-25-1,-25 25-15,50 0 0,-25-25 0,25 25 16,0-1 0,25-24-16,0 0 15,0 0-15,49-24 16,-24 24-16,-1-25 0,1 0 0</inkml:trace>
  <inkml:trace contextRef="#ctx0" brushRef="#br0" timeOffset="516981.8934">15230 12005 0,'25'0'31,"0"0"-31,24 0 16,-24 0-16,25-24 0,24 24 16,-49 0-16,25-25 0,-26 25 15,1 0-15,0 0 0,-25-25 32,-50 25-32,26 0 15,-1 0-15,0 0 0,0 0 16,-24 25-16,24-25 15,0 25-15,0-25 0,0 24 16,0 1-16,25 0 16,0 0-16,25 0 15,-25-1-15,25 1 0,-25 0 16,25 0-16,0-25 0,0 50 16,-25-26-16,0 1 0,24-25 15,-24 25-15,0 0 0,-24 0 16,-1-25-16,-25 0 15,25 0-15,25-25 16,-25 25-16,25-25 16,0 0-16,0 0 15</inkml:trace>
  <inkml:trace contextRef="#ctx0" brushRef="#br0" timeOffset="517870.1936">15825 12055 0,'-24'0'15,"48"0"16,1 0-15,50 0 0,-51 0-16,1 0 0,0 0 15,0 0-15,0 0 16,-25 25 0,-25-25-16,25 25 15,-25 24-15,25-24 16,0 0-16,-25-25 0,25 25 0,0 0 15,0 24-15,-25-24 0,25 0 16,0 0-16,0-1 0,0 1 16,0 0-16,-24-25 0,24 25 15,-25-25 1,25-25-16</inkml:trace>
  <inkml:trace contextRef="#ctx0" brushRef="#br0" timeOffset="518007.4172">15801 12328 0,'0'-25'0,"74"124"0,-148-173 0,98 49 32,1 0-17,25 25-15,-25 0 0,-1-24 16,26 24-16,24-50 16</inkml:trace>
  <inkml:trace contextRef="#ctx0" brushRef="#br0" timeOffset="518526.8934">16346 12080 0,'50'0'62,"-25"0"-62,0 0 16,-1 0-16,-24 25 16,0-1-1,-24-24-15,24 25 0,-25-25 16,25 25-16,-25-25 0,0 25 16,25 0-1,25-25-15,0 25 16,0-25-1,24 24-15,-24-24 16,-25 25-16,0 0 16,-25-25-1,25 25-15,-25-25 0,-24 0 16,24 25-16,0-25 16,0 0-16,25-25 15</inkml:trace>
  <inkml:trace contextRef="#ctx0" brushRef="#br0" timeOffset="518862.8612">16694 12080 0,'-25'0'15,"25"-25"-15,25 25 16,-1 0 0,1 0-16,25 25 0,-50 0 15,25-25-15,-25 24 0,0 1 16,0 0-16,0 0 0,0 0 16,-25 0-16,25-1 15,-25 1-15,0-25 0,25 25 16,25-25-1,0 0 1,0 0-16,24 0 0,-24-25 16,0 25-16,0-25 15,-1 1-15</inkml:trace>
  <inkml:trace contextRef="#ctx0" brushRef="#br0" timeOffset="519072.1257">17165 11956 0,'0'25'16,"0"-1"0,0 1-16,0 25 15,0-25-15,0 49 0,0-24 16,0-1-16,0 1 0,0 0 0,0-1 15,-25 50-15,25-49 0</inkml:trace>
  <inkml:trace contextRef="#ctx0" brushRef="#br0" timeOffset="526704.5631">16321 7590 0,'25'25'62,"-25"0"-46,0 0-16,0-1 16,25 1-16,-25 0 15,0 0-15,0 0 16,25-25-16,-25 49 0,0-24 16,25 0-16,-25 0 31,0-50-16,0-25 1</inkml:trace>
  <inkml:trace contextRef="#ctx0" brushRef="#br0" timeOffset="527688.9598">16346 7590 0,'0'-25'47,"25"25"-47,0 0 15,0 0-15,-25-24 16,25 24-16,-1 0 16,-24-25-16,25 25 0,0 0 15,0-25-15,0 25 0,-1 0 16,26-25-16,-25 25 16,0-25-16,-1 25 0,1 0 15,50-24-15,-51 24 0,26 0 16,-25-25-16,0 25 0,24 0 0,1-25 15,-25 25-15,-1 0 0,1 0 16,0 0-16,25-25 16,-26 25-16,1 0 0,0-25 15,25 25-15,-26 0 16,1-24-16,0 24 16,0 0-16,0 0 0,-1 0 15,-24 24 63,0 1-46,-24-25-32,24 25 15,0 0 1,-25 0-1,25-1 1,0 1 15,0 0-31,0 0 16,25-25-16,-25 25 16,24-1-1,-24 1 1,25-25-1,-25 25 1,-25-25 31,1 25-31,-1-25-1,0 0 1,0 0-16,0 25 0,1-25 15,-1 0-15,-50 0 16,51 24-16,-1-24 0,-25 0 16,25 25-16,-24-25 0,-26 25 15,26-25-15,-1 25 0,25-25 0,-24 25 16,-26-1-16,51-24 0,-1 0 16,0 25-16,0-25 0,0 0 15,1 0-15,48-25 31</inkml:trace>
  <inkml:trace contextRef="#ctx0" brushRef="#br0" timeOffset="537403.7437">16594 6796 0,'0'25'281,"25"-25"31,0 0-296,0-25 0,0 25-1,-1-24-15,1 24 32,0-25-17,0 25-15,0-25 16,-1 25-16,1 0 15,0-25-15,0 25 16,0-25-16,-1 25 16,1 0-1,-25-24-15,25 24 0,0 0 16,0-25 0,-1 25-1,1-25-15,0 25 16,0 0-16,-25-25 15,25 25-15,-1 0 0,1-25 16,0 25-16,0 0 16,-25-24-16,49 24 15,-24-25 1,0 25-16,0-25 0,0 25 16,-1-25-1,1 25-15,0-25 16,0 25-16,0-24 15,0 24-15,-1-25 16,1 25-16,0 0 16,0-25-16,0 25 0,-1 0 15,1 0-15,0 0 16,-25-25-16,25 25 0,0 0 0,-1 0 16,1 0-16,25-25 0,-25 25 15,-1 0-15,1 0 0,0-24 16,25 24-16,-26 0 0,1 0 15,0 0-15,-25-25 16,50 25-16,-26 0 16,1 0-16,0 0 0,25-25 15,-26 25-15,1 0 0,0 0 16,0 0-16,24 0 0,1 0 16,-25-25-16,0 25 0,0 0 15,-1 0-15,26 0 0,-25 0 16,24 0-16,-24 0 0,0 0 15,25 0-15,-26 0 0,1 0 16,0 0-16,0 0 0,24 0 16,-24 0-16,0 0 0,0 0 15,0 0-15,-1 0 0,26 0 16,-25 0-16,0 0 0,-1 0 16,76 0-16,-76 0 15,1 0-15,0 0 0,0 0 16,0 0-16,-1 0 0,1 0 15,0 25-15,0-25 0,0 0 16,24 0-16,-24 0 0,0 0 0,0 0 16,0 0-16,-1 25 0,26-25 15,-25 0-15,0 0 16,-1 25-16,1-25 0,25 0 0,-25 0 16,-1 24-16,1-24 15,0 0-15,0 0 0,0 25 0,-1-25 16,1 0-16,0 0 0,0 0 0,24 0 15,-24 25-15,0-25 16,0 0 0,0 0-16,-1 0 15,1 0-15,0 25 16,0-25-16,0 0 16,-1 25-16,1-25 15,0 0 1,0 0-1,-25-25 64,-25 25-79</inkml:trace>
  <inkml:trace contextRef="#ctx0" brushRef="#br0" timeOffset="537699.8672">20489 6276 0,'0'-25'47,"49"74"-47,-98-73 0,73 24 16,1 0-1,-25 24 1,25-24-16,0 25 15,-25 0-15,25-25 16,-1 25-16,1 0 16,-25-1-1,0 1 1,-25 0 0,1-25-16,-1 0 15,0 25-15,-25-25 0,1 0 16,24 0-16,0 25 0,-24-25 15,24 0-15,-74 0 16</inkml:trace>
  <inkml:trace contextRef="#ctx0" brushRef="#br0" timeOffset="540351.0679">16917 7441 0,'0'25'125,"0"0"-94,0 0-15,0 0 0,0-1-1,0 1-15,0 0 16,0 0-1,0-50 48,0 0-47,0 0-16,0 1 15,0-1 1,0 0-1,0 0 1,-25 0 0,25 50 77,0 0-77,0 0-16,0 0 16,25-1-16,-25 1 15,0 0-15,25 0 16,-25 0-16,0-1 16,0 1-1,0-50 32,0 1-31,0-1-16,0 0 15,0 0-15,0 0 16,0 1-16,-25 24 16,25-25-16,-25 25 15,25-25-15,0 50 63,0 0-48,0-1-15,25-24 0,-25 25 16,0 0-16,0 0 0,0 0 16,0-1-1,0 1-15,0-50 31,0 1-15,0-1-16,0 0 0,0 0 16,0 0-16,0 1 15,0-1-15,-25 25 16,25-25-16,0 50 31,0 0-15,0-1-16,0 1 0,25 0 15,-25 0-15,0 0 16,0-1 0</inkml:trace>
  <inkml:trace contextRef="#ctx0" brushRef="#br0" timeOffset="543792.5685">13097 11906 0,'0'-25'0,"0"1"31,0-1-15,-25 0 15,0 0-31,0 25 15,1 0-15,24-25 16,-25 25-16,0 0 0,0-24 16,0 24-16,1 0 15,-1-25-15,0 25 0,-25 0 16,26 0-16,-1-25 16,0 25-16,-49 0 0,49 0 15,0 0-15,0 0 0,0 0 16,1 0-16,-26 25 0,25-25 15,0 0-15,-24 25 16,24-25 0,0 24-16,0-24 0,1 25 15,-1-25 1,0 25-16,0-25 0,0 0 0,25 25 16,-25-25-16,1 25 0,-1-25 15,0 24-15,0-24 0,0 25 16,1-25-16,24 25 15,-25 0-15,0 0 16,25-1-16,-25-24 16,25 25-16,-25 0 0,1 0 15,24 0-15,-25-25 16,25 24-16,0 1 0,0 0 16,0 0-16,0 0 15,0 0 1,0-1-16,25-24 15,-25 25-15,0 0 0,0 0 16,24 0-16,1-1 16,0 26-16,0-50 15,-25 25-15,25-25 0,-25 25 16,24-25-16,1 24 0,0 1 16,0 0-16,0-25 15,-1 25-15,1 0 0,0-25 0,0 0 16,0 24-16,0-24 0,-1 25 15,1-25-15,0 0 0,0 25 16,0-25-16,24 0 0,-24 0 16,0 25-16,0-25 0,-1 0 15,26 0-15,0 0 0,-26 0 16,26 0-16,-25 0 0,0 0 16,49 25-16,-49-25 0,0 0 15,-1 0-15,1 0 0,0 0 16,25 0-16,-26 0 0,1 0 15,0 0-15,25 0 16,-26 0-16,1 0 0,0 0 16,0 0-16,25 0 15,-26 0-15,1 0 16,0 0-16,25 0 0,-50-25 0,24 25 16,1 0-16,0 0 15,0 0-15,0-25 0,-1 0 16,1 0-1,0 25-15,25-24 16,-50-1-16,24 25 0,1-25 16,0 0-16,0 25 15,-25-25-15,25 1 0,-25-1 16,0 0-16,0 0 16,0 0-1,0 1-15,0-1 0,0 0 16,-25 0-16,25 0 0,0-24 15,0 24-15,-25 0 0,25 0 16,0 0-16,-25 1 0,0-1 16,1 25-16,-1-25 0,0 0 15,-25 25-15,50-25 16,-24 25-16,-1 0 0,25-24 16,-50-1-16,25 25 0,1-25 15,24 0-15</inkml:trace>
  <inkml:trace contextRef="#ctx0" brushRef="#br0" timeOffset="546203.9043">16346 8334 0,'0'25'0,"25"-25"62,-25-25-62,25 25 16,0-24 0,0 24-16,-1 0 0,1-25 15,0 25-15,0 0 16,-50 0 15,0 0-15,0 25-16,1-25 15,-1 0-15,25 24 16,0 1-16,-25-25 0,25 25 31,0 0-31,25-25 16,-25 25-16,25-1 0,-1-24 15,-24 25-15,25-25 0,-25 25 16,25 0-16,-25 0 16,-25-25 31,0 0-47,1 0 31,24-25-31,0 0 15</inkml:trace>
  <inkml:trace contextRef="#ctx0" brushRef="#br0" timeOffset="546564.5644">16619 8334 0,'-124'100'0,"248"-200"0,-99 100 16,-25 25 31,0 0-47,0 0 15,0 0 1,0-1-16,25-24 16,0 0-16,-1 0 15,1 0-15,-25-24 16,25 24-16,-25-25 15,0 0 1,-25 0-16,0 0 0,1 25 16,-1-24-1,0 24 1,25 24 15,25-24-15,0 0-16</inkml:trace>
  <inkml:trace contextRef="#ctx0" brushRef="#br0" timeOffset="546880.6591">16818 8285 0,'0'0'16,"0"25"15,0-1-16,0 1-15,0 0 16,0 0 0,24-25-16,1 0 15,-25 25-15,50-25 0,-25 0 16,-1-25 0,-24 0-16,0 0 15,0 0-15,-24 1 16,-1-1-16,0 25 15,0-25-15,0 25 16,25 25 15</inkml:trace>
  <inkml:trace contextRef="#ctx0" brushRef="#br0" timeOffset="547108.7653">17016 8210 0,'0'0'15,"0"25"17,0 0-32,25-25 15,-25 25-15,0 0 0,0-1 16,25-24-16,-25 25 15,0 0 1</inkml:trace>
  <inkml:trace contextRef="#ctx0" brushRef="#br0" timeOffset="547356.8713">17140 8235 0,'-50'99'16,"100"-223"-16,-50 149 0,25-50 16,0 25-1,-1 0-15,-24 25 16,25-25-16,-25 25 16,0 0-1,-25-25-15,25 25 0,-24-25 0,24 24 16,24-48 15,26-26-15,-25 25-1</inkml:trace>
  <inkml:trace contextRef="#ctx0" brushRef="#br0" timeOffset="549517.1995">17711 7987 0,'24'-25'32,"1"0"-17,-25 1 16,0-1 1,-25 25-32,1 0 31,-1 0-31,25 25 0,-25-25 16,25 24-16,-25-24 15,25 25-15,0 0 16,0 0-16,25 0 15,0 0 1,-25-1 0,25-24-16,-25 25 15,24-25-15,-24 25 0,0 0 16,0 0 15,-24-25-15,24 24-16,-25-24 15,0 0 1,25-24 0,0-1-1,0 0 1,25 0 0,0 25-16,-1 0 15,-24-25-15,25 25 16,-25-24-16,25 24 15,0 0 1,-25-25 0,25 25-16,-1-25 15,1 25 1,-25-25 0,25 25-16,-25 25 93,25-25-93,-25 25 16,25-25-16,-1 25 16,1-25-1,0 0 1,0-25-1,-25 0 1,0 0-16,25 25 0,-25-25 16,0 0-16,-25 25 15,-25 0-15,25 0 16,-49 0-16,49 0 16,-24 25-16</inkml:trace>
  <inkml:trace contextRef="#ctx0" brushRef="#br0" timeOffset="551877.3889">17760 9723 0,'-25'0'15,"1"25"32,24 0-31,-25-25-16,25 25 0,-25-25 16,25 25-16,-25-1 0,0 26 15,1-50 1,24 25-16,-25 0 15,25-1-15,-25 1 16,25-50 15,25 1-15</inkml:trace>
  <inkml:trace contextRef="#ctx0" brushRef="#br0" timeOffset="553046.2092">17785 9699 0,'25'24'62,"-25"1"-46,25-25-16,-1 0 15,1 25-15,0 0 16,0-25-16,0 25 16,-25-1-16,24-24 0,1 25 15,0-25-15,0 25 0,24 0 16,-24-25-16,0 25 0,0-1 15,24 1-15,1 0 0,-25 0 16,0 0-16,-1 0 0,1-25 16,0 24-16,0 1 0,0 0 15,24 25-15,-24-26 16,25 1-16,-50 0 0,25 0 16,-1-25-16,1 25 0,0-1 15,0-24-15,-25 25 0,25-25 16,-1 25-16,1 0 15,-25 0 1,0-1-16,0 1 16,25-25-1,-25 25 1,25-25 0,-50 0 155,0 0-155,0 0 0,1 25-1,-1-25-15,0 25 16,0-1-16,0 1 16,1 0-16,-1 0 15,-25 0 1,25-1-16,0 1 15,1-25-15,-1 25 16,0-25-16,25 25 0,-25-25 16,0 0-1,25-25 32,0 0-31,0 0 15,-24 25-31,24-24 16,-25-1-1,0 0-15,0 0 16,0 0 0,-74-49-1,74 49-15,-24-24 0,49 24 16,-25 0-16,-49-49 15,49 49-15,0 0 0,0 0 16,-24-24-16,24 24 0,0 0 16,25 0-16,-25 0 0,0 1 15,-24-1-15,49 0 0,-25 25 0,0-25 16,0 25 0,1 0-1,-1 0 1</inkml:trace>
  <inkml:trace contextRef="#ctx0" brushRef="#br0" timeOffset="554285.5554">18182 10195 0,'-25'0'0,"25"25"16,-25-25-16,25 24 16,-25 1-16,1-25 0,-1 25 15,0 0 1,0 0-16,0-25 0,25 24 16,0 1-16</inkml:trace>
  <inkml:trace contextRef="#ctx0" brushRef="#br0" timeOffset="559491.2341">17239 10021 0,'0'25'78,"25"0"-47,0 0-15,0-25-1,-50 0 32,0 0-31,25-25-16,-25 25 16,0 0-16,1 0 15,-1 0 1,0 25-1,25-1 1,0 1-16,0 0 16,0 0-16,-25 0 0,25-1 15,0 1-15,-25 0 16,25 0-16,-24-25 16,24 25-16,-25-25 15,0 0-15,0 0 16,0-25-1,25 0 1,0 0-16,25 0 0,0 25 16,0 0-1,-25-24-15,25 24 0</inkml:trace>
  <inkml:trace contextRef="#ctx0" brushRef="#br0" timeOffset="559814.8073">17338 10220 0,'25'24'47,"0"1"-31,-25 0-16,25-25 15,-25 25 1,0 0-1,-25-25-15,25 24 16,-25-24-16,0 25 0,1 0 16,-1 0-1,0-25-15,25 25 16,-25-25-16,25 24 16,-25-24-16,1 25 0,-1-25 15,25-25 1</inkml:trace>
  <inkml:trace contextRef="#ctx0" brushRef="#br0" timeOffset="559970.6874">17239 10344 0,'-49'49'31,"123"-98"-31,-99 49 0,50 24 0,0-24 0,-25 25 16,25-25-16,-25 25 15,24-25-15,1 0 32</inkml:trace>
  <inkml:trace contextRef="#ctx0" brushRef="#br0" timeOffset="560707.6168">17512 10443 0,'25'0'46,"-25"25"-46,25-1 32,-25 1-17,-25-25-15,0 0 16,0 25-16,0-25 0,1 0 16,24 25 30,0 0-30,0-1 0,-25-24-1,0 25 1,0-25-16,0 0 16,1 0-16,-1-25 15,50 25 16,-1-24-31,1 24 16</inkml:trace>
  <inkml:trace contextRef="#ctx0" brushRef="#br0" timeOffset="560986.9381">17562 10567 0,'25'0'16,"-1"25"-1,-24-1 1,-24 1 0,-26-25-1,25 25 1,0-25-16,0 25 0,1-25 16,48 0 15,1 0-31,0 0 15,0 0-15,0 0 16,0 0-16,-1 0 16,1 0-1</inkml:trace>
  <inkml:trace contextRef="#ctx0" brushRef="#br0" timeOffset="561143.6157">17785 10641 0,'-25'25'32,"0"0"-32,-24 0 15,24-1-15,0 1 16,0 0-16,1 0 0,-1 0 16</inkml:trace>
  <inkml:trace contextRef="#ctx0" brushRef="#br0" timeOffset="563411.9897">18281 11063 0,'0'-25'15,"0"0"1,0 0 0,0 1-1,-25-1-15,25 0 16,-25 25-1,1-25-15,-1 25 16,0 0 0,0 0-16,25 25 15,-25-25 1,25 25-16,0 0 16,0-1-1,0 1-15,0 0 16,0 0-16,0 0 15,0-1-15,0 1 16,0 0 0,0 0-16,0 0 31,-24-25-15,-1 0-16,0 0 15,25-25 1,-25 25-16,25-25 15,0 0 1,25 25 0,-25-25-1,25 25-15,0 0 16,-1 0-16,1 0 16,0 0-16,0 0 15,0 0-15,-1 0 16,1 0-1,0 25-15,0-25 16,0 0 0,-25 25 62,-25-25-78,25 25 15,-25-25 1,25 25 0,-25-25-16,25 25 31,0-1-15,0 1-1,25-25-15,0 0 31,0 0-31,-1 0 16,1 0-16,0-25 16,-25 1-16,0-1 15,0 0-15,0 0 16,-25 25-16,25-25 16,-25 25-16,1-25 0,-26 25 15,0 0-15</inkml:trace>
  <inkml:trace contextRef="#ctx0" brushRef="#br0" timeOffset="573849.6364">22299 8657 0,'0'-25'31,"-24"25"157,-1 0-173,0 0 1,0 0 31,0 0 156,1 0-156,-1 0-32,0 0 1,0 0 0,0 0-1,1 0-15,-1 0 16,0 0-16,0 0 15,0 0-15,1 0 16,-26 0-16,50-25 0,-25 25 16,0 0-16,1 0 0,-1 0 0,-25 0 15,25-25-15,0 25 0,1 0 16,-1 0-16,-25-24 0,1 24 16,24 0-16,0 0 15,0 0-15,-24 0 0,-1-25 0,25 25 16,-24 0-16,24 0 0,0 0 15,0 0-15,0 0 0,1 0 16,-1 0-16,0-25 16,-25 25-16,26 0 15,-1 0-15,-25 0 16,25 0-16,1 0 16,-1 0-16,0 0 0,0 0 0,0 0 15,1 0-15,-1 0 16,0 0-16,0 0 0,0 0 15,0 0-15,1 0 0,-1 0 16,0 0-16,0 0 0,0 0 16,1 0-1,-1 0-15,25-25 78,0 0-46</inkml:trace>
  <inkml:trace contextRef="#ctx0" brushRef="#br0" timeOffset="574216.6692">20538 8334 0,'0'0'16,"25"0"-16,-50 0 47,0 25-47,1-25 15,-1 0-15,0 25 16,0 0-16,0-25 0,1 0 16,-1 25-16,0-25 0,0 24 15,0 1-15,1-25 0,24 25 16,0 25-16,24-26 16,-24 1-16,50 0 0,-25-25 15,24 25-15,1 0 16,-25-25-16,0 24 0,-1-24 15,1 0-15,25 0 0,-50-24 16</inkml:trace>
  <inkml:trace contextRef="#ctx0" brushRef="#br0" timeOffset="576058.7253">20241 8979 0,'0'0'0,"0"25"47,0 0-16,0 0-31,0 0 16,0-1-16,0 1 0,0 0 16,0 0-16,0 24 15,0-24 1,0 0-16,24-25 16,-24-25 15,0 0-31</inkml:trace>
  <inkml:trace contextRef="#ctx0" brushRef="#br0" timeOffset="577304.3008">20265 8979 0,'-24'0'15,"24"-25"1,24 25 31,1 0-32,0 0-15,0 0 16,0 0 0,-1 0-16,1 0 0,0 0 15,0 0-15,0 0 0,-1 0 16,1 0-16,25 25 0,-25-25 15,-1 0-15,1 0 0,0 0 16,25 0-16,-25 0 0,24 0 16,-24 25-16,74-25 0,-74 0 15,0 0-15,24 0 16,26 0-16,-26 0 0,1 25 16,0-25-16,-1 0 0,50 0 15,-49 25-15,0-25 0,-1 0 0,1 0 16,-1 25-16,51-25 0,-75 0 15,24 24-15,1-24 0,-25 0 16,24 0-16,26 0 16,-26 0-16,-24 0 0,25 0 0,-26 25 15,51-25-15,-26 0 0,-24 0 0,25 0 16,24 25-16,-49-25 16,25 0-16,-26 0 15,1 25-15,0-25 0,0 0 16,0 0-16,-1 0 15,-24 25-15,25-25 16,0 0-16,0 0 16,0 0-1,-50 0 32,0 0-31,25 24-1,-25-24 1,0 25 0,1 0-1,24 0 1,-25-25-16,25 25 16,-25-1-16,25 1 15,0 0-15,0 0 16,0 0-16,-25-1 0,25 1 15,0 0-15,0 0 16,-25 0-16,25-1 16,0 1-1,-24 0 1,-1-25 46,0 0-46,0 0 0,0 0-16,1 0 15,-1 0-15,0 0 0,0 0 16,0-25-16,1 25 0,-1 0 16,0 0-16,0-25 15,0 25-15,1 0 16,-1-24-16,0 24 0,0 0 0,-24 0 15,24-25-15,0 25 0,0 0 16,-24 0-16,24-25 0,-50 25 16,26 0-16,24-25 0,-25 25 15,25 0-15,-49-25 0,24 25 16,26 0-16,-26-24 0,0 24 0,26 0 16,-76-25-16,76 25 15,-26 0-15,0 0 0,26 0 0,-76 0 16,76 0-16,-26-25 15,0 25-15,1 0 0,24 0 16,-49 0-16,24 0 0,25-25 0,-25 25 16,1 0-16,-1 0 0,1 0 15,24 0-15,0 0 0,0 0 16,0 0-16,1 0 0,24-25 16,-25 25-16,25-24 15,25 24-15,-25-25 16</inkml:trace>
  <inkml:trace contextRef="#ctx0" brushRef="#br0" timeOffset="580521.2706">21332 9079 0,'25'0'31</inkml:trace>
  <inkml:trace contextRef="#ctx0" brushRef="#br0" timeOffset="580973.8802">21332 9054 0,'0'25'156,"0"-1"-141,0 1-15,0 0 16,-25-25-16,25 25 0,0 0 16,0-1-1,0 1-15,-25-25 0,25 25 16,0 0-16,-24 24 0,24-24 16,0 0-16,0 0 15,0 0 1,24-25-1,-24-25 1,0 0-16,25 0 16</inkml:trace>
  <inkml:trace contextRef="#ctx0" brushRef="#br0" timeOffset="582178.271">20687 9649 0,'0'0'0,"0"-25"15,25 25-15,0 0 31,-25-25-15,0 1 15,25-1-31,-25 0 32,-25 25-17,0 0 1,0 25-1,0-25 1,25 25 0,0-1-1,0 1 1,0 0 15,0 0-31,25-25 16,-25 25-1,25-25-15,-25 24 0,25 1 16,-25 0 0,0 0-1,0 0 1,-25-1 0,0-24 15,0 0-16,0 0 1,1 0 0,-1-24-1,25-1 1,0 0 0,25 25-1,-1 0-15,1-25 16,0 25-1,0 0-15,-25-25 0,25 25 16,0 0-16,-1 0 0,1-24 16,0 24-1,0 0-15,0 0 0,-1-25 16,-24 50 62,-24-1-47,24 1-15,0 0 0,24-25-1,1 0-15,0 0 16,0 0-1,0-25-15,-1 0 32,-24 1-17,-24-1-15,-1 25 16,0-25-16,0 25 16,0 0-16,1 0 15,-1 0-15,0 0 0,0 0 16</inkml:trace>
  <inkml:trace contextRef="#ctx0" brushRef="#br0" timeOffset="583802.3991">21630 9748 0,'24'0'47,"1"25"-47,0-25 0,0 0 16,0 0-16,0 0 15,-1 0-15,1 0 16,-50 0 15,1 0-31,-26 0 16,25 0-16,0 0 15,0 0-15,25 25 16,0 0-16,-24-25 16,24 24-1,0 1-15,24-25 16,-24 25-16,25 0 0,-25 0 15,0-1-15,0 1 16,-25-25 31,25-25-31,0 1-1</inkml:trace>
  <inkml:trace contextRef="#ctx0" brushRef="#br0" timeOffset="584138.9456">22002 9872 0,'0'-25'16,"0"50"-16,0-25 15,0 25 1,0 0-1,0 0-15,0-1 16,0 1 0,25-25-16,-1 0 31,1-25-31,-25 1 16,25 24-16,-25-25 15,-25 0-15,0 25 16,1-25-1,-1 25-15,25 25 32,25-25-17,-1 0 1,1 0-16,0 0 0</inkml:trace>
  <inkml:trace contextRef="#ctx0" brushRef="#br0" timeOffset="584402.8193">22225 9897 0,'25'25'32,"-75"-50"-32,75 25 0,0 50 15,-50-50-15,25 24 0,0 1 16,0 0 0,25-25-1,0 0-15,-1 0 16,1-25-1,-25 0 1,0 1-16,0-1 16,0 0-1,-25 25-15,1 0 16</inkml:trace>
  <inkml:trace contextRef="#ctx0" brushRef="#br0" timeOffset="584618.0173">22473 9872 0,'0'0'15,"25"0"-15,-25 25 16,0 0 0,0 0-16,0-1 15,0 1 1,0 0-16,-25-25 0,25 25 0,-25-25 15,25 25-15</inkml:trace>
  <inkml:trace contextRef="#ctx0" brushRef="#br0" timeOffset="584842.5832">22597 9922 0,'-99'74'15,"198"-148"-15,-74 74 16,-25-25-16,25 25 16,-1 25-16,1-25 15,-25 25-15,0-1 16,0 1-16,0 0 16,-25 0-16,1-25 15,73 0 16,-24 0-31,0-25 0,0 25 16,0-25-16,-1 25 0</inkml:trace>
  <inkml:trace contextRef="#ctx0" brushRef="#br0" timeOffset="597739.6929">18628 13097 0,'-24'0'16,"24"25"-16,-25-1 15,25 1 1,-25-25-16,25 25 16,-25 0-16,25 0 15,-25 0-15,25-1 0,-25 1 16,25 25-16,-24-25 0,24-1 16,-25 1-16,25 0 15,-25 25-15,25-26 0,-25-24 16,25 25-16,0 0 0,25-50 47,-25 0-47,50 1 15</inkml:trace>
  <inkml:trace contextRef="#ctx0" brushRef="#br0" timeOffset="598855.4844">18628 13146 0,'0'0'16,"25"0"0,-25-24-16,25 24 78,0 0-63,0 0-15,-1 24 0,1-24 16,0 0-16,0 0 16,24 25-16,-24-25 15,0 0-15,25 25 0,-26-25 0,1 0 16,25 25-16,-1 0 0,-24-25 16,0 25-16,25-25 0,-26 24 15,76 1-15,-76-25 0,26 25 16,0-25-16,-1 25 0,51 0 15,-51-25-15,1 24 0,-1 1 16,1-25-16,0 25 0,49 0 16,-50 0-16,1-25 0,0 24 0,-1 1 15,26 0-15,-26-25 0,1 25 16,-1-25-16,-24 25 0,25-25 16,24 24-16,-24-24 0,-25 25 15,-1-25-15,26 25 0,-25 0 16,25 0-16,-26-25 0,1 24 15,0 1-15,25-25 0,-1 25 0,-24-25 16,0 25-16,0-25 16,-1 25-16,1-25 0,0 0 15,0 0-15,0 24 0,-1-24 16,-48 0 46,-1 0-46,0 0-16,0 0 16,0 25-1,1-25-15,-1 25 16,25 0-16,-25-25 0,25 25 16,-50-1-16,26 1 15,-1 25-15,0-50 0,0 25 16,25-1-16,-25 1 0,1 0 0,-26 25 15,50-26-15,-25 1 0,0-25 16,25 25-16,-25 0 0,1 0 16,24 0-16,-25-25 15,0 24-15,25 1 32,-25-25-32,0-25 15,1 25 1,24-24-16,-25 24 15,0-25-15,0 25 16,0-25-16,-24 0 0,24 25 16,0-25-16,-24 25 0,24-25 15,-25 25-15,1-24 0,24 24 16,0 0-16,-25-25 0,26 25 16,-51-25-16,50 25 0,1 0 15,-26-25-15,25 25 0,-49 0 16,24-25-16,25 25 0,-24 0 15,-75-24-15,99 24 16,-25-25-16,-24 0 0,49 25 16,-25-25-16,26 25 0,-26-25 15,0 1-15,-24-1 0,24 0 16,26 25-16,-26-25 0,25 0 0,-49 1 16,49 24-16,-25-25 0,26 25 15,-1 0-15,25-25 16,-50 25-16,50-25 0,-25 25 15</inkml:trace>
  <inkml:trace contextRef="#ctx0" brushRef="#br0" timeOffset="601368.7953">18430 14163 0,'25'0'109,"-25"-24"-78,0-1-15,24 25-16,-24-25 31,0 0-15,0 0-1,-24 25-15,24-24 16,0-1-16,-25 25 16,0 0-16,0 0 15,0 0 1,1 25-16,-1-25 31,25 24-31,0 1 16,-25-25-16,25 25 15,0 0 1,0 0 0,0-1-16,0 1 15,0 0 1,25-25-16,-25 25 16,0 0-16,25-25 15,-25 24 1,0 1-1,0 0 1,-25-25-16,25 25 16,-25-25-16,25 25 15,-25-25-15,25 25 0,-25-25 16,1 0-16,24 24 16,-25-24-16,0 0 15,0 0 1,25-24-1,-25-1 1,25 0 0,0 0-16,0 0 15,25 0-15,0 25 16,-25-24-16,25 24 16,0-25-1,-1 25-15,1-25 16,0 25-1,25 0-15,-26 0 16,1 0-16,25 0 16,-25 0-16,-1 0 15,1 0 1,0 0-16,0 0 0,0 0 16,0 0-1,-50 0 48,25 25-63,-50-25 15,50 25-15,-25-25 16,0 24 0,1 1-16,24 0 15,-25 0 1,25 0-1,25 0-15,-1-25 16,-24 24-16,25-24 16,0 0-16,0 0 15,0 0-15,-25-24 16,25-1-16,-25 0 16,0 0-16,0 0 15,0 0-15,0 1 0,0-1 16,0 0-16,0 0 15,-25 25-15,25-25 16,-25 25-16,0 0 16,25 25-16,0 0 15</inkml:trace>
  <inkml:trace contextRef="#ctx0" brushRef="#br0" timeOffset="602517.1883">19496 13543 0,'0'-24'31,"0"48"32,0 1-63,-24 25 15,-1-50-15,25 25 16,-25-1-16,0 1 0,0 0 16,-24 25-16,24-26 0,0 1 15,0 0-15,1 0 0,-26 49 16,25-49-16,25 0 0</inkml:trace>
  <inkml:trace contextRef="#ctx0" brushRef="#br0" timeOffset="604636.1844">19323 14362 0,'25'0'110,"-1"0"-95,26 25-15,-25-25 16,0 0-16,-1 0 15,1 25-15,-50-25 63,25-25-63,-24 25 0,-1 0 16,0 0-16,-25-25 15,26 25-15,-1 0 16,0 25-16,0-25 15,25 25-15,0-1 16,0 26-16,0-25 16,0 0-16,25-25 0,-25 49 15,0-24-15,0 0 16,0 0-16,0-1 16,0 1-16,-25-25 31,0 0-31,1 0 15,24-25-15,-25 1 16,25-1 0,-25 0-16,50 25 15,-25-25 1,25 25-16</inkml:trace>
  <inkml:trace contextRef="#ctx0" brushRef="#br0" timeOffset="604948.2668">19571 14511 0,'25'0'32,"0"0"-17,-1 25-15,1-25 0,0 0 16,-25 24-16,0 1 15,-25 0 1,0 0 0,1 24-1,-1-49-15,25 25 0,0 0 16,-25 0-16,0 0 16,0 24-16,0-24 15,25 0-15,-24-25 16,24-25-1</inkml:trace>
  <inkml:trace contextRef="#ctx0" brushRef="#br0" timeOffset="605097.3995">19496 14660 0,'25'0'0,"-50"0"0,75 0 15,0 0-15,-25 0 16,24 0-16,-24 0 15,0 0-15,0 0 16,-1 0-16</inkml:trace>
  <inkml:trace contextRef="#ctx0" brushRef="#br0" timeOffset="605445.0525">19893 14610 0,'25'0'0,"-124"25"0,173-50 0,-24 25 15,-50 25-15,0 0 16,0-1 0,0 1-16,0 0 15,-25-25-15,25 25 0,0 0 16,0-1 15,25-24-31,-25 25 16,25-25-16,-25 25 0,0 0 15,0 0 1,-25-1 0,0 1-16,0-25 0,1 0 15,24 25-15,-25-25 16,0 0-16,0 0 16,0 0-1,50-25 16</inkml:trace>
  <inkml:trace contextRef="#ctx0" brushRef="#br0" timeOffset="605773.1996">20092 14759 0,'0'-25'0,"25"25"47,-1 25-47,-24 0 0,25-25 15,0 0-15,-25 24 0,0 1 16,0 0 0,-25 0-16,0 0 15,25-1 1,-24-24-16,-1 25 15,50-25 1,-1 0-16,1 0 16,0 0-16,0 0 15,0-25-15,-1 25 0,1 0 16,0-24-16,0-1 0</inkml:trace>
  <inkml:trace contextRef="#ctx0" brushRef="#br0" timeOffset="605899.7306">20538 14759 0,'-49'74'47,"24"-123"-47,99 24 0,-173 149 0,74-99 0,0 24 16,1 1-16,-1-1 0,0 1 16,-25 49-16</inkml:trace>
  <inkml:trace contextRef="#ctx0" brushRef="#br0" timeOffset="643503.6675">1563 12229 0,'0'-25'0,"0"0"31,-25 25 0,0 0-15,0 0-1,0 0-15,-24 25 32,49 0-32,-25 0 15,25-1 1,0 1-16,0 0 15,25 0-15,-25 0 16,25-1-16,-1 1 16,-24 0-16,25-25 15,-25 25-15,0 0 0,0-1 16,-25 1 0,1-25-16,-1 0 15,0 25-15,0-25 16,0 0-16,1 0 0,-1-25 15,25 0 1,0 1-16,0-1 16,25 0-16,-25 0 15,24 25-15</inkml:trace>
  <inkml:trace contextRef="#ctx0" brushRef="#br0" timeOffset="644055.8522">1687 12278 0,'0'25'31,"0"0"-15,0 25 0,0-26-16,0 1 0,0 0 15,0 0 1,0 0-16,0-50 31,25-25-15,-25 25-16,0 1 15,24-1-15,-24 0 0,25 25 16,-25-25 0,25 50-1,-25 0-15,0 0 0,0-1 16,0 1-16,0 0 15,25 0-15,-25 0 16,25-25 0,-25-25-1,24 25-15,-24-25 0,25 0 16,0 0-16,-25 1 16,25 24-16,-25-25 15,0 50 1,0-1-1,0 1-15,25 0 0,-25 0 16,0 0-16,0-1 16,24-24-1,-24-24 1,25 24-16,-25-25 16,25 0-16,-25 0 0,25 0 15,-25 1-15,25-1 0,-25 0 16</inkml:trace>
  <inkml:trace contextRef="#ctx0" brushRef="#br0" timeOffset="644230.1271">2133 12204 0,'25'0'63,"-25"25"-63,-25-50 0,50 75 0,-25-1 0,0-24 16,-25 25-16,25-26 15,-25 1-15,25 25 0,0-25 0,-24 24 16,24-24-16,0 0 0,0 24 15,-25-49 1,25-24 0</inkml:trace>
  <inkml:trace contextRef="#ctx0" brushRef="#br0" timeOffset="644376.7923">1984 12452 0,'25'0'46,"-50"0"-46,75 0 0,-25 0 16,0 0-16,24 0 0,-24 0 16,0-25-16,0 25 15,-1 0-15</inkml:trace>
  <inkml:trace contextRef="#ctx0" brushRef="#br0" timeOffset="644664.8765">2282 12353 0,'0'25'31,"0"-1"-31,0 1 16,0 0-16,0 0 16,-25 0-16,25-1 0,0 1 0,0 50 15,0-51-15,0 26 16,-25-25-16,25 24 0,0-24 15,0 50-15,0-51 0,-24 1 16,24 0-16,0 0 0,0 0 16,0-1-16,0 1 15,-25-25-15,25-49 16,0 24-16,0 0 16,0 0-16,0-49 0</inkml:trace>
  <inkml:trace contextRef="#ctx0" brushRef="#br0" timeOffset="644863.7851">2307 12378 0,'0'0'31,"74"-25"-31,-49 50 16,0 24 0,-25-24-16,0 49 15,0-49-15,-25 0 0,25 0 16,-25 0-16,-24-1 0,24 1 15,0-25-15,0 0 16,-24 0-16,24-25 16,25 1-16</inkml:trace>
  <inkml:trace contextRef="#ctx0" brushRef="#br0" timeOffset="646694.9431">2753 12477 0,'25'0'234,"0"0"-234,0 0 16,0 0-1,-1 0-15,26 0 16,-25 0-16,0 0 0,-1 0 15,-24 25 1,25-25-16,-25-25 94,0 0-94</inkml:trace>
  <inkml:trace contextRef="#ctx0" brushRef="#br0" timeOffset="646944.7936">2927 12378 0,'0'-25'15,"50"74"-15,-100-73 0,75-26 16,0 50-16,-1 0 15,1 25 1,-25 0-16,25-25 16,-25 49-16,0-24 15,0 0-15,0 0 16,0-1-16,0 1 16,0 0-16,-25 0 15,0-25-15,1 0 16</inkml:trace>
  <inkml:trace contextRef="#ctx0" brushRef="#br0" timeOffset="647689.47">3522 12303 0,'0'-25'16,"25"25"31,0 0-32,0 0-15,-1 0 0,1 25 16,0-25 0,-25 25-16,25 0 0,-25 0 15,0-1-15,0 1 0,0 25 16,0-25-16,-25-1 15,25 1-15,-25 0 0,25 0 16,-49 0-16,49-1 0,-25-24 16,25 25-16,-25-25 0,0 0 15,0 0-15,1 0 16,-1-25 0,25 1-16,0-1 15,0 0 1,25 25-16,-1 0 15,1 0-15,0 0 16,0 25 0,0-25-16,-1 0 15,-24 25-15,25-25 0,-25 24 16,25-24-16,0 0 31,0-24-31,0-26 16,-1 25-16</inkml:trace>
  <inkml:trace contextRef="#ctx0" brushRef="#br0" timeOffset="648076.9453">3894 12278 0,'0'0'0,"25"0"46,0 0-46,0 0 0,0 0 16,-1 0 0,1 0-16,0 0 15,-25-24-15,-25 24 32,0 0-17,1 24-15,-1 1 0,0-25 16,0 25-1,25 0-15,-25 0 0,25-1 16,0 1-16,0 0 16,25 0-1,-25 0-15,25-25 0,0 49 16,-25-24-16,0 0 0,25-25 16,-25 25-16,0-1 0,0 1 15,0 0-15,-25-25 16,0 50-16,0-50 0,0 24 15,-24-24-15</inkml:trace>
  <inkml:trace contextRef="#ctx0" brushRef="#br0" timeOffset="649063.8208">1587 13568 0,'0'-25'0,"0"1"16,0-1 0,-24 25-16,-1-25 31,0 25-15,0 0-1,0 0-15,1 0 16,24 25-16,-25 0 15,25-1-15,0 1 0,0 0 16,-25 25-16,25-26 0,0 51 16,0-26-16,0-24 15,0 25-15,0-25 0,0 49 0,0-49 16,-25 0-16,25-1 0,0 1 16,-25 0-16,1-25 15,-1-25 1,25 0-16</inkml:trace>
  <inkml:trace contextRef="#ctx0" brushRef="#br0" timeOffset="649210.313">1240 13866 0,'50'25'32,"-100"24"-32,50-123 0,75 99 0,-75-1 0,24-24 15,1 0-15,25 0 0,-25 0 0,-1 0 16,26-24-16,-25 24 15,0-50-15,24 25 0</inkml:trace>
  <inkml:trace contextRef="#ctx0" brushRef="#br0" timeOffset="649389.7009">1736 13618 0,'0'0'47,"0"-50"-47,0 75 0,0 0 0,0 0 16,0-1-16,-24 1 0,24 50 15,0-51-15,0 1 0,0 25 16,-25-25-16,25 24 0,0-24 0,-25 0 16,25 0-16,0-1 0,-25 1 15,0-25 1</inkml:trace>
  <inkml:trace contextRef="#ctx0" brushRef="#br0" timeOffset="649767.616">1563 13965 0,'74'-74'63,"-148"173"-63,173-198 0,-198 173 0,223-148 0,-75 49 0,-24 25 15,0 0-15,0 0 0,0 0 16,-1-25-16,26 25 0,-25 0 16,-25-25-16,25 25 15,-50 0 16,25 25-15,0 0 0,-25 0-16,25-1 15,0 26-15,-25 0 16,25-26-16,0 1 0,0 0 16,-25 25-16,25-1 0,0 1 15,0-25-15,-24-1 0,24 1 16,0 25-16,0-25 0,0 0 0,0-1 15,-25 1 1,25-50 0,0 1-16,0-26 15,0 25-15,0-25 0,0 1 0,0-1 16,0 25-16</inkml:trace>
  <inkml:trace contextRef="#ctx0" brushRef="#br0" timeOffset="649958.926">1935 13816 0,'149'-74'63,"-323"198"-63,348-223 0,-323 148 0,298-74 0,-149 50 15,0 0-15,0 0 0,0 0 16,0-1-16,-25 1 16,25 0-16,-25-25 0,-25 25 0,26 0 15,-1-25 1,25-25-16,0 0 15</inkml:trace>
  <inkml:trace contextRef="#ctx0" brushRef="#br0" timeOffset="650351.8092">2332 13767 0,'-25'0'15,"25"24"1,25-24 15,-1-24-15,1 24-16,0-25 0,0 25 0,0-25 15,49 0-15,-49 0 16,0 25-16,-1-24 0,1 24 16,0-25-16,25 0 0,-25 0 15,-1 25-15,-24-25 16,-24 25 15</inkml:trace>
  <inkml:trace contextRef="#ctx0" brushRef="#br0" timeOffset="650564.2358">2629 13469 0,'25'74'15,"-50"-148"-15,50 74 0,0 0 16,0 0-16,0 0 0,-1 0 16,1 0-16,0 0 0,0 25 15,-25 0-15,25-25 16,-25 24-16,0 1 16,0 0-16,0 0 0,-25-25 15,25 25-15,-25-1 0,0 1 16,0 0-16</inkml:trace>
  <inkml:trace contextRef="#ctx0" brushRef="#br0" timeOffset="650821.7746">2356 14039 0,'25'0'16,"0"0"-16,0 0 16,0 0-16,-1 25 15,1-25-15,0 25 0,0-25 16,-25 25-16,25-25 0,-1 25 16,1-25-16,0 24 0,0-24 15,0 0-15,0 0 16,-25-24-16</inkml:trace>
  <inkml:trace contextRef="#ctx0" brushRef="#br0" timeOffset="651016.1796">2629 13915 0,'0'25'0,"0"0"16,25-25-16,0 25 15,0-25-15,0 25 0,-25-1 16,24 1-16,1 0 0,0 0 16,-25 0-16,0-1 15,0 26-15,-25-50 0,25 25 0,-49 0 16,24-25-16</inkml:trace>
  <inkml:trace contextRef="#ctx0" brushRef="#br0" timeOffset="651777.0613">3200 13345 0,'0'-25'0,"25"25"16,-1 0-16,1 0 16,-25-25-16,25 25 0,0 0 15,-25 25-15,25-25 16,-25 25-16,24 0 0,-24 0 15,0-1-15,0 1 16,0 0-16,-24 0 16,24 0-16,-25-25 0,25 24 15,-25 1-15,25-50 32,25 25-32,-25-24 15,25 24-15,-1-25 0,1 0 16,0 0-16,0 25 0,0-25 15,-1 25-15,1-24 0,-25-1 16,25 25 0,-25 25-1,-25-1-15,25 26 16,0-25-16,0 0 16,25-1-1,0-24-15,-25 25 0,25-25 16,-1 0-16,26 0 15,-50-25-15,25 25 0,-25-24 16,0-26-16,0 25 16,0 0-16,-25 1 15,-25 24-15,26 0 16,-1 0-16,0 0 0,0 0 16</inkml:trace>
  <inkml:trace contextRef="#ctx0" brushRef="#br0" timeOffset="652231.3642">3274 14064 0,'0'-25'31,"25"25"-31,0 0 0,0 0 16,-1 0-16,1 0 15,-25 25 1,25 0-16,-25 0 0,0 0 16,0-1-16,-25 1 15,0 0-15,25 0 16,25-25 15,25-25-31,-25 0 16,-1 0-16,1 25 0,0-24 0,0-1 15,24-25-15,-24 25 0,0-24 16,0 24-16,-25 0 0,50 0 16,-50 1-16,0 48 31,0 1-16,0 0-15,0 0 0,-25 74 16,25-74-16,-25 24 0,25 1 0,0 0 16</inkml:trace>
  <inkml:trace contextRef="#ctx0" brushRef="#br0" timeOffset="671681.4611">1538 8037 0,'-25'0'16,"0"25"78,0-1-94,25 1 15,0 0 1,0 0-1,25-25 1,0-25 0,0 0-16,0 0 0,-1 1 0,1-1 15,25-25-15,-25 25 16,0 0-16,-1 25 0,1-24 16,0-1-16,0 25 0,0-25 15</inkml:trace>
  <inkml:trace contextRef="#ctx0" brushRef="#br0" timeOffset="671954.8965">1240 9327 0,'0'24'0,"25"-24"15,-25-24-15,25-1 0,24 0 16,1 0-16,0-24 0,74-75 15</inkml:trace>
  <inkml:trace contextRef="#ctx0" brushRef="#br0" timeOffset="683554.9274">2853 10840 0,'0'0'0,"0"-25"156,24 25-140,1-25-1,0 25 1,25-25-1,-26 25-15,1 0 16,0 0-16,0 0 16,0 25-16,-1-25 15,1 25-15,0 0 16,-25-1-16,25-24 16,-25 25-16,25-25 15,24 0 1,-49-25-1,25 25-15,0-24 0,24-26 16,-24 50-16,0-25 16,0 25-1,-25-25-15,25 25 16,-25 25 0,24-25-1,-24 25-15,25-25 16,-25 25-16,25-25 15,0 0-15,0 0 16,-1 0-16,1 0 16,0 0-16,0 0 0,0 0 15,0-25-15,24 25 0,-24 0 16,-25-25-16,25 25 16,0 0-16,-1 0 15,1 0 1,0 0 15,0 0-31,0 0 16,-1 0-1,26 0-15,-25 0 0,0 0 0,-1 0 16,1 0-16,0 0 0,0 0 16,0 0 30,-1 0-30,1 0-16,0 0 16,25 0-16,-1 0 0,-24 0 0,0 0 15,24 0-15,-24 0 0,25 0 16,-25 0-16,-1 25 16,-24 0 15,25-25-16,0 0-15,0 0 16,0 0-16,-1 0 16,26 0-16,-25 0 0,0 0 15,24 0-15,-24 0 0,0 0 16,49 0-16,-49 0 0,25 0 16,-25 0-16,-1 0 0,1 0 0,0 0 15,-25 25 32,25-25-31,0 0-1,-1 0-15,1 24 16,0-24-16,0 0 0,24 0 16,-24 0-16,0 0 0,0 0 15,0 0-15,24 0 0,-24 0 16,-25-24 46,25 24-46,-25-25-16,25 25 16,-25-25-16,24 25 15</inkml:trace>
  <inkml:trace contextRef="#ctx0" brushRef="#br0" timeOffset="687427.3149">1166 9227 0,'0'-24'0,"0"48"62,0 1-46,25 0-16,-25 0 15,24 0-15,1-25 16,25 0 0,-25 0-16,-1-25 0,1 0 15,50-25-15,-26 26 0,-24-1 16,25-25-16,-26 25 15,51-24-15,-50 24 0,0 25 16,-25-25-16,24 25 0,-24-25 0,-24 25 78</inkml:trace>
  <inkml:trace contextRef="#ctx0" brushRef="#br0" timeOffset="687812.2982">1488 8037 0,'-25'0'16,"25"25"-1,0-1 1,0 1-1,25 0-15,0-25 32,25 0-17,24-25-15,1-49 0,-26 49 0,1 0 16,-1 0-16,1 0 0,24 1 16,26-51-16,-51 50 0,1 1 15,-25-1-15,24 25 16,1-25-16</inkml:trace>
  <inkml:trace contextRef="#ctx0" brushRef="#br0" timeOffset="745436.708">2927 9401 0,'-25'0'31,"50"0"94,0 0-109,0 0 0,-1 0-16,1 0 15,0 0 1,0 0-16,0 0 0,-1 0 0,1 0 16,25 0-16,-25 0 15,-1 0-15,1 0 16,0 0-16,25 0 0,-26 0 15,1 0-15,0 0 0,25 0 16,-26 0-16,51 0 0,-26 0 16,-24 0-16,25 0 0,-25 0 15,49 0-15,-49 0 0,25 0 16,-26 25-16,26-25 0,-25 0 16,49 0-16,-49 0 0,0 0 15,24 0-15,-24 0 0,25 0 16,24 0-16,-24 0 0,-1 0 0,1 0 15,0 0-15,24 0 0,-24 0 16,-1 0-16,1 0 0,-25 0 16,24 0-16,51 25 0,-76-25 15,26 0-15,0 0 0,-1 0 16,-24 0-16,49 0 0,-24 0 16,-25 0-16,24 0 0,-24 0 0,50 0 15,-75-25-15,24 25 0,1 0 16,0 0-16,0 0 15,0 0-15,-1 0 16,1 0 0,0-25-16,0 25 0,0 0 15,-1 0-15,1 0 32,-50 0 108,1 0-109</inkml:trace>
  <inkml:trace contextRef="#ctx0" brushRef="#br0" timeOffset="782558.6369">769 5507 0,'0'0'0,"-25"-25"16,0 25-16,1 0 16,24-25-1,24 25 1,1 0-1,0 0 1,0 0 0,0 0-16,24-25 15,-24 25 1,0 0-16,-25 25 47,-25 0-47,25 24 15,0-24-15,0 0 16,0 0-16,0 24 0,-25 1 16,25-25-16,0 0 0,0 24 15,0 1-15,0-25 16,-25 0-16,25-1 0,0 1 16,-24-25-16,-1 25 15,0-25 1,0 0-16,0 0 15,25-25 1,25 25 0,0 0-1,0-25-15,24 25 0,-24-24 16,0 24-16,0-25 0,0 25 16,-1 0-16,26-25 0,-25 0 0,0 0 15,-1 25-15</inkml:trace>
  <inkml:trace contextRef="#ctx0" brushRef="#br0" timeOffset="782970.2606">1240 5507 0,'50'-100'31,"-149"348"-31,148-396 0,1 73 16,-50 125-1,0-25-15,-25-1 16,25 1-16,0 25 0,-25-25 15,25 24-15,0-24 0,0 25 16,-25-26-16,25 1 16,0 0-16,-24 0 0,24-50 31,0 0-31,0 0 16,0 1-16,24-26 0,1 0 15,-25 1-15,25 24 0,-25-25 0,25 26 16,-25-1-16,25 0 0,-25 0 15,24 25 1,-24 25-16,0 0 16,0 0-16,25-1 15,-25 26-15,0-25 0,25 0 16,-25-1-16,0 1 0,0 0 16,25 25-16,-25-26 0,0 1 15,0 0-15,-25-25 31</inkml:trace>
  <inkml:trace contextRef="#ctx0" brushRef="#br0" timeOffset="783099.372">1240 5755 0,'50'0'31,"-25"0"-31,-25 0 16,-75 0-16,174-25 0,-74 25 0,50-50 15,-51 50-15,1-25 0,0 25 16</inkml:trace>
  <inkml:trace contextRef="#ctx0" brushRef="#br0" timeOffset="783522.8213">1687 5457 0,'0'-25'15,"0"0"1,0 50 0,0 0-1,0 0-15,0 0 0,0 24 16,-25-24-16,25 0 0,0 0 16,-25 49-16,25-49 15,0 0-15,0-1 0,0 1 31,-25-25-31,25-49 16,0 24-16,0 0 16,0-25-16,0 26 0,0-1 15,0 0-15,0 0 0,25 25 16,-25-25-16,25 25 31,0 25-15,0 0-16,-1 0 0,1 0 15,0-25-15,0 24 0,0-24 16,-1 25-16,26-25 16,-25 0-16,0 0 0,-1 0 15,-24-49 1</inkml:trace>
  <inkml:trace contextRef="#ctx0" brushRef="#br0" timeOffset="783694.2573">1935 5383 0,'0'24'16,"49"100"-16,-98-272 0,49 197 16,-25-24-16,25 25 0,0-26 15,0 1-15,0 0 0,0 0 16,0 24-16,0-24 0,0 0 16,0 0-16,0 0 0,25-1 15</inkml:trace>
  <inkml:trace contextRef="#ctx0" brushRef="#br0" timeOffset="784146.9101">2257 5308 0,'0'0'0,"0"25"31,0 25-15,0-26 0,0 1-16,0 0 0,0 0 15,0 24-15,0-24 0,-25 0 16,25 0-16,-24 0 0,24 24 16,-25-24-16,25-50 31,0 0-31,0 1 15,25-26-15,-1 0 0,-24 26 16,0-26-16,0 25 0,25 0 16,0-24-16,0 24 15,-25 0-15,25 25 16,-25-25-16,24 25 16,1 25-1,-25 25-15,25-50 0,-25 25 16,0-1-16,0 1 0,0 25 15,25-25-15,-25-1 0,0 1 0,0 0 16,0 25-16,0-26 16,0 1-16,0 0 15,-25-25-15</inkml:trace>
  <inkml:trace contextRef="#ctx0" brushRef="#br0" timeOffset="784282.5827">2257 5556 0,'25'0'47,"25"25"-47,-125-50 0,150 0 15,-51 1-15,26 24 0,-25 0 0,24-25 16,1 0-16,-25 25 0</inkml:trace>
  <inkml:trace contextRef="#ctx0" brushRef="#br0" timeOffset="785249.1245">2604 5234 0,'0'0'16,"0"-25"-16,0 0 15,0 0-15,0 1 16,-24 24 0,-1-25-16,25 0 0,-25 0 15,0 0-15,0 25 0,-49-49 16,24 24-16,26 0 0,-26 25 16,0-25-16,1 1 0,-50-1 15,49 25-15,-24-25 0,24 25 16,-24 0-16,-26 0 0,26 0 15,24 0-15,1 0 0,-1 0 0,0 0 16,-49 25-16,50-25 0,-1 0 16,0 0-16,1 25 0,-26 24 15,26-49-15,-1 25 0,1 0 16,-1-25-16,-49 49 0,49-24 16,1 0-16,-26 0 15,1 24-15,49-24 0,-25 25 0,25-25 16,1-1-16,-1 1 0,0 0 15,-25 25-15,50-26 16,-24 1-16,-1 25 16,0-1-16,25-24 0,0 25 0,-25-1 15,25-24-15,0 0 0,0 25 16,0-1-16,25-24 0,-25 0 16,25 25-16,0-26 0,-1 1 15,26 50 1,-25-51-16,0 1 0,-1-25 15,1 25-15,25 0 0,-25 0 0,0-25 16,24 0-16,1 24 0,-25-24 16,24 25-16,-24-25 0,25 0 15,-1 0-15,1 0 16,-25 0-16,24 0 0,-24 0 0,49 0 16,-49 0-16,25 0 0,-25 0 15,24 0-15,-24-25 0,49 1 16,-24 24-16,-25 0 0,0 0 15,24-25-15,1 0 0,-25 25 16,24 0-16,-24 0 0,0-25 16,25 25-16,24-25 0,-24 25 15,-26-24-15,26 24 0,0-25 0,49 0 16,-74 25-16,24 0 16,1-25-16,-25 25 0,-1-25 15,51 25-15,-50-24 0,-1 24 16,1-25-16,0 25 0,25-25 15,-26 0-15,26 25 0,-25-25 0,0 0 16,-1 1-16,76-51 16,-51 50-16,-24 1 0,0-1 15,25-25-15,-50 1 16,24 24-16,-24 0 0,0-25 16,0 26-16,-24-1 0,24 0 0,-25 0 15,0 0-15,25 1 0,-25-1 16,-24 0-16,-1 0 15,0 25-15,25 0 16,1 0-16,-1 0 0,0 0 16,0 0-16,-24 25 0</inkml:trace>
  <inkml:trace contextRef="#ctx0" brushRef="#br0" timeOffset="817001.6848">18976 12948 0,'0'-25'15,"-25"25"-15,25-25 63,-25 25-48,0 0 17,0 0-17,1 25 1,-1-25-16,25 25 15,0 0-15,-25 0 0,25-1 16,25-24 0,0 0-1,24-24-15,-24 24 16,0-25-16,-25 0 0,25 0 16,-1 0-16,1 1 0,0 24 15,-25-25-15,0 0 0,25 25 16,-25-25-16,-25 50 47,25 0-47,-25 0 0,0 24 15,1-24-15,24 0 0,0 0 16,0-1-16,-25 1 0,25 0 16,0 0-1,25-25-15,-1 0 16,1 0-16,-25-25 15,50 0-15,-25 25 0,-25-25 16,24 25-16,-24-24 0,25 24 16,-25-25-16,25 25 0,-25-25 15,0 0 1,-25 25 15,0 0-15,25 25-16,0 0 0,-24-25 15,24 25 1,0-1-16,24-24 16,1 0-1,0 0-15,0 0 0,0 0 16,-1-24-16,1 24 16,-25-25-1,-25 50 16,25-1-15,-24-24-16,24 25 16,0 0-16,0 0 15,-25-25-15,25 25 16,0-1-16,-25-24 16,25 25-16,-25-25 15,25-25 1,0 1-1,25-1-15,-25 0 16,50 0-16,-1 0 0,-24 1 16,0-1-16,0 0 0</inkml:trace>
  <inkml:trace contextRef="#ctx0" brushRef="#br0" timeOffset="817142.1704">19472 12874 0,'24'0'0,"-123"173"78,174-346-78,-150 371 0,50-173 0,1-25 16,-1 49-16,25-24 15,-25-25-15</inkml:trace>
  <inkml:trace contextRef="#ctx0" brushRef="#br0" timeOffset="817264.9524">19298 13097 0,'50'-25'31,"-125"124"-31,100-173 0,49 49 16,-49 25-16,0 0 0,0 0 0,0 0 15,24 0-15</inkml:trace>
  <inkml:trace contextRef="#ctx0" brushRef="#br0" timeOffset="817656.2873">20141 13171 0,'25'-25'0,"-25"1"31,-25 24-16,25-25-15,-24 25 0,-1 0 16,0 0 0,25 25-16,-25-25 15,25 24-15,0 1 0,0 0 16,25 0 0,-25 0-16,0 0 15,0-1 1,-25 1-1,-24-25-15,24 0 16,25-25 0,0 1-1,25 24-15,24 0 16</inkml:trace>
  <inkml:trace contextRef="#ctx0" brushRef="#br0" timeOffset="818625.4813">20141 13221 0,'25'0'0,"0"0"63,-50 25-63,0-50 0,50 75 15,-25-26 1,25 1 0,0-25-16,0 0 15,-25-25-15,24 25 0,-24-24 16,0-1-16,-24 0 15,-1 25 1,0 0 0,0 25-1,50 0 1,0-25 0,24 0-16,-24 0 15,0 0-15,-25 24 63,0 1-63,0 0 15,25-25 1,0 0 0,-1-25-1,1 25-15,0 0 0,-25-25 31,0 50-15,0 0 15,25-50 16,0 25-47,-1 0 16,26 0-1,-50 25-15,25-25 0,0 0 16,-1 0 0,1 0-16,0 0 31,-25-25-31,-25 25 31,0 0-31,1 0 16,-1 0-16,0 25 15,0-25-15,25 25 0,-25 0 16,25-1 0,0 1-16,25-25 15,0 0-15,0 0 16,0 0-16,-1 0 16,1 0-16,25 0 0,-25 0 15,0 0-15,-1 0 16,1-25-16,0 25 0,-25-24 0,0-1 31,-25 25-31,0 0 16,1 0-16,-1 0 15,0 25-15,25-1 0,-25 1 16,25 0 0,25 0-16,0-25 15,0 0-15,-1 0 0,1 25 16,0-25-16,0 0 0,0 0 15,-1 0-15,1 0 0,-25-25 16,-25 25 0,1 0-16</inkml:trace>
  <inkml:trace contextRef="#ctx0" brushRef="#br0" timeOffset="1.04237E6">2406 2381 0,'0'0'0,"0"25"63,0 0-47,0 0-1,0-1-15,0 1 0,0 0 16,0 25-16,0-1 0,0-24 15,0 0 1,0 0-16,0 0 0,0-1 16,0 1-16,0 25 15,-25-50 1,25 25-16,0-50 47,-25 25-47,25-25 0,0-25 15,0 26-15</inkml:trace>
  <inkml:trace contextRef="#ctx0" brushRef="#br0" timeOffset="1.04264E6">2356 2580 0,'0'-25'0,"0"50"0,124-224 78,-99 199-78,0 0 0,0 0 0,0 0 15,-25 25-15,24 0 16,-24 0-16,0-1 16,0 1-16,-24 0 0,-1 0 15,25 0-15,-25-1 0,0-24 16,0 25-16,1-25 0,-1 0 16,0 25-16,0-25 15,0 0-15,25-25 16,0 0-16,0 1 15,25-1-15,0 0 16</inkml:trace>
  <inkml:trace contextRef="#ctx0" brushRef="#br0" timeOffset="1.04322E6">2679 2431 0,'0'25'16,"0"-50"-16,25 50 0,-25-1 15,0 1-15,0 0 16,0 0-16,0 0 16,0-1-1,0 1-15,0-50 32,0 1-17,0-1-15,0 0 16,25 25-16,-25-25 0,0 0 15,24 1-15,1-1 16,0 25-16,-25-25 16,25 25-16,0 0 31,-1 25-15,1 0-1,-25-1 1,0 1-1,0 0 1,-25-25-16,25 25 0,0 0 16,0-1-1,0 1 1,25-25-16,0 0 0,0 0 16,0-25-1,-1 1-15,1-1 16,-25 0-16,0 0 15,0 0-15,-25 25 16,1 0-16,-1 0 16,0 0-1,0 0-15,25 25 32,0 0-17,25-25-15,0 0 0</inkml:trace>
  <inkml:trace contextRef="#ctx0" brushRef="#br0" timeOffset="1.04347E6">3274 2406 0,'0'-25'16,"-198"124"-16,396-173 16,-223 49-16,25 50 15,-24-25-15,24 25 16,-25 0-16,0-1 0,0 1 15,25 0-15,-25-25 16,25 25-16,0 0 16,0-1-1,25-24-15,-25 25 16,25-25-16,0 0 16,0 0-16,-1 0 0,26 0 15</inkml:trace>
  <inkml:trace contextRef="#ctx0" brushRef="#br0" timeOffset="1.0438E6">3497 2505 0,'-24'0'16,"24"25"-1,24-25 1,1 0-1,-25-25 1,25 25-16,-25-25 16,25 1-1,-25-1-15,0 0 16,-25 25 0,0 0-16,0 0 15,1 25-15,-1 0 16,25-1-16,-25 1 15,25 0 1,0 0-16,25-25 16,24 25-16,1-25 15,0-25-15,-26 25 16</inkml:trace>
  <inkml:trace contextRef="#ctx0" brushRef="#br0" timeOffset="1.04437E6">3870 2381 0,'0'-25'31,"-174"149"-31,323-248 0,-124 149 0,-75-50 16,25 25-16,0 25 15,25 0 1,0 0-16,0 0 16,0-1-1,25 1 1,0-25-16,-25 25 0,25-25 15,-25 25-15,25 0 16,-25-1 0,-25-24-1,0 25-15,0-25 16,0 0-16,25-25 47,25 1-47,0-1 0,0 0 15,0 25-15,24-50 0,-24 50 16,0-24-16,24-1 0,-24 25 16,0-25-16,0 0 0,0 25 15,-50 0 1,0 0 0,0 50-1,0-50-15,1 25 0,-1-1 16,25 1-1,0 0 1,25-25-16,-1 25 0,1-25 16,0 0-16,0 25 15,0-25-15,-25 24 16,-50-24 0,25 25-1,0-25-15,1 0 0,-1 0 16,25-25-1</inkml:trace>
  <inkml:trace contextRef="#ctx0" brushRef="#br0" timeOffset="1.04477E6">4390 2555 0,'0'0'0,"-24"0"15,48 0 32,26 0-47,-25 0 0,0 0 16,-1 0-16,1 0 0,25-25 15,-25 25-15,-1-25 0,1 25 16</inkml:trace>
  <inkml:trace contextRef="#ctx0" brushRef="#br0" timeOffset="1.04521E6">4961 2356 0,'25'0'46,"-25"25"-46,0 0 16,0 0 0,0 0-16,0-1 0,0 1 15,-25 50-15,25-51 16,0 1-16,0 0 16,0 0-16</inkml:trace>
  <inkml:trace contextRef="#ctx0" brushRef="#br0" timeOffset="1.04553E6">4862 2555 0,'74'74'31,"-148"-148"-31,74 49 16,49 25-16,-24 0 15,0 0-15,0-25 0,0 25 16,-1 0-16,26 0 0,-25 0 15,0 25 1,-25 0-16,0 0 16,0-1-1,24 1 1,1-25-16,0 0 16,0-25-1,0 1 1,-25-1-16,0 0 15,-25 25-15,-25-25 16,25 25-16,1 0 0,24-25 16</inkml:trace>
  <inkml:trace contextRef="#ctx0" brushRef="#br0" timeOffset="1.04595E6">5507 2530 0,'24'0'32,"1"0"-17,0 0-15,0 0 16,24 0-16,-24 0 16</inkml:trace>
  <inkml:trace contextRef="#ctx0" brushRef="#br0" timeOffset="1.04697E6">5829 2406 0,'0'0'0,"0"25"32,0 0-32,0-1 0,25 1 15,-25 0-15,0 25 16,0-1-16,25-24 0,-25 0 15,0 25-15,0-1 0,0-24 16,0 25-16,-25-26 0,25 1 16,0 0-16,0 0 0,-25-25 15,25-25 1,0 0-16,0 0 0,0-24 16,0 24-16,0-49 15,0 49-15,25-25 0,-25 25 16,0 0-16,0 1 0,0-26 0,25 50 15,-25-25-15,0 0 16,25 25-16,-25-24 0,24 24 16,1 0-16,0 0 15,25 0-15,-26 0 16,1 0-16,-25 24 0,25-24 16,-25 50-16,0-25 0,0 0 15,-25-1-15,-24 1 16,24 0-16,0-25 0,0 0 15,25-25 1,0 0 0,50 1-16,-25-1 15,-1 0-15,1 25 16,0-25-16,25 0 0,-26 25 16,-24-24-16,25 24 15,0 0-15,0 0 16,-25 24-1,25-24-15,-25 25 16,0 0-16,0 0 16,0 0-16,0-1 15,24-24 17,1-24-17,-25-1-15,25 25 16,-25-25-16,25 0 0,0 0 15,-1 1-15,-24-1 16,25 25 0,-25 25-1,0-1 1,0 1 0,25-25-16,-25 25 0,25 0 15,0-25 16,-25 25-15,0-1 0,0 1-1,24-25 17,1 0-17,0-25-15,0 1 16,0-1-16,-25 0 0,0 0 0,0 0 15,0 1-15,-25 24 16,25-25-16,-50 25 0,25-25 16,1 25-16,-1 0 0,0 0 15,0 0-15,0 0 16,25 25 0,25-25-16,0 0 15,0 0-15,24 0 0</inkml:trace>
  <inkml:trace contextRef="#ctx0" brushRef="#br0" timeOffset="1.0472E6">6796 2406 0,'50'0'47,"-199"25"-47,248-50 0,-74 50 31,-50 0-31,1-1 15,24 1-15,0 0 16,0 0-16,24-25 31,-24 25-31,50-25 0,-25 0 0,0 0 16,0 0-16,-1 0 0,1-25 16,0 0-16</inkml:trace>
  <inkml:trace contextRef="#ctx0" brushRef="#br0" timeOffset="1.04794E6">7119 2505 0,'0'0'31,"25"0"-15,24 0 0,-24-25-1,-25 1-15,25 24 16,-25-25-1,-50 25-15,26 0 16,-1 0-16,0 25 16,0-25-16,25 24 15,0 1 1,0 0 0,50-25-16,-25 0 15,-1 0-15,1 0 0,0 0 16,-25-25-16,50 0 0,-26 25 15,1-24-15,0 24 0,25-25 16,-50 0 0,-25 25-1,0 0 1,0 25 0,0-25-16,1 49 15,24-24 1,24-25-16,1 25 15,0-25-15,0 25 0,0-25 16,-1 0-16,1 25 0,0-25 16,0 24-16,-50-24 31,0 0-31,0 0 16,1 0-16,24-24 15,24-1 1,26 0-1,-25 0-15,24 0 16,-24 1-16,0 24 0,0-25 0,0 25 16,-1-25-16,1 0 0,0 25 15,-25-25 1,0 50 15,-25 0-31,25 0 16,-25 0-16,25-1 0,0 1 15,0 0-15,0 0 16,0 0 0,0-1-16,0 1 15,-49-25 1,24 0-16,0 0 0</inkml:trace>
  <inkml:trace contextRef="#ctx0" brushRef="#br0" timeOffset="1.05045E6">8558 2456 0,'0'0'0,"0"-25"16,0 0 0,-25 25-1,0 0-15,0 0 16,25 25-16,-25 0 16,25-1-1,-24 1-15,24 0 0,0 0 16,0 0-16,24-25 15,1 0-15,0 0 16,0 0-16,24 0 0,-49-25 16,25 25-16,0 0 0,0 0 15,24-50-15,-49 25 0,25 25 16,-25-24-16,0-1 0,25 25 16,-50 25 15,25-1-31,-25 1 15,25 0-15,0 0 0,0 0 16,0-1 0,25-24-16,0 0 0,0 0 15,0 0-15,-1-24 16,-24-1 0,25 0-16,-25 0 0,0 0 15,-25 25-15,25-24 0,-24 24 16,-1 0-16,0 0 15,0 0-15,50 0 32,25 0-17,-26 0-15,1 0 16,25 0-16,-25 0 0,-25-25 16,24 25-16,-24-25 15,25 25-15,-25 25 16,0 0-1,0-1-15,0 1 16,0 0-16,0 0 0,0 0 16,25-25-1,-25-25 1,25 25-16,-25-25 16,25 25-16,-25-25 0,25 0 15,-1 1-15,1 24 16,-25-25-16,0 50 31,0-1-15,0 1-16,0 0 15,0 0-15,25-25 32,0 0-32,0 0 15,-25-25 1,24 0-16,1 25 0,-25-25 0,25 25 15,-25-24-15,25 24 0,-25 24 47,0 1-31,0 0 0,25-25-1,-1 0 1,-24-25-16,50 0 15,-25 1-15,-25 48 63,0 1-32,25-25 16,-25-25-47,24 25 16,-24-24-16,25 24 15,0 0-15,-25-25 16,0 50 0,-25-25 15,25 24-31,0 1 0,0 0 15,25-25 1,0 0 0,0 0-16,-25-25 0,24 25 15,1-25-15,0 1 16,-25-1-16,25 25 16,-25 25 30,0-1-30,0 1 0,25-25-16,-1 0 31,1 0-15,0 0-16,-25-25 78,25 25-78,-25-24 15,25-1 1,-25 0 0,24 25-16,1 0 31,-25 25-16,0 0 1,0-1 0,0 1-1,0 0 1,0 0 0,25-25-1,-25-25 16,0 0-31,-25 25 16,25-25-16,-25 1 0,25-1 16,-24 0-1,24 0 1,0 0 0,-25 25-16,25-24 15,-25 24 1,50 0 31,0 0-47,-1 0 15,1 0 1,0 0-16,0 0 16,0 24-16,-25 1 15,49-25-15,-49 25 0,25-25 16,-25 25-16,25-25 0,-25 25 15,0-1-15,0 1 16,25-50 31,0 25-31,-1 0-16</inkml:trace>
  <inkml:trace contextRef="#ctx0" brushRef="#br0" timeOffset="1.05123E6">10319 2431 0,'0'-25'15,"-124"75"-15,248-75 0,-149 0 16,0 25 0,0 0-1,25 25 16,0 0-15,0-1 0,0 1 46,25-25-62,0 0 16,0 0 15,-25-25-31,25 25 16,-1 0-1,-24-24-15,25 24 16,-25-25-16,-25 25 31,1 0-15,-1 0-16,0 25 15,0-1-15,25 1 32,25-25-32,0 0 15,0 0 1,-1 0-16,1 0 16,0-25-16,-25 50 62,25-25-46,0 0-1,-1 0-15,1 0 0,0-25 16,0 25-16,0 0 16,-1-24-16,-24-1 0,25 25 0,0-25 15,-25 0-15,25 25 16,-25-25-16,-25 50 47,25 0-47,0 0 15,-25 24 1,25-24-16,0 0 0,0 0 16,0 0-16,0-1 0</inkml:trace>
  <inkml:trace contextRef="#ctx0" brushRef="#br0" timeOffset="1.05147E6">10517 2505 0,'75'-25'47,"-125"75"-47,124-124 15,-173 123-15,223-98 0,-99 49 0,0 0 16,0 0-16,-1 0 0,1 0 15,-25 24 1,0 1 0,0 0-16,0 0 15,25 0 1,-25-1 0</inkml:trace>
  <inkml:trace contextRef="#ctx0" brushRef="#br0" timeOffset="1.05202E6">10765 2381 0,'-25'0'31,"75"75"-31,-75-150 0,0 100 16,50-25-16,0 25 15,25 0 1,-26-25-16,-24 24 0,25-24 15,0 0-15,-25 25 0,25-25 16,-25 25-16,25-25 0,-25 25 16,-25 0-1,0-1 1,50-24 15,0-24-31,-25-1 16,24 25-1,-24-25-15,0 0 0,-24 25 16,-1-25 0,0 25-16,25 25 31,25-25-15,0 0-16,-1 0 0,1 0 15,0 0-15,0 0 16,24 0-16,-24 0 0,0 0 15,-25 25 1,25-25 0,0 0-1,-25 25-15,25-25 16,-1 0-16,1 0 16,0 0-16,0 0 15,24 0-15,-24 0 0,0 0 16,0 0-16,0 0 15,-1 0-15,1 0 0,0-25 16,0 25-16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4:05:03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5904 4415 0,'-25'0'31,"25"25"-15,0 0-1,0 0 16,25-25-31,-25 24 0,0 1 16,0 0 0,0 0-16,-25-25 15,25 25-15,0-1 0,0 1 16,0 0 0,0 0-16,-25 0 15,25-1-15,0 1 16,0 0-1,0 0-15,0 0 16,0 0 0,0-1-1,0 1 1,0 0-16,0 0 0,0 0 31,0-1-31,0 1 16,0 0-1,0 0-15,0 0 16,0-1 0,0 1-1,0 0 1,0 0-16,0 0 0,-25-1 16,25 1-16,0 0 0,0 0 15,0 0-15,0 24 16,0-24-1,0 0-15,0 0 0,0 24 16,0-24-16,0 0 16,0 0-16,0-1 0,0 26 0,0-25 15,0 0-15,0-1 0,0 1 16,0 25-16,0-25 0,0 0 16,0-1-16,0 1 0,0 0 15,0 25-15,0-26 0,0 1 16,0 0-16,0 0 0,0 24 15,0-24-15,0 25 0,0-25 0,0-1 16,0 1-16,0 25 0,0-1 16,0-24-16,-25 0 0,25 0 15,0 49-15,0-49 16,0 74-16,0-74 16,0 25-16,0-26 0,0 1 15,0 25-15,0-25 0,0 24 16,0-24-16,0 25 15,0-25-15,0-1 0,0 1 0,0 50 16,0-51-16,0 1 0,0 0 16,0 25-16,0-1 0,0-24 0,0 0 15,0 0-15,0-1 16,0 1-16,0 25 0,0-25 16,0-1-16,0 1 15,0 25-15,0-25 0,0-1 16,0 1-16,0 0 0,0 25 15,0-26-15,-25 1 0,25 0 16,0 0-16,0 24 0,0-24 16,0 0-16,-24 0 0,24 0 15,0 0-15,0 49 0,0-49 16,0 0-16,0-1 0,-25 26 0,25 0 16,0-26-16,0 26 0,0-25 15,0 0-15,-25 24 0,25 1 16,0-1-16,0-24 0,0 25 15,0-25-15,-25 49 16,25-24-16,0-26 0,0 26 0,0-25 16,0 24-16,-25 1 0,25 0 15,0-25-15,0 24 0,0-24 16,-24 49-16,24-49 0,0 25 16,0-25-16,0 24 0,0-24 15,-25 99-15,25-74 16,0-1-16,0-24 0,0 0 0,0 24 15,0-24-15,-25 50 0,25-51 16,0 26-16,0-25 0,0 24 16,0 1-16,0 0 0,0-25 15,0 24-15,0-24 0,0 25 16,0-1-16,0 1 0,0-25 16,-25 24-16,25-24 0,0 49 15,0-49-15,0 25 0,0-25 16,0-1-16,0 26 0,0 0 15,0-26-15,0 1 0,0 25 16,0-25-16,0 24 0,0-24 16,-25 25-16,25-26 0,0 1 15,0 0-15,0 49 0,0-24 16,0-25-16,0 25 0,0-26 16,0 51-16,0-50 0,0 24 15,0-24-15,0 0 0,0 0 0,0 49 16,0-24-16,0-26 0,0 1 15,0 25-15,0 24 0,0-49 16,0 25-16,0-26 0,0 26 16,0-25-16,0 49 0,0-24 15,0-25-15,25 24 0,-25-24 16,0 50-16,0-51 0,0 26 0,0-25 16,0 24-16,0-24 0,0 50 15,0-26-15,0-24 0,0 25 16,0-1-16,0 26 15,0-26-15,0-24 0,0 25 0,0-1 16,0 1-16,0 24 0,0-24 16,25-1-16,-25 26 0,0-25 15,0 123-15,0-123 16,0 74-16,0-75 0,0 1 16,0-25-16,25 24 0,-25 26 15,0-50-15,0-1 0,25 1 0</inkml:trace>
  <inkml:trace contextRef="#ctx0" brushRef="#br0" timeOffset="2472.639">9971 4390 0,'25'0'32,"-25"25"-17,0 0 1,0 0 0,0 0-16,0-1 15,0 1 1,0 25-16,0-25 15,-25-1-15,25 1 16,0 0-16,0 0 0,0 0 16,0-1-16,0 26 15,0-25-15,0 0 0,0 0 16,0-1-16,0 1 0,-24 25 16,24 49-1,0-74-15,-25 0 0,25 24 16,0-24-16,0 0 15,0 0-15,0-1 0,-25 1 16,25 25-16,0-25 0,0-1 16,-25 1-16,25 0 0,0 0 0,0 0 15,-25-1-15,25 1 16,0 0-16,0 0 0,0 24 16,0 1-16,-24-25 0,24 0 15,0-1-15,0 1 0,-25 50 0,25-50 16,0-1-16,0 1 0,-25 25 15,25-1-15,0 1 0,0-25 16,-25 24-16,25-24 0,0 25 16,-25 24-16,25-24 0,0-25 15,-24 24-15,24 1 0,0 24 16,-25-24-16,25-25 0,0 24 0,0 1 16,-25-25-16,25 74 15,0-74-15,0 24 0,-25 1 16,25 0-16,-25 24 0,25-24 15,0-1-15,-24 1 0,24-1 0,0 1 16,-25 24-16,25-24 0,0 0 16,0-26-16,-25 26 0,25 49 15,0-74-15,0 25 0,-25-1 16,25 1-16,0 49 0,-25-49 16,25-1-16,0 1 0,0 0 15,0-1-15,-24 26 0,24-26 16,0 1-16,-25-1 0,25 1 0,0 49 15,-25-74-15,25 49 16,0-24-16,0 0 0,-25-1 16,25 50-16,0-49 0,-25 0 15,25-25-15,0 24 0,-24 50 16,24-49-16,0 0 0,-25-26 0,25 26 16,0 0-16,0 49 0,0-50 15,0 1-15,0 0 16,-25-1-16,25 50 0,0-74 0,0 25 15,0-1-15,0 1 0,-25 0 16,25 49-16,0-49 0,-25-1 0,25 1 16,0-1-16,0 26 0,0-26 15,0 1-15,0 0 0,0-1 16,0 1-16,-24 24 16,24-24-16,0-1 0,0 1 0,0 0 15,0 24-15,0-24 0,0-1 16,0 1-16,0 0 0,0-26 15,0 76-15,0-76 0,0 26 16,0 0-16,0-26 0,0 51 16,0-26-16,0 1 0,0 0 15,0-26-15,0 26 0,0 49 16,0-74-16,0 25 0,0-1 0,0-24 16,0 74-1,0-49-15,24 0 0,-24-26 16,0 26-16,0-25 0,0 0 15,0-1-15,25 51 0,-25-50 0,0 24 16,0-24-16,0 0 0,25 49 16,-25-49-16,0 0 0,0 0 15,0-1-15,0 1 0,25 50 16,-25-51-16,0 1 0,0 0 16,0 25-16,0-26 15,0 1-15,0 0 0,0 0 16,0 24-1,0 1-15,0-25 0,0 0 16,0 0-16,0 24 16,0-24-16,0 0 0,0 0 15,0-1-15,0 1 0,0 0 16,0 0 0,-25-25-1</inkml:trace>
  <inkml:trace contextRef="#ctx0" brushRef="#br0" timeOffset="4539.8479">5035 3969 0,'-24'0'16,"24"-25"46,-25 25-46,0 0-1,0 0 1,0 25 0,1-25-1,24 25-15,-25-1 16,0 1-1,25 0-15,-25-25 16,25 25-16,0 0 0,0-1 16,0 1-1,0 0 1,0 0 15,25-25-31,0 0 16,-25 25-1,25-25-15,-1 0 16,1 0 0,0 0-1,0 0-15,0 0 16,-1 0 15,-24-25 0</inkml:trace>
  <inkml:trace contextRef="#ctx0" brushRef="#br0" timeOffset="5607.8596">9699 3770 0,'0'-24'31,"0"48"0,0 1-31,0 0 16,0 25-16,-25-26 16,25 1-16,0 0 15,0 0-15,-25 24 0,25-24 16,0 0-16,0 0 0,0 0 15,-25-1-15,25 1 16,0-50 15,25 25-31,-25-24 16,25-26-16,0 25 0,-1 0 0,1 1 16,0-1-16,-25 0 15,25 25-15,-25 25 31,0 0-15,0-1-16,0 1 0,0 0 16,0 0-16,0 0 15,0-1-15,0 1 16,25-25 0,-1-49-1</inkml:trace>
  <inkml:trace contextRef="#ctx0" brushRef="#br0" timeOffset="5788.0668">10046 3770 0,'0'0'0,"0"25"16,0 0 0,-25-25-1,25 50-15,0-26 0,0 1 16,0 0-16,-25 0 0,25 0 15,0-1-15,0 1 0,0 0 16,0 0-16,-25-25 0,25 25 0</inkml:trace>
  <inkml:trace contextRef="#ctx0" brushRef="#br0" timeOffset="5935.8929">9922 3994 0,'25'-25'31,"-1"25"-31,1 0 0,0 0 16,0-25-1,49 25-15</inkml:trace>
  <inkml:trace contextRef="#ctx0" brushRef="#br0" timeOffset="6120.4019">10220 3795 0,'-25'0'16,"25"25"0,0 0-16,0 0 15,-25 24-15,25-24 0,0 0 16,0 0-16,0-1 0,-25 1 16,25 25-16,0-25 0,0-1 15,0 1-15,-25-25 16</inkml:trace>
  <inkml:trace contextRef="#ctx0" brushRef="#br0" timeOffset="6489.0189">10071 3994 0,'0'0'0,"25"0"47,24 0-47,1 0 16,-25 0-1,-1 0-15,1 0 0,0 0 16,-25-25-16,0 50 63,0-1-48,0 1 1,0 0-16,-25 0 0,25 0 0,0-1 15,0 1-15,0 0 16,-25 25-16,25-26 0,0 1 0,0 0 16,0 0-16,0 0 0,-24-1 15,24 1-15,-25 0 16,25-50 0,-25 25-1,25-25-15,0-24 16</inkml:trace>
  <inkml:trace contextRef="#ctx0" brushRef="#br0" timeOffset="6684.3827">10294 3994 0,'25'-25'0,"-50"50"0,50-75 16,0 50-16,-1 0 16,1 0-1,0 0-15,0 25 16,-25 0-16,0-1 15,0 1-15,0 0 0,-25-25 16,25 25-16,-50-25 0,26 25 16,-26-25-16,25 0 15</inkml:trace>
  <inkml:trace contextRef="#ctx0" brushRef="#br0" timeOffset="8060.0647">11112 3944 0,'0'-25'16,"-24"0"0,-1 25-1,0 0-15,0 0 16,25 25 0,-25 0-16,1-25 15,-1 25 1,25 24-16,0-24 15,0 0-15,25 0 16,-25 0-16,24-1 16,-24 1-1,0 0 1,-24-25 0,-1 0-16,25-25 46,25 25-30,-1-25-16,1 25 0,-25-24 16,25 24-16,0-25 0,0 25 15,24-25-15,-24 0 0,0 0 16,0 25-16,-25-24 0,25-1 16,-1 25-16,-73-25 31,24 50-16,0 0-15,0-1 16,25 1-16,0 0 16,-25 0-16,25 0 15,25-25 1,0 0-16,0 0 16,0 0-16,0-25 0,-1 0 15,1 0-15,0 25 16,-25-25-16,25 25 0,0-24 15,-1-1 1,-24 50 0,0-1-1,0 1-15,0 0 16,-24 25-16,24-26 0,0 1 16,0 0-1,0-50 1,24 0-1,-24 1-15,0-1 16,25 0-16,0 0 0,-25 0 16,25 25-16,0-24 0,-25-1 15,24 0-15,1 25 16,-25 25 15,0 0-15,0-1-1,0 1-15,0 0 16,0 0-16,0 0 16,25-25-16,-25 24 0,0 1 15,25-25 1,0 0 0,-1-25-16,1 1 15,-25-1-15,25 0 0,-25-25 16,25 26-1,-25-1-15,0 0 16</inkml:trace>
  <inkml:trace contextRef="#ctx0" brushRef="#br0" timeOffset="8497.5683">11757 4068 0,'0'0'0,"25"25"0,0-25 15,0 0 1,-25-25-16,25 25 0,-25-25 16,24 25-16,-24-25 0,25 1 15,-25-1-15,-25 25 32,1 0-17,-1 25 1,25-1-16,0 1 15,0 0 1,25-25 0,24 0-16,-24 0 15,0 0-15,0 0 0,-1-25 16,-24 0-16,25 25 16,0-24-1,-25 48 1,0 1-1,0 0-15,0 0 0,0 0 16,0-1-16,25-24 31,-25-24-15,25 24-16,-25-25 0,24 25 16,1-50-16,0 50 0,-25-25 0,25 1 15,0 24-15,-25-25 0,25 0 16,-25 0-16</inkml:trace>
  <inkml:trace contextRef="#ctx0" brushRef="#br0" timeOffset="159382.5254">6325 3001 0,'0'0'0,"0"-24"0,0-1 16,0 0 0,-25 25-1,25-25-15,0 0 16,-24 1-16,-1-1 15,0 25-15,0-25 0,0 25 16,1-25-16,-1 25 0,0 0 16,0 0-16,-24 0 0,24 0 15,0 0-15,0 0 0,0 0 16,1 0-16,-26 0 0,25 0 16,0 0-16,0 25 15,1-25-15,-26 25 0,25 0 16,0-25-16,1 0 15,-26 24-15,25 1 0,0-25 16,-24 50-16,24-25 16,0-1-16,25 1 15,-25 0-15,25 0 16,0 0-16,0-1 16,0 1-16,-24 0 15,24 25-15,0-26 16,0 1-16,0 0 15,0 0-15,0 0 0,0-1 0,24 1 16,-24 0 0,25 0-16,-25 0 0,25-1 15,-25 1-15,25-25 16,0 25-16,-25 0 0,24-25 16,1 25-16,0-25 0,25 24 15,-26 1-15,1-25 0,0 0 16,0 0-16,0 25 0,-1-25 15,1 0-15,0 0 16,50 25-16,-51-25 16,1 0-16,0 0 0,0 0 15,0 0-15,-1 0 0,1 0 16,25-25-16,-25 25 0,-1 0 16,1-25-16,0 25 0,0 0 15,0-25-15,-1 25 0,1 0 16,-25-24-16,25 24 0,0 0 0,0-25 15,-25 0-15,24 25 0,1 0 16,-25-25-16,50 0 0,-25 25 16,-25-24-16,24 24 15,-24-25-15,25 25 0,-25-25 16,25 25-16,-25-25 16,0 0-16,0 1 0,0-1 31,0 0-31,0 0 15,-25 25-15,25-25 0,0 1 16,-25-1-16,1-25 16,24 25-16,-25 1 15,25-1-15,0-25 0</inkml:trace>
  <inkml:trace contextRef="#ctx0" brushRef="#br0" timeOffset="174845.5789">5879 4812 0,'0'25'15,"-25"-25"95,25-25-64</inkml:trace>
  <inkml:trace contextRef="#ctx0" brushRef="#br0" timeOffset="175838.7679">5854 4787 0,'25'0'234,"0"0"-187,-25 25-15,24-25 14</inkml:trace>
  <inkml:trace contextRef="#ctx0" brushRef="#br0" timeOffset="177474.7284">5904 4762 0,'24'0'172,"1"0"-141,-25 25-15,25-25-16,0 0 16,0 0-1,-1 0 1,1 25 0,0-25-1,0 0 1,-25 25-1,25-25-15,-1 0 32,1 0-32,0 0 15,0 0 1,-25 25 0,25-25-16,-1 0 15,1 0 1,0 0-1,0 25 1,0-25-16,-1 0 16,1 0-1,-25 24-15,25-24 0,0 0 16,0 0-16,-1 0 16,1 25-16,25-25 15,-25 0 1,-1 0-16,1 0 15,-25 25-15,25-25 0,0 0 16,0 0 0,-1 0-16,1 0 15,0 25-15,0-25 16,0 0-16,0 0 16,-1 0-16,1 0 15,0 25-15,0-25 16,0 0-16,-1 0 15,1 24-15,0-24 16,0 0 0,0 0-16,-1 0 15,1 25 1,0-25-16,0 0 16,0 0-16,-1 0 15,1 0-15,0 25 16,0-25-16,0 0 15,-1 0-15,1 0 16,0 0-16,0 0 0,-25 25 16,25-25-16,-1 0 15,1 0-15,0 0 16,0 0-16,0 25 16,-1-25-16,1 0 0,0 0 15,0 0-15,0 24 0,-1-24 16,1 0-16,0 0 0,25 0 15,-26 25 1,1-25-16,0 0 16,0 0-16,0 0 15,0 0-15,-1 25 16,1-25-16,0 0 16,0 0-16,24 0 15,-49 25-15,25-25 0,0 0 16,0 0-16,0 25 15,-1-25-15,1 0 0,0 24 16,0-24 0,0 0-16,-25 25 0,24-25 15,1 0-15,0 0 16,0 25-16,0-25 0,24 0 16,-24 0-16,0 25 15,0-25-15,-1 0 0,26 0 16,-25 0-16,0 25 0,-1-25 15,1 0-15,25 24 16,-25-24-16,24 25 0,-24-25 0,0 0 16,25 25-16,-1 0 0,-24-25 15,0 0-15,0 25 0,74-1 16,-74-24-16,-1 0 16,26 25-16,-25-25 15,0 25-15,-1-25 0,26 25 16,-25-25-16,0 0 15,-25 25-15,24-25 0,1 0 16,0 0-16,0 0 0,-25 24 16,25-24-16,-1 0 0,1 0 15,0 25-15,0-25 0,0 0 16,-1 25-16,1-25 0,0 0 16,0 0-1,-25 25-15,25-25 0,-1 0 31</inkml:trace>
  <inkml:trace contextRef="#ctx0" brushRef="#br0" timeOffset="178579.7291">7764 4986 0,'-25'0'0,"50"0"172,-25 25-172,25-25 16,-1 24-16,1-24 15,0 25 1,0-25-16,0 25 15,-1-25 1,-24 25-16,25-25 16,-50 25 46,1-25-46,-1 24-1,0-24-15,25 25 0,-25-25 16,-24 25-16,24 0 0,0-25 16,0 25-16,0-25 15,1 24-15,-1-24 16,0 25-16,0 0 16,0-25-16</inkml:trace>
  <inkml:trace contextRef="#ctx0" brushRef="#br0" timeOffset="179705.0511">7268 4614 0,'0'-25'15,"0"0"17,0 0-1,25 25-31,-25-25 16,0 1-1,-25-1 16,0 25-31,0 0 16,0 0 0,25 25-1,0-1 1,-24-24 0,24 25-16,0 0 15,0 0-15,24 0 16,-24-1 15,25-24-31,-25 25 16,25-25-16,-25 25 15,25-25-15,-25 25 16,25-25 0,-25 25-1,0-1 16,-25-24-31,0 0 16,0 0-16,0 0 31,1 0-31,48 0 63,-24-24-48</inkml:trace>
  <inkml:trace contextRef="#ctx0" brushRef="#br0" timeOffset="180252.3284">7417 4638 0,'0'25'62,"0"0"-62,0 0 16,0 0 0,0-1-1,24-24 1,1-24 15,0-1-31,-25 0 16,25 25-16,-25-25 0,25 0 15,-25 50 48,0 0-63,0 0 15,0 0-15,0-1 16,0 1-16,0 0 31,0 0-31,0 0 0,-25 0 16,0-1 0,25 1-16,-25-25 15,0 25-15,1-25 16,-1 0-1,0 0-15,0 0 16,25-25 0,0 0-16</inkml:trace>
  <inkml:trace contextRef="#ctx0" brushRef="#br0" timeOffset="180725.788">7665 4688 0,'0'25'31,"0"0"-16,0-1 1,0 1-16,0 0 16,0-50 31,24 0-16,-24 1-31,25 24 0,-25-25 15,25 0-15,0 0 16,0 25-16,-25-25 16,24 25-16,1 0 15,-25 25 1,25-25-16,-25 25 0,0 0 0,0 0 16,0-1-16,0 1 15,0 0-15,-25 0 0,25 0 16,-25-25-16,25 25 15,0-1 1</inkml:trace>
  <inkml:trace contextRef="#ctx0" brushRef="#br0" timeOffset="181676.9824">5184 3845 0,'0'25'63,"0"-1"-48,0 1-15,0 0 16,0 0-16,0 0 0,0-1 16,0 1-16,0 0 0,25 0 15,-25 0-15,0-1 16,0 1 0,25-25-16</inkml:trace>
  <inkml:trace contextRef="#ctx0" brushRef="#br0" timeOffset="181880.5573">5383 3994 0,'0'-25'0,"0"50"31,0-1-15,0 1-16,0 0 0,0 0 15,0 0-15,0-1 16,0 1-16</inkml:trace>
  <inkml:trace contextRef="#ctx0" brushRef="#br0" timeOffset="182017.31">5383 3894 0,'0'0'0,"24"0"47,-24 25-47</inkml:trace>
  <inkml:trace contextRef="#ctx0" brushRef="#br0" timeOffset="182777.2029">5507 4118 0,'0'0'0,"24"0"15,-24-25 1,25 25 0,-25-25-16,25 25 15,-25-25-15,0 0 16,0 1-16,-25 24 15,0 24 17,25 1-17,0 0-15,0 0 16,25-25-16,-25 25 16,25-25-16,0 0 15,0-25-15,-25 0 16,24 25-16,-24-25 15,25 25-15,-25-25 0,0 1 16,0 48 31,25 1-31,-25 0-16,25 0 15,0-25 1,-1 0-1,-24-25 1,25 25-16,0-25 16,-25 0-16,0 1 0,25 24 15,-25-25-15,25 25 16,-25-25-16,25 25 16,-25 25-1,24 0 1,1-25 15,0 0-31,0 0 16,0 0-16,-1-25 15,-24 0-15,25 0 0,-25 0 16,25 25-16,-25-24 16,0 48 15,-25-24-31,25 25 0,0 0 15,0 0-15,0 0 16,0-1-16,0 1 16,25 25-16,-25-25 0,0-1 15,25-24-15,-25 25 0,0 0 16</inkml:trace>
  <inkml:trace contextRef="#ctx0" brushRef="#br0" timeOffset="182934.4574">6003 4068 0,'0'0'16,"25"0"-1,-25-25 1,24 25-16,1 0 0,25 0 16,24-25-16,-49 25 0,25 0 15,-26 0-15,1-24 0</inkml:trace>
  <inkml:trace contextRef="#ctx0" brushRef="#br0" timeOffset="193197.9105">12551 4068 0,'0'25'15,"25"-25"95,0 0-110,0 0 15,-1 0-15,1-25 0,0 25 16,25 0-16,-26 0 15,1 0-15,0-25 0,25 25 0,-26 0 16,1 0-16,0 0 16,0 0-16,-50 0 62,25-25-46</inkml:trace>
  <inkml:trace contextRef="#ctx0" brushRef="#br0" timeOffset="193442.4331">12849 3944 0,'25'0'16,"-1"0"-1,1 0-15,0 0 16,25 0-16,-26 0 0,1 0 15,0 25-15,0-25 0,-25 25 16,25-1-16,-25 1 16,0 0-16,-25 25 15,0-50-15,0 24 0,0 1 16,1-25-16,-1 25 0,0-25 16</inkml:trace>
  <inkml:trace contextRef="#ctx0" brushRef="#br0" timeOffset="193735.2344">13767 3994 0,'0'-25'0,"-25"25"16,0 0 0,0 0-1,0 25 1,1-25-16,-1 49 16,0-49-16,25 25 15,0 0-15,-25-25 0,25 25 16,0-1-16,0 1 15,25-25-15,-25 25 0,50-25 16,-26 0-16</inkml:trace>
  <inkml:trace contextRef="#ctx0" brushRef="#br0" timeOffset="194043.0859">14015 4068 0,'24'-25'15,"-48"50"-15,48-75 0,1 50 16,-25-24-16,-49 24 15,24 0-15,0 0 16,0 0-16,0 24 16,-24 1-16,24 0 0,25 0 15,0 0 1,25-25-16,0 0 16,-1 0-16,1 0 15,0 0-15,0 0 0,-25-25 16,25 25-16,-1 0 15,-48 0 17,24 25-17,-25-1-15,50-24 32</inkml:trace>
  <inkml:trace contextRef="#ctx0" brushRef="#br0" timeOffset="194270.7367">14188 3994 0,'0'0'16,"0"24"15,0 26-15,0-25-16,0 0 0,0-1 15,0 1-15,0 0 0,0 0 16,0 49-16,0-49 0,0 0 0,0 0 15,0-1-15,0 1 0,0 0 16,0 0-16,0-50 31</inkml:trace>
  <inkml:trace contextRef="#ctx0" brushRef="#br0" timeOffset="194498.6745">14213 4018 0,'0'0'15,"0"-24"-15,25-1 16,0 0-16,-1 25 0,1 0 16,0 0-16,0 0 0,25 0 15,-26 0-15,-24 25 0,50 0 16,-25-1 0,-25 1-16,-50 0 15,1 0-15,24 0 16,0-25-16,0 0 0,0 0 15,0 0-15,50-25 32</inkml:trace>
  <inkml:trace contextRef="#ctx0" brushRef="#br0" timeOffset="195171.1947">14784 3969 0,'24'-25'15,"-73"25"1,24 0-16,0 0 16,0 0-16,1 25 15,-1-25-15,0 25 0,25-1 16,-25 1-16,25 0 16,50-25-1,-25 0-15,-1 0 16,1 0-16,-25-25 0,25 25 15,-25-25-15,25 25 16,-25-24 0,-25 48-1,25 1 1,0 0 0,25-25-1,0 0 1,-1 0-16,1 0 0,0 0 15,0-25-15,0 25 0,-1-25 16,1 1 0,0 24-16,-25-25 15,-25 25 1,0 0 0,1 0-1,-1 25-15,0-25 16,25 24-16,0 1 0,0 0 15,0 0 1,25-25-16,0 0 16,-1 0-16,1 0 0,0 0 0,0 0 15,0 0-15,-1-25 0,1 25 16,0 0-16,25-25 16,-50 0-16,24 25 0,1 0 31,-25 25 0,0 0-15,-25 0-1,25 0 1</inkml:trace>
  <inkml:trace contextRef="#ctx0" brushRef="#br0" timeOffset="195455.683">15180 3820 0,'0'0'0,"-24"0"0,24-25 0,-25 25 15,74 25 17,-24-25-32,0 0 15,0 0 1,0 0-16,24 0 0,-24 0 15,0 0-15,-25 25 32,0 0-17,-25-1-15,25 1 16,0 0-16,0 25 16,0-26-16,25 1 15</inkml:trace>
  <inkml:trace contextRef="#ctx0" brushRef="#br0" timeOffset="195856.4179">15280 3969 0,'-25'0'16,"50"0"15,-1 0-15,1 0-16,0 0 0,0 0 15,0 0-15,0 0 0,-1 0 16,1 0-16,0 0 16,-50 0 15,0 0-15,50 25 15,0-25-31,0 0 15,0 0 1,-1 24 0,-24 1-16,0 0 15,0 0-15,-24 0 0,24 24 0,0-24 16,-25 25-16,25-1 0,0-24 16,0 0-16,0 0 15,0-1-15,-25 26 0,0-50 16,25 25-16,-25-25 0,-24 0 15,24-50-15,0 50 0,0-25 16</inkml:trace>
  <inkml:trace contextRef="#ctx0" brushRef="#br0" timeOffset="196763.0257">15801 4093 0,'0'25'15,"-25"-25"17,50 0 30,-1 0-46,1 0-1,0-25-15,25 25 0,-26 0 16,1 0-16,0 0 0,0 0 16,0-25-16,-1 25 0,1 0 15,-25-25 48,25 0-48</inkml:trace>
  <inkml:trace contextRef="#ctx0" brushRef="#br0" timeOffset="197704.1474">16446 3870 0,'0'-25'0,"24"25"32,-24 25 30,0-1-46,0 1-1,25-25-15,-25 25 0,0 25 16,0-26 0,0 1-16,0 0 0,25 0 15,-25 0-15,0-1 0,0 1 16,0 0 0,25-50 15,-25 0-31</inkml:trace>
  <inkml:trace contextRef="#ctx0" brushRef="#br0" timeOffset="197876.3498">16669 3994 0,'0'0'0,"0"24"32,0 1-17,0 0-15,0 0 16,0 0-16,0-1 15,0 1-15,25-25 16,-1 0 0,-24-25-16</inkml:trace>
  <inkml:trace contextRef="#ctx0" brushRef="#br0" timeOffset="198016.5028">16718 3919 0,'0'0'16,"-24"0"-16,24-25 0,0 50 47,24-25-47,1 25 15,0-25-15</inkml:trace>
  <inkml:trace contextRef="#ctx0" brushRef="#br0" timeOffset="198473.3707">16842 3994 0,'0'24'0,"0"-48"0,0 73 15,0-24 1,0 0-16,0 0 15,25-25 17,0-25-17,0 25-15,-25-25 16,25 25-16,-25-25 16,24 0-16,-24 50 46,0 0-46,0 0 16,0 0-16,0-1 16,0 1-16,25-25 31,0 0-31,0 0 16,0-25-16,-1 1 0,-24-1 15,25 25-15,-25-25 0,25 25 16,-25-25-16,25 25 15,0 0-15,-1 0 16,-24 25 15,0 0-31,0 0 16,0-1 0,0 1-16,25-25 15,0 0 1,-25-25-1,0 1-15</inkml:trace>
  <inkml:trace contextRef="#ctx0" brushRef="#br0" timeOffset="198622.2079">17090 3944 0,'0'0'0,"-24"0"0,-1-25 15,50 25 16,-1 0-31,1 0 16,0 0-16,0 0 0,0 0 16</inkml:trace>
  <inkml:trace contextRef="#ctx0" brushRef="#br0" timeOffset="198768.58">17338 3870 0,'-24'0'15,"24"24"1,-25-24-16,25 50 0,0-25 15,0 0-15,0-1 16,0 26-16,25-50 0,-25 25 16,0 0-16,0-1 15</inkml:trace>
  <inkml:trace contextRef="#ctx0" brushRef="#br0" timeOffset="198917.9386">17214 4043 0,'0'0'0,"25"0"31,0 0-15,0 0-16,0 0 0,-1 0 16</inkml:trace>
  <inkml:trace contextRef="#ctx0" brushRef="#br0" timeOffset="199246.6923">17487 4018 0,'25'0'32,"0"0"-17,0 0-15,0-24 16,-1 24-16,-24-25 15,0 0 1,-24 25-16,-1 0 16,0 0-16,0 0 15,0 25 1,0-25-16,25 25 16,0-1-16,-24-24 0,24 50 15,0-25-15,0 0 0,0-1 16,24 1-16,1-25 15,0 25-15,0-25 16,0 0-16,24 0 0</inkml:trace>
  <inkml:trace contextRef="#ctx0" brushRef="#br0" timeOffset="199618.297">17859 4093 0,'0'-25'0,"0"50"0,0-75 15,-24 50 1,24-25-16,-25 25 16,25 25-1,-25-25-15,25 25 16,-25 0-16,0 0 16,1-1-16,24 1 15,24-25 1,1 0-16,0 0 15,0 0-15,0 0 16,-1-49-16,1 24 0,0 0 16,0 0-16,0 0 0,-1 1 0,-24-1 15,25 0-15,-25 0 16,-25 50 15,25 25-31,-24-26 16,24 1-16,0 0 15,0 0-15,0 0 0,24-1 16</inkml:trace>
  <inkml:trace contextRef="#ctx0" brushRef="#br0" timeOffset="199905.9891">18355 3919 0,'-24'0'0,"48"0"0,-48-25 16,24 1-16,24 24 16,1 0-1,0 0-15,0 0 0,0 0 16,-1 0-16,1 0 16,-25 24-1,0 1 1,-25 0-16,25 0 0,-24 0 0,24-1 15,-25 1-15,25 25 0,0-25 16,0-1-16,0 1 16,0 0-16</inkml:trace>
  <inkml:trace contextRef="#ctx0" brushRef="#br0" timeOffset="200141.3306">18752 3944 0,'0'0'0,"0"-25"15,-24 25 1,-26 25 0,25 0-1,0 0 1,25-1-16,0 1 0,0 0 0,0 0 15,0 0-15,0-1 16,25-24-16,25 0 16,-25 0-1,-1 0-15</inkml:trace>
  <inkml:trace contextRef="#ctx0" brushRef="#br0" timeOffset="200369.8425">18976 3919 0,'0'0'0,"0"-25"0,0 50 32,0 0-32,-25 0 15,25 0-15,-25-1 0,25 1 16,0 0-16,0 0 0,0 24 16,0-24-16,0 0 15,0 0-15,-25-25 0,25-25 31,0 0-15,0 0-16,0 1 0</inkml:trace>
  <inkml:trace contextRef="#ctx0" brushRef="#br0" timeOffset="200518.2683">18976 3894 0,'0'-24'16,"0"48"-16,24-98 0,1 49 0,0 25 31,0 0-31,0 25 16,-25 0-1,24 24-15,-24-24 0,0 0 16,0 0-16,0 0 0,-24-1 16,-1-24-16,0 25 0,0-25 15</inkml:trace>
  <inkml:trace contextRef="#ctx0" brushRef="#br0" timeOffset="200970.2225">19521 3870 0,'0'0'0,"-25"0"0,1 0 16,-1 0 0,25 24-16,-25 1 15,25 0-15,-25 0 16,0 24-16,25 1 16,0-25-16,25 0 15,0-1-15,0-24 16,0 0-16,-1 0 0,1 0 15,0 0-15</inkml:trace>
  <inkml:trace contextRef="#ctx0" brushRef="#br0" timeOffset="201563.9784">19670 3944 0,'-25'0'16,"25"25"-1,-24-25-15,-1 0 0,25 25 16,0-1-16,0 1 15,0 0-15,0 0 16,25 0-16,-1-25 0,1 0 16,0 0-16,0 0 15,0-25-15,-1 0 0,-24 0 16,0 0 0,0 1-16,-24 24 0,24-25 15,-25 25-15,0 0 16,0 0-16,0 0 15,50 0 1,0 25 0,0-25-16,0 0 0,24 0 0,-24 0 15,0 0-15,-25-25 16,25 25-16,-1 0 16,-24 25 15,0-1-16,0 1-15,0 0 16,0 0-16,0 0 16,25-25-1,0 0 1,0-25 0,0 0-16,-25 0 15,24 25-15,-24-25 16,0 50 15,0 0-15,0 0-1,0 0 1,25-25 0,0 0-16</inkml:trace>
  <inkml:trace contextRef="#ctx0" brushRef="#br0" timeOffset="201991.4615">20191 4018 0,'-25'0'31,"0"0"-31,25 25 0,0 0 16,0 0 0,25-25-1,0 0-15,0 0 16,0 0-16,-1 0 0,-24-25 15,25 25-15,-25-25 16,0 0-16,-25 25 47,25 25-47,-24-25 16,24 25-16,0 0 0,0 0 15,24-1 1,26-24-16,-25 0 15,0 0-15,-1-24 16,1-1-16,0 0 16,-25 0-16,0 0 15,0 1 1,-25 24-16,0 0 16,25 24-16,0 1 15,0 0 1,25 0-1,0-25-15,0 0 16,0 0-16</inkml:trace>
  <inkml:trace contextRef="#ctx0" brushRef="#br0" timeOffset="202186.9551">20712 3944 0,'0'0'15,"0"-25"1,-25 25-1,0 0-15,0 25 16,1 0-16,24 0 16,0-1-16,0 26 15,0-25 1,24-25-16,-24 25 16,50-25-16,-25 0 15,0-25-15</inkml:trace>
  <inkml:trace contextRef="#ctx0" brushRef="#br0" timeOffset="202354.3704">20910 3870 0,'0'0'0,"0"-25"0,0 0 16,25 0-16,-25 50 31,0 0-31,-25 0 0,25 24 16,-24-24-16,24 0 15,0 24-15,0-24 0,-25 25 0,0-25 16,25 24-16,-25-24 15,25 0-15,-25-25 16</inkml:trace>
  <inkml:trace contextRef="#ctx0" brushRef="#br0" timeOffset="202625.4196">20762 4043 0,'0'0'0,"24"0"16,26 0-16,-25-25 15,24 25-15,-24 0 0,0 0 16,0-24-16,0 24 0,24 0 16,-24 0-16,0 0 0,0 0 15,-1 0-15,-24 24 16,-24-24 0,-1 25-16,0 0 15,25 0-15,0 0 0,-25-25 16,25 24-16,0 1 15,0-50 17</inkml:trace>
  <inkml:trace contextRef="#ctx0" brushRef="#br0" timeOffset="203084.7412">21034 3944 0,'0'0'0,"-24"0"16,24 25-1,24-25 1,1 25-16,0-1 16,0-24-16,0 0 15,-1 25-15,1-25 0,-25 25 0,25-25 16,0 0-16,-25 25 31,-25-25-15,0 0-1,25 25 1,25-25 0,0 0-1,0 0-15,-25-25 16,24 25-16,1 0 16,-25-25-1,25 25 48,0 25-63,0-25 15,-1 0-15,1 0 16,-25 25-16,25-25 16,0 0-1,0 0 1,-1 0-16</inkml:trace>
  <inkml:trace contextRef="#ctx0" brushRef="#br0" timeOffset="282280.0255">9798 5755 0,'-25'0'140,"0"0"-124,25 24-16,-25-24 16,1 0-16,-1 25 15,0-25 1,0 0-16,0 0 16,1 25-16,-1-25 0,0 0 15,0 0-15,0 0 16,1 0-16,-1 0 0,0 0 15,0 0-15,0 0 16,1 0-16,-1 0 0,0 0 16,0 0-1,-24 25-15,24-25 16,0 0-16,0 0 16,0 0-16,1 25 15,-1-25-15,0 0 16,0 0-16,0 0 15,25 25-15,-25-25 16,1 0-16,-1 0 0,0 0 0,0 0 16,0 0-16,-24 24 15,24-24-15,0 0 16,0 0-16,-24 0 16,24 0-16,0 0 0,0 0 15,25 25-15,-24-25 0,-26 0 16,25 0-16,0 0 0,1 0 15,-1 0-15,0 0 0,0 25 16,0-25-16,1 0 0,-1 0 0,0 0 16,0 25-16,0-25 0,1 0 15,-1 0-15,0 0 0,25 25 16,-50-25-16,26 0 0,-1 24 16,0-24-16,0 0 0,-25 25 15,26-25-15,-1 0 16,0 0-16,0 25 0,0-25 15,1 0-15,-1 25 0,0-25 16,0 0-16,0 0 0,-24 25 16,24-25-16,0 24 0,0-24 15,1 0-15,-1 0 0,-25 25 0,25-25 16,1 25-16,-1-25 0,0 0 16,-25 25-16,26-25 0,-1 0 15,0 25-15,0-25 0,0 0 16,-24 24-16,24-24 0,0 25 15,0-25-15,1 0 16,-26 25-16,25-25 0,0 25 16,1-25-16,-26 25 15,25-25-15,0 24 16,0-24-16,-24 25 16,24-25-16,25 25 0,-25-25 0,0 0 15,-24 25-15,24-25 0,25 25 16,-25-25-16,0 24 0,1-24 15,-26 25-15,25-25 0,25 25 16,-25-25-16,1 0 0,-1 25 16,0-25-16,0 25 15,0-25 1,1 0 0,24 24 15,-25-24 0</inkml:trace>
  <inkml:trace contextRef="#ctx0" brushRef="#br0" timeOffset="282960.6091">6672 6375 0,'25'0'0,"-50"0"156,1 25-156,-1-1 16,25 1-16,-25 0 15,25 0 1,-25 0-16,25-1 15,0 1-15,25 0 16,-25 0-16,25 0 0,0-25 0,-1 0 16,1 24-16,25-24 0,-25 0 15,-1 0-15,1 0 0,0 0 16,0 0-16,-25-24 16</inkml:trace>
  <inkml:trace contextRef="#ctx0" brushRef="#br0" timeOffset="283864.4347">6226 5928 0,'0'25'31,"0"0"-31,0 0 31,0 0-31,0-1 0,0 1 16,0 0 0,0 0-16,-25 0 0,25-1 15,0 1-15,0 0 16,0 0-16,0 0 16,0-50 30,0-25-46,0 25 16,0 1-16,0-1 0,0 0 0,25 25 16,0-50-16,-25 26 0,0-1 15,0 0-15,25 25 16,-1-25-16,-24 0 0,25 25 31,-25 25-15,0 0-16,0 0 15,0 0-15,0-1 16,25 26 0,-25-25-16,0 0 0,0-1 15,25-24-15,-25 25 0,0 0 16,0 0-16,-25 0 31,0-25-15</inkml:trace>
  <inkml:trace contextRef="#ctx0" brushRef="#br0" timeOffset="283995.3848">6226 6176 0,'0'0'0,"0"-24"15,25 24 17,0 0-32,-1 0 15,1-25-15,0 25 16</inkml:trace>
  <inkml:trace contextRef="#ctx0" brushRef="#br0" timeOffset="284317.4008">6598 5953 0,'0'-25'15,"0"50"32,-25-25-31,25 25-16,-25 0 16,1 24-1,24-24-15,0 0 16,0 0-1,0 0-15,0-1 16,24-24 0,1 0-16,0 0 15,-25-24-15</inkml:trace>
  <inkml:trace contextRef="#ctx0" brushRef="#br0" timeOffset="284548.1291">6747 5879 0,'25'-25'0,"-50"50"0,50-25 47,-25 25-31,0-1-16,0 1 0,0 25 15,0-25 1,0-1-16,0 1 15,0 0 1,0 0-16,0 0 16</inkml:trace>
  <inkml:trace contextRef="#ctx0" brushRef="#br0" timeOffset="284780.3577">6921 5953 0,'0'-25'16,"-25"25"-16,0 0 16,0 25-16,0 0 15,-24 0-15,49 0 16,-25-25-16,25 24 16,-25-24-16,25 25 15,25-25-15,24 25 16,-24-25-16,0 0 15,0 0-15,0 25 16</inkml:trace>
  <inkml:trace contextRef="#ctx0" brushRef="#br0" timeOffset="285233.1086">6375 6722 0,'0'-25'31</inkml:trace>
  <inkml:trace contextRef="#ctx0" brushRef="#br0" timeOffset="285560.3435">6400 6623 0,'-25'0'78,"0"0"-63,25 25-15,-25-25 16,0 0-16,25 24 0,-24-24 0,-1 0 16,25 25-16,-25-25 15,-25 25-15,26 0 0,-1-25 16,0 25-16,-25-25 0,26 24 0,-26 1 15,25 0-15,0-25 16,1 25-16,-1 0 0,0-25 16,25 25-1</inkml:trace>
  <inkml:trace contextRef="#ctx0" brushRef="#br0" timeOffset="295138.0002">7615 4192 0,'0'-25'47,"25"25"-32,-25-25 17,25 25-17,-1 0-15,1 0 16,0 0 0,0 25-16,-25 0 15,0 0 1,0 0-16,-25-1 15,25 1-15,-25-25 16,25 25-16,-25-25 0,1 25 16,-1-25-1,0 0-15,25-25 47,25 25 16,0 25-48,-1-25-15,1 0 16,0 0 0,0 0-1,0 0 16</inkml:trace>
  <inkml:trace contextRef="#ctx0" brushRef="#br0" timeOffset="295653.8964">7962 4192 0,'0'-25'16,"-25"25"47,25 25-63,0 0 31,-24-25-31,24 25 15,-25-25-15,25 24 0,0 1 16,0 0-16,0 0 16,25-25-1,-1 0 1,1 0 0,0 0-1,-25-25-15,0 0 16,0 0-16,0 1 31,0-1-15,-25 25 15,50 0 31</inkml:trace>
  <inkml:trace contextRef="#ctx0" brushRef="#br0" timeOffset="296001.4341">8161 4217 0,'25'0'15,"-50"0"32,0 25-31,25-1-1,0 1-15,-25-25 16,25 25-16,0 0 16,0 0 15,25-25-31,0 0 15,0-25 1,-1 0 0,-24 0-16,25 25 15,-25-25-15,0 1 16,0-1 0,-25 25-16,1 0 15,-26 0-15,50 25 16</inkml:trace>
  <inkml:trace contextRef="#ctx0" brushRef="#br0" timeOffset="298898.0934">6176 5581 0,'0'-25'47,"25"25"-16,0 0 0,-25-25-31,25 25 16,0 0-16,-1 0 16,-24 25-16,0 0 15,0 0 1,0 0-16,0-1 15,0 1 1,-24-25-16,24 25 0,-25 0 16,0-25-1,0 0 1,0-25 15,25 0-15,25 25 15,0 0-15,0 0-1,-25 25 1,25-25-16,-1 0 0,1 0 31,0-25-31,0 0 31,-25 1-31</inkml:trace>
  <inkml:trace contextRef="#ctx0" brushRef="#br0" timeOffset="299356.6095">6424 5507 0,'0'24'47,"0"1"-16,0 0-15,0 0-1,-24-25-15,24 25 16,0-1 0,0 1-16,24-25 15,1 0 1,0 0 0,0-25-1,-25 1-15,25 24 16,-25-25-1,0 0-15,0 0 16,-25 0-16,0 1 16,0 24-1,0 0 1,1 0-16</inkml:trace>
  <inkml:trace contextRef="#ctx0" brushRef="#br0" timeOffset="299515.4505">6648 5457 0,'0'25'15,"0"0"-15,0-1 0,0 26 16,0-25-16,0 0 0</inkml:trace>
  <inkml:trace contextRef="#ctx0" brushRef="#br0" timeOffset="304463.1771">7119 6003 0,'25'0'156,"0"0"-156,-1 0 31,1-25-15,0 25-16,0 0 16,0 0-1,-25-25-15,24 25 0,1 0 16,0 0 0,0 0-1,0 0 1,-1 0-16,-24-25 31,-24 25 16</inkml:trace>
  <inkml:trace contextRef="#ctx0" brushRef="#br0" timeOffset="304787.3653">7293 5804 0,'0'25'47,"0"0"-32,0 0 1,0 0-16,0-1 16,0 1-16,0 0 15,0 0-15,0 0 16,0-1 0,0 1-16,0 0 15,0-50 32</inkml:trace>
  <inkml:trace contextRef="#ctx0" brushRef="#br0" timeOffset="305761.6657">7838 5680 0,'25'-25'31,"0"25"-15,-25-24-1,25 24-15,-25-25 16,0 0 15,-25 25-31,0 0 16,0 0 0,0 0-1,1 0 1,-1 0-1,0 25 1,25 0-16,-25-25 16,0 24-1,25 1-15,0 0 32,25-25-17,-25 25 1,25-25-1,0 0 1,0 25-16,-1-25 16,1 0-1,-25 24-15,25-24 0,0 25 16,-25 0 0,0 0-1,0 0 1,-25-25-1,0 0 1,25 25-16,-25-25 0,1 0 16,24 24-1,-25-24-15,0 0 0,0 0 16,25-24 31</inkml:trace>
  <inkml:trace contextRef="#ctx0" brushRef="#br0" timeOffset="306487.7365">7987 5755 0,'25'0'31,"-25"24"-15,0 1 15,0 0-15,0 0-1,25-25 17,0 0-1,-25-25-31,24 25 0,1-25 16,-25 0-1,25 1-15,-25-1 16,0 0-1,0 50 48,0 0-47,0-1-16,0 1 31,0 0-31,0 0 0,0 0 15,0 0 1,0-1-16,0 1 16,0 0-16,0 0 15,25-25-15,-25 25 0,0 24 16,0-24-16,0 0 16,0 0-1,-25-25-15,25 24 0,-25 1 16,0-25-1,1 0-15,-1 0 16,0 0-16,0 0 16,25-25-16,-25 25 15,0-24-15,1 24 16,24-25-16,0 0 16,-25 25-16,25-25 15</inkml:trace>
  <inkml:trace contextRef="#ctx0" brushRef="#br0" timeOffset="307239.536">8285 5755 0,'-25'0'16,"25"24"46,0 1-46,0 0-16,0 0 31,0 0-31,0 0 16,0-50 31,0 0-32,25 25-15,-25-25 16,0 0 0,25 25-1,-25-25-15,0 1 32,24 24-32,1 0 15,-25-25 1,25 25-1,0 0 32,-25 25 0,0-1-31,0 1 15,0 0-15,0 0-1,0 0 1,0 0 0</inkml:trace>
  <inkml:trace contextRef="#ctx0" brushRef="#br0" timeOffset="327909.889">7789 6400 0,'0'-25'0,"24"25"94,1 0-79,0 0 1,0 0-16,-25-25 16,25 25-16,-1 0 31,-24 25-31,0 0 16,0-1-1,0 1 1,-24-25-1,24 25-15,-25-25 16,25 25 0,-25-25-16,25-25 78,25 25-63,0 0-15,-1 0 16,1 0 0,0 0-1,-25 25 1,0 0 0,0-1-1,-25-24-15,25 25 16,-25-25-1,1 0 1,-1 0 0,0 0-1,0 0 17,25-25-1,25 25-31</inkml:trace>
  <inkml:trace contextRef="#ctx0" brushRef="#br0" timeOffset="328442.846">8086 6400 0,'0'24'47,"0"1"-32,0 0 16,0 0-15,0 0 0,25-25 15,0 0-15,0 0-1,-25-25-15,25 25 16,-25-25-16,24 0 15,-24 0 1,0 1 0,-24-1-1,-1 25-15,0 0 32,0 0-17,25 25-15,25-25 47,0 0-31</inkml:trace>
  <inkml:trace contextRef="#ctx0" brushRef="#br0" timeOffset="328690.149">8334 6350 0,'25'0'16,"-25"25"-1,0 0 1,-25-25-16,25 24 16,0 1-1,0 0 1,25-25-16,0 0 16,0-25-16,0 0 15,-25 1 1,0-1-16,0 0 15,0 0-15,-25 25 16,0-25-16,25 1 16,-25-1-16,0 25 0</inkml:trace>
  <inkml:trace contextRef="#ctx0" brushRef="#br0" timeOffset="331891.2367">5829 7045 0,'0'-25'0,"25"25"62,0 25-15,0-25-31,-1 0 0,-24 24-1,25-24-15,0 0 16,0 0-1,0 0 1,-1 25-16,1-25 16,0 0-16,0 25 15,0-25-15,-1 0 16,1 0 0,0 0-16,0 0 15,0 0 1,-1 0-16,-24 25 0,25-25 15,0 0-15,0 0 16,0 0-16,-1 0 16,1 0-16,0 0 15,0 0-15,0 0 16,-1 25-16,1-25 16,0 0-16,0 0 0,0 0 15,-1 0-15,26 0 16,-25 0-1,0 24-15,-1-24 16,1 0 0,0 0-16,0 25 15,0-25-15,0 0 16,-1 0-16,1 0 16,25 25-16,-25-25 15,-1 0-15,1 0 16,-25 25-16,25-25 0,0 0 15,0 0-15,-1 0 16,1 0 0,0 0-16,0 0 15,0 0-15,-1 0 16,1 0-16,0 0 0,0 0 16,0 0-16,-25 25 0,49-25 15,1 0 1,-25 0-16,-1 24 15,1-24-15,0 0 16,25 0-16,-26 0 0,-24 25 16,75-25-16,-50 0 15,-1 0 1,1 25-16,0-25 0,0 0 16,0 0-16,-1 0 15,1 0-15,0 0 0,-25 25 16,25-25-16,25 0 0,-26 0 15,1 25 1,25-25-16,-25 0 16,-1 0-16,1 0 15,0 0-15,0 24 16,0-24-16,-1 0 0,1 0 16,0 0-16,0 0 15,0 25-15,-1-25 16,1 0-16,0 0 15,0 0-15,0 25 16,-1-25-16,1 0 16,0 0-16,0 0 0,-25 25 15,25-25-15,-1 0 0,1 0 16,0 25 0,0-25-1,0 0 1,-1 24-16,1-24 15,0 0 1,0 0-16,0 0 16,-25 25-16,24-25 0,1 0 15,0 25 1,0-25-16,0 0 16,0 0-16,-1 25 15,1-25 1,0 25-1,0-25 1,0 0-16,-1 24 16,1-24-16,0 0 15,-25-24 48</inkml:trace>
  <inkml:trace contextRef="#ctx0" brushRef="#br0" timeOffset="332397.8721">7888 7144 0,'-25'0'15,"0"25"1,25-1 0,0 1 15,25-25-16,0 25-15,0-25 0,-25 25 16,24-25-16,26 25 0,-50-1 16,25-24-16,0 25 0,-25 0 15,0 0-15,0 0 16,-25-25-16,0 24 16,-49 1-1,-1-25-15,50 0 0,1 0 16,-26 0-16</inkml:trace>
  <inkml:trace contextRef="#ctx0" brushRef="#br0" timeOffset="333806.0017">6796 7640 0,'-24'25'109,"24"-1"-93,0 1-16,-25 25 15,0-25 1,25-1-16,-25 1 0,25 0 16,-25 0-16,25 0 15,0-50 17,25 0-17,-25 0 1,25 0-16,-25 1 0,0-1 0,25 0 15,0 0 1,-25 0-16,0 1 0,24-1 16,1 0-1,-25 0-15,25 25 0,-25 25 63,25-25-48,-25 25-15,0 0 0,0-1 16,0 1-16,25 0 16,-25 0-16,0 0 15,0-1-15,0 1 16,0 0-16,0 0 16,0 0-1,-25-25 1,0 0 15</inkml:trace>
  <inkml:trace contextRef="#ctx0" brushRef="#br0" timeOffset="333989.1113">6772 7813 0,'0'-24'16,"24"24"31,1 0-47,0 0 15,0 0-15,25 0 16,-26 0 0,-24-25-16</inkml:trace>
  <inkml:trace contextRef="#ctx0" brushRef="#br0" timeOffset="334337.2944">7119 7714 0,'0'-25'16,"25"25"0,-50 0 30,0 0-30,25 25-16,-25-25 16,1 0-16,24 25 0,0 0 15,-25-25 1,25 25-16,0-1 0,0 1 16,0 0-1,0 0-15,0 0 16,25-1-16,-1-24 15,1 0-15,-25 25 16,25-25-16,0 0 31,-25-25-31</inkml:trace>
  <inkml:trace contextRef="#ctx0" brushRef="#br0" timeOffset="334636.4241">7268 7665 0,'0'24'47,"0"1"-31,0 0-16,0 0 0,-25-25 15,25 25-15,0-1 16,0 1-16,0 0 0,0 0 16,0 0-16,0-1 0,0 1 15,0 0-15,0-50 47</inkml:trace>
  <inkml:trace contextRef="#ctx0" brushRef="#br0" timeOffset="334932.9224">7367 7739 0,'0'0'0,"-25"0"31,25 25-16,-25-25-15,1 25 16,-1-25-16,25 24 16,-25-24-16,25 25 0,-25 0 15,25 0 1,0 0 0,25-25-16,-25 24 15,25-24 1,0 0-16,-1 0 15,1 0-15,0 0 16,0 0-16</inkml:trace>
  <inkml:trace contextRef="#ctx0" brushRef="#br0" timeOffset="335847.7521">7590 7689 0,'25'0'47,"0"0"-31,0 0-16,-1 25 31,-24 0-15,0 0-16,0 0 15,0-1 1,-24-24-16,-1 0 16,25 25-16,-25-25 15,0 0 1,25 25-16,-25-25 15,50 0 32,0 0-31,0 0 0,0 0-16,-1 0 15,1 25 1,-25 0-16,0-1 31,-25 1-15,25 0-1,-24-25 1,-1 0-16,25 25 0,-25-25 16,0 0-1,0 0-15,1 0 16,-1 0 15,25-25-31,25 0 16,-1 25-1,-24-25-15,25 25 0,0-24 16</inkml:trace>
  <inkml:trace contextRef="#ctx0" brushRef="#br0" timeOffset="336404.9283">7962 7764 0,'-25'0'16,"1"0"0,24 25-1,-25-25 1,25 24-16,0 1 16,-25-25-1,25 25-15,0 0 16,0 0-16,0-1 15,25 1 1,-25 0 0,25-25-1,-1 0-15,1 0 16,0 0 0,0-25-16,-25 0 15,25 25-15,-25-24 16,0-1-1,25 25-15,-25-25 0,0 0 0,-25 0 16,0 1 0,0 24-16,0-25 15,0 25 1,1 0 15,24 25-31,24-25 31</inkml:trace>
  <inkml:trace contextRef="#ctx0" brushRef="#br0" timeOffset="336673.0657">8186 7714 0,'0'0'15,"0"25"32,0 0-31,0 0 0,0-1-16,0 1 15,0 0-15,0 0 0,0 0 16,0-1-16,0 1 0,0 25 15,0-25 1</inkml:trace>
  <inkml:trace contextRef="#ctx0" brushRef="#br0" timeOffset="342712.2667">7417 3770 0,'0'-24'0,"-25"24"31,0 0-15,0 0 15,0 24-31,25 1 16,-24-25-16,-1 25 16,25 0-1,0 0 1,25-25-1,-25 24-15,24-24 16,1 25-16,-25 0 16,25-25-16,-25 25 0,0 0 31,-25-25-31,0 24 16,1-24-16,-26 0 15,25 0 1,25-24-1,25-1 17,0 25-17</inkml:trace>
  <inkml:trace contextRef="#ctx0" brushRef="#br0" timeOffset="343066.0477">7491 3944 0,'25'-25'31,"-25"0"-31,25 25 16,-25-24-16,24 24 15,-24-25-15,25 25 0,-25-25 0,0 0 31,-25 25-15,1 0 0,-1 0-1,25 25-15,-25 0 16,25 0 0,0-1-1,25-24-15,0 25 16,-1-25-1,1 0 1,25-25-16</inkml:trace>
  <inkml:trace contextRef="#ctx0" brushRef="#br0" timeOffset="343407.1253">7813 3721 0,'-24'0'16,"-1"0"-16,-25 25 15,25-25-15,25 24 16,-24-24 0,24 25-16,0 0 15,24-25 1,1 0-16,0 0 16,0-25-16,0 25 15,-1-25 1,-24 50 15,0 0-31,0 0 16,0 0-16,0-1 15,0 1-15,0 0 16,0 0-16,0 0 16,0-1-16,25-48 31</inkml:trace>
  <inkml:trace contextRef="#ctx0" brushRef="#br0" timeOffset="346499.2896">7441 6672 0,'0'-24'31,"-24"24"16,-1 0-31,0 0-1,25 24-15,-25-24 16,25 25-1,0 0 1,25-25-16,0 25 16,0-25-1,-25 25-15,0-1 16,0 1 0,-25-25-1,0 0 1,0 0-1,50-25 17,0 1-17,0 24-15,-1-25 16,1 25-16,-25-25 0,25 25 16,0-25-16,0 0 15,-25 1 1,-25 24 15,25 24-15,-25-24-16,0 25 15,25 0-15,-25-25 16,25 25-16,0 0 16,25-1-1,0-24 1,0 0-16,0 0 15,-1 0 1,1-49-16,0 49 0,0-25 16,-25 0-1,0 0-15,-25 50 47,0 0-31,25 0-1,25-25 17,0 0-17,0 0 1,-1 0 0,-24 25-16,0 24 15,0-24 1,0 0-16,0 0 0,0 0 0,0 24 15,0-24 1,25-25 0,0-25-16,0 0 15,-25 1-15,25-1 0,24-25 16,-49 25-16,25 0 0,0 1 16,-25-1-16,25 0 0,-1-25 0</inkml:trace>
  <inkml:trace contextRef="#ctx0" brushRef="#br0" timeOffset="394493.4317">12378 2208 0,'0'0'0,"0"-25"15,0 0 17,0 0-17,0 0 1,-25 25 15,0 0-31,0 0 16,25 25-16,-49 0 0,24 0 15,0-25-15,25 25 16,0-1-16,0 1 16,0 0-16,25 0 15,0 0-15,-25-1 0,24-24 16,1 0-16,-25 25 0,25 0 16,-25 0-1,0 0-15,-25-25 16,25 24-16,-25-24 0,25 25 15,-24-25-15,-26 25 0,25-25 16,0 0 0,25-25-1,25 0-15,25 1 16,-1-1-16</inkml:trace>
  <inkml:trace contextRef="#ctx0" brushRef="#br0" timeOffset="394857.252">12452 2307 0,'25'0'15,"-25"25"1,0-1 0,0 1-16,0 0 15,-25-25-15,25 25 0,0 0 16,0-1 0,25-24-16,0-24 15,-1 24-15,-24-25 16,25 0-16,0 25 0,0-25 15,-25 0-15,25 25 0,-25-24 16,24 24-16,-24 24 16,0 1-1,0 0-15,0 25 16,0-26-16,0 1 0,0 25 16,0-25-16,-24 24 0,24-24 15,0 0-15,0 0 0,-25-25 16,0 49-16,0-49 0,0 25 15,1-25-15,-1 0 16,0-25 0,25 1-16,0-1 15,0 0-15,0 0 0,25-25 16</inkml:trace>
  <inkml:trace contextRef="#ctx0" brushRef="#br0" timeOffset="395153.2121">12799 2356 0,'0'0'0,"0"25"16,0 0 0,0 0-16,0 0 15,-25-25-15,25 24 0,0 1 16,0 0-16,0 0 0,0 0 16,25-25 15,-25-50-31,25 25 0,0 0 15,-25 1-15,25-1 0,-1 0 16,1 0 0,-25 50-1,0 25 1,0-26-16,0 1 0,0 0 16,0 0-16,0 0 15</inkml:trace>
  <inkml:trace contextRef="#ctx0" brushRef="#br0" timeOffset="395441.9688">13246 2456 0,'-25'0'0,"50"-25"63,0 25-63,-1 0 15,1 0-15,0 0 16,0-25-16,0 25 0</inkml:trace>
  <inkml:trace contextRef="#ctx0" brushRef="#br0" timeOffset="395884.5783">13791 2307 0,'25'-25'15,"-50"25"16,1 0-15,-1 25-16,0 0 0,0-25 16,0 24-1,25 1 1,25-25-16,-25 25 16,50-25-16,-25 0 0,-1 0 0,1 25 15,0-25-15,0 25 16,-25-1-16,0 1 15,-25-25 1,0 25-16,0-25 0,1 25 16,-1-25-1,0 0-15,0 0 16,25-25-16,0 0 16</inkml:trace>
  <inkml:trace contextRef="#ctx0" brushRef="#br0" timeOffset="396300.5856">13915 2356 0,'0'25'32,"0"0"-17,0 0-15,25 0 0,-25-1 16,0 1-1,25-25-15,0 0 32,0-25-32,-1 1 15,1-1-15,0 0 16,-25 0 0,0 50 15,0 0-31,0 0 15,0 24-15,0-24 0,-25 0 16,25 0-16,0-1 0,0 51 0,0-50 16,0 0-16,0-1 15,-25 1-15,25 25 0,-24-25 16,-1-25 0,25-25-1,-25-25-15,25 25 16,0 1-16,0-1 0,0 0 15,25-25-15</inkml:trace>
  <inkml:trace contextRef="#ctx0" brushRef="#br0" timeOffset="396641.4133">14213 2381 0,'0'0'0,"25"0"16,-25-25-16,0 75 31,0-25-31,0 0 0,0-1 15,0 1-15,0 0 16,0 0 0,25-50 15,-1 0-31,1-24 16,0 24-16,0 0 31,-25 50 0,0 0-31,25-1 0,-25 1 16,0 0-1,25-25 1,24-25 0,-24 0-16,0 25 15,-25-24-15</inkml:trace>
  <inkml:trace contextRef="#ctx0" brushRef="#br0" timeOffset="396854.2438">14660 2406 0,'24'-25'0,"-48"25"47,-1 0-47,0 0 16,0 0-16,0 25 15,1 0 1,24 0-16,0-1 15,0 1-15,0 0 16,24-25 0,1-25-1</inkml:trace>
  <inkml:trace contextRef="#ctx0" brushRef="#br0" timeOffset="398109.5337">14734 2406 0,'-25'0'15,"0"0"17,25 25-17,-24-25-15,24 25 16,-25-1-16,25 1 15,0 0 1,0 0-16,25-25 16,-1 0-1,1 0-15,0-25 0,0 0 16</inkml:trace>
  <inkml:trace contextRef="#ctx0" brushRef="#br0" timeOffset="398451.0396">14908 2208 0,'0'0'0,"0"-25"0,0 50 32,0-1-32,0 1 15,-25 0-15,25 0 0,0 0 16,0 24-16,0-24 0,0 0 16,0 0-16,25-1 15,-1-24 16,-24-24-31,25 24 0,-25-25 16,0 0-16,25 0 16,-25 0-1,25 25 1,-25 25-16,0 0 16,0 0-16,0 0 15,0-1-15,0 1 16,25-50 15,-1 25-31,-24-24 0,25-1 16</inkml:trace>
  <inkml:trace contextRef="#ctx0" brushRef="#br0" timeOffset="399253.1799">15156 2356 0,'0'0'0,"0"25"16,0 0-1,-25-25-15,25 25 16,0 0-16,0-1 15,0 1-15,0 0 16,0-50 15,0 0-31,25 1 16,-25-1-16,0 0 16,0 0-16,24 0 0,1 1 15,0 24 1,0 0-1,-25 24 1,25-24-16,-1 0 16,1 0-1,-25 25 1,-25 0 15,25 0-15,0 0-16,0-1 15,25-24 1,0 0-16,0 0 16,-25-24-16,25 24 0,-25-25 15,25 0-15,-25 0 0,0 0 16,-25 1 0,0 24-16,0 0 15,0 0 1,50 0 15,0 0-31,0 0 16,0 0-16,-1 0 0,-24-25 15,25 25-15,0 0 16,-25 25 0,0-1-1,0 1-15,0 0 16,0 0-16,0 0 15,25-25-15,0 0 32,-25-25-32,24 25 0,-24-25 15,25 25-15,0-25 16,0 0-16,0 25 0,-1-24 16,-24 48 15,0 1-31,0 0 15,0 0-15,0 0 16,0-1 0,25-24-1,0 0 1,0 0-16,0-24 16,-1 24-16</inkml:trace>
  <inkml:trace contextRef="#ctx0" brushRef="#br0" timeOffset="399438.2769">15652 2282 0,'0'0'0,"-25"-25"16,25 0-16,0 1 0,25 24 16,0 0-1,-1 0 1,1 0-16,0 0 0,0 0 15,0 0-15,-1 0 0,1 24 16,0-24-16</inkml:trace>
  <inkml:trace contextRef="#ctx0" brushRef="#br0" timeOffset="400083.4029">15925 2332 0,'0'0'0,"0"24"0,0 1 16,0 0 15,24-25-15,-24 25-16,0 0 15,25-25 48,0 0-63,0 0 16,0 0-16,-1 0 0,1-25 15,0 25-15,0-25 16,0 0-16,-1 25 0,-24-25 15,0 1-15,-24 24 16,-1 0-16,0 0 16,0 0-1,0 0-15,25 24 16,0 1 0,25-25-1,-25 25-15,25-25 0,0 0 16,24 0-16,-24 0 15,-25-25-15,0 50 47,0 0-31,25-25 0,0-25 15,0 0-31,-1 0 15,-24 1-15,0-1 0,25-25 0,0 25 16,-25 1-16,25 24 0,-25-25 16,25 0-16,-25 0 15,25 25-15,-25 25 16,0 0 0,0 0-16,0-1 0,0 26 15,-25-25-15,25 0 0,0-1 16,0 1-16,0 25 15,0-25-15,0-1 16</inkml:trace>
  <inkml:trace contextRef="#ctx0" brushRef="#br0" timeOffset="400313.8043">16346 2381 0,'0'-25'15,"25"25"16,0 0-31,0 0 16,0-24-16,-1 24 0,1 0 16,0 0-16,0-25 0,0 25 15,-1 0-15,1 0 16,-25 25 0,0-1-16,0 1 15,25-25-15,-25 25 16,0 0-1,0-50 1</inkml:trace>
  <inkml:trace contextRef="#ctx0" brushRef="#br0" timeOffset="400750.1504">16570 2257 0,'0'0'0,"-25"-25"16,50 50 30,-1-25-46,1 25 16,0-25-16,-25 25 0,25-25 16,24 0-16,-49 25 0,25-25 15,0 24-15,-25 1 32,0 0-17,25-25 32,0-25-31,-1 25-16,1 0 0,0-25 15,-25 1-15,25 24 16,-25 24 31,25-24-47,-1 0 15,1 0-15,0 25 16,0-25-16,0 0 16,-1 0-16,1 0 0,25 25 15,-25-25-15,-50 25 16</inkml:trace>
  <inkml:trace contextRef="#ctx0" brushRef="#br0" timeOffset="401174.0321">14858 2877 0,'-25'0'15,"50"0"1,25 0-1,24 0 1,25 0-16,-49-24 0,24 24 16,1 0-16,74-25 0,-50 25 15,-25 0-15,25 0 0,-24 0 16,98 0-16,-98 0 0,-26 0 16,26 0-16,-26 0 0,1-25 15,24 25-15,-49 0 0,0-25 0,0 25 16,0 0-16,-25-25 15</inkml:trace>
  <inkml:trace contextRef="#ctx0" brushRef="#br0" timeOffset="401318.2078">16470 2803 0,'0'0'0,"0"-25"31,0 0-15</inkml:trace>
  <inkml:trace contextRef="#ctx0" brushRef="#br0" timeOffset="418216.8617">4316 4812 0,'-25'0'16,"0"0"93,25 25-62,0 0-47,0 0 16,-24-1-16,24 1 0,0 0 16,0 0-16,0 0 15,0-1-15,0 1 16,0 0-16,0 0 15,0-50 17,0 0-32</inkml:trace>
  <inkml:trace contextRef="#ctx0" brushRef="#br0" timeOffset="418541.9652">4415 4862 0,'0'25'31,"0"-1"-15,0 1-16,0 0 15,0 0-15,0 0 16,25-1-16,-25 1 16,25-25-1,0-25 1,-25 1-16,0-1 15,24 0 1,-24 0-16,0 0 16,-24 25-16,24-24 15,-25 24-15,0 0 16,0 0 0,25 24-16,25-24 31</inkml:trace>
  <inkml:trace contextRef="#ctx0" brushRef="#br0" timeOffset="418957.6992">4564 4862 0,'-99'49'0,"198"-98"0,-74 49 31,-25 25-15,0-1-1,0 1-15,25 0 16,-25 0-16,24-50 47,-24 0-47,0 0 15,25 1-15,-25-1 16,0 0-16,25 25 31,-25 25-31,0 0 16,0-1-16,0 1 0,0 0 15,0 0-15,25-25 16,-25 25-16,25-50 31,-25 0-31,0 0 16,24 25-16,-24-25 0,0 1 0,25 24 16,-25 24 30,0 1-46,25-25 16</inkml:trace>
  <inkml:trace contextRef="#ctx0" brushRef="#br0" timeOffset="419489.9774">4887 4738 0,'0'0'15,"0"-25"-15,24 25 16,-24 25-1,0 49 1,0-24-16,0-25 16,0-1-16,0 1 15,0 0-15,0 0 0,25-25 32,-25-25-17,0 0-15,25 0 16,-25 1-16,25-1 15,0 25 17,-25 25-32,0-1 0,0 1 15,0 0 1,0 0 0,0 0-16,0-1 15,24-24 16,-24-24-15,25-1-16,-25 0 16,25 25-1,-25 25 1,0 0-16,0-1 16,0 26-16,0-25 15,0 0-15,0-1 16,0 26-16,0-25 0,0 0 15,0-1-15,0 1 16,0-50 0,0-49-1,0 49-15,0 0 0,0 1 16,0-1-16</inkml:trace>
  <inkml:trace contextRef="#ctx0" brushRef="#br0" timeOffset="419864.407">5085 4862 0,'25'0'15,"0"0"1,-1 0 0,1 0-16,0 0 0,-25 25 15,25-25-15,-25 24 16,-25 1 0,0-25-1,0 0 1,25-25-1,25 25-15,-25-24 16,25-1-16,0 25 31,0 25 1,-1-1-17,1-24 1,-25 25-16,0 0 15,25-25-15,-25 25 16,0 0 0,-25-25-16,0 0 0,1 0 15,-1 0-15,25-25 16</inkml:trace>
  <inkml:trace contextRef="#ctx0" brushRef="#br0" timeOffset="421266.9777">10517 4911 0,'-25'0'16,"25"-24"-1,0 48 48,0 1-63,0 0 0,0 0 15,0 24-15,0-24 16,0 0-16,0 0 16,0 0-16,0-1 15,25-24 1,0 0 0,-25-24-16,0-1 15</inkml:trace>
  <inkml:trace contextRef="#ctx0" brushRef="#br0" timeOffset="421574.876">10666 4986 0,'0'25'31,"0"-1"-15,0 1-16,0 0 15,0 0 1,25-25-16,-25 25 16,25-25-16,-25-25 15,0 0 1,24-25 0,-24 26-16,0-1 15,-24 0 1,-1 25-16,0 0 15,25 25 1</inkml:trace>
  <inkml:trace contextRef="#ctx0" brushRef="#br0" timeOffset="422015.7272">10840 4936 0,'24'0'15,"-24"50"16,0-25-31,0-1 16,0 1-16,0 0 16,25-50 15,-25 0-15,25 1-16,0 24 15,-25-25-15,25 0 16,-25 50 15,0 0-15,0-1-16,0 1 0,0 0 15,24-25 17,-24-25-32,25 25 15,0 0 1,-25-25-16,0 1 0,25 24 0,-25-25 15,0 50 17,0-1-17,0 1 1,25-25 0</inkml:trace>
  <inkml:trace contextRef="#ctx0" brushRef="#br0" timeOffset="422582.9125">11212 4837 0,'0'0'0,"25"0"0,-1 25 47,-24 0-47,0-1 0,0 26 16,0-25-16,0 0 0,0-1 15,0 1-15,0 25 0,0-25 16,0-1-16,0 1 15,0-50 17,25-24-32,-25 24 0,25 25 15,-25-25-15,25 25 16,-25-25-16,25 25 0,-25 25 47,0 0-47,0 0 15,0 0-15,0-1 16,0 1 0,24-25-1,1-25-15,0 1 16,0-1-16,0 0 16,-1 25-16,-24-25 15,0 50 32,0 0-47,0 0 16,0-1-16,0 26 15,0-25-15,0 0 0,-24-1 16,24 1-16,0 50 0,0-51 16,0 26-16,0-25 0,0 0 15,0-1-15,0 26 0,0-75 31,0 0-15,0 1-16,0-26 0,0 25 16,0-49-16</inkml:trace>
  <inkml:trace contextRef="#ctx0" brushRef="#br0" timeOffset="422946.235">11534 5060 0,'0'-25'0,"25"25"15,0 0 16,0 0-15,-1 0-16,1 25 16,0-25-1,-25-25 63,25 1-46,0 24-17,-1 0-15,1 0 0,-25-25 16,25 25-16,-25 25 16,0-1-1,0 1-15,-25-25 0,25 25 16,0 0-16,-25 0 15,1-1-15</inkml:trace>
  <inkml:trace contextRef="#ctx0" brushRef="#br0" timeOffset="427064.312">10691 5755 0,'-25'0'15,"25"-25"1,25 25 46,0 25-46,-25-1-16,0 1 0,0 0 16,0 0-16,0 0 15,-25 0-15,25-1 0,0 1 16,-25-25-16,25 25 15,0-50 17,25 0-17,0 25-15,-1-24 0,1 24 16,50-50 0,-75 25-16,49 0 0,-49 0 0,25 1 15,-25-1 1,0 50 15,0-1-15,0 1-1,0 0-15,25 0 16,-25 0-16,0 0 16,0-50 30,25 0-46,-25 0 16,24 0-16,-24 0 0,0 1 16,25 24-1,-25 24 1,0 26 0,0-25-16,0 0 0,0 0 15,25-25 16,0-25-31,-25 0 16,25 25-16,-25-25 0,24 25 0,-24-25 16,25 0-16,0 25 0,-25 25 31,0 0-15,-25-25-16,25 50 15,0-25-15,25-25 16,0-25-1,0 0 1,0-25-16,-25 25 16,24 25-16,-24-24 0,25-1 15,-25 0-15,0 0 0,25 0 0,-25 50 47,0 0-47,0 25 16,0-26-16,0 1 15,0 0-15,0 0 0,0 0 0,0 0 16,0-1 0,25-24-16,0 0 15,-1-24 1,1-1-16,0 0 16,0 25-1,-25 25 16,0 0-31,0-1 16,0 1 0,25-25-1,-1 0 17,-24-25-32,50 1 0,-50-1 15,25 25-15,-25-25 0,25 25 16,-25-25-16,24 25 0,-24-25 15,0 50 1,0 0 0,0 0-16,0 0 0,0 24 15,0-24-15,0 0 0,0 0 16,0-1-16,0 1 0,0 25 16,0-25-16,0-1 0,0 1 0,0 0 15,0 0-15,0-50 31,0-25-31,0 1 16</inkml:trace>
  <inkml:trace contextRef="#ctx0" brushRef="#br0" timeOffset="427439.6834">11658 5730 0,'0'0'0,"25"0"47,0 0-47,0 25 15,-25-1-15,24 1 0,-24 0 16,0 0 0,25-50 15,0 0-15,0 0-16,0 1 15,-1-1-15,1 25 16,-25-25-16,0 0 15,-25 25 1,25 25 15,0 0-15,0 0-16,25-25 16,-25 24-16,25 1 15,-25 0-15,0 0 16,0 0-16,-25 0 0,-24-1 15,24-24-15,0 0 0,-49 25 16</inkml:trace>
  <inkml:trace contextRef="#ctx0" brushRef="#br0" timeOffset="429477.1965">4291 6052 0,'-25'-24'0,"25"-1"16,0 0-16,25 25 15,0 0 1,-25 25-16,25-25 15,-25 49-15,25-49 0,-25 25 16,0 0-16,0 0 0,0 0 16,0-1-16,0 1 0,-25 0 15,0 0-15,0-25 16,25-25 15,25 0-31,-25 0 0,25 1 16,0-1-16,-1 25 0,1-50 0,-25 25 15,25 1-15,0-1 16,-25 0-16,0 50 31,0 0-15,25-25-16,-25 24 16,0 1-16,0 0 0,0 0 15,0 0 1,24-25-16,-24 24 0,25-24 31,-25-24-31,0-1 16,0 0-16,25 0 0,-25 0 15,0 1-15,0-1 16,25 25-16,-25 25 31,0-1-31,0 1 16,0 0-16,0 0 15,0 0-15,25-25 16,-1-25 0,1 0-1,-25 0-15,25 0 0,0 1 16,-25-1-16,25 25 31,-25 25-15,0-1-16,0 1 15,0 0-15,0 0 16,24-50 15,-24-25-15,25 26-16,0-51 16,0 75-16,-25-25 15,50-24-15,-26 24 16,1 25-1,-25 25 1,0 24-16,0-24 16,0 0-16,0 0 15,0 0-15,0-1 0,0 1 16,0 0-16,0 0 0,0 0 16,0-1-16,0 1 15,0-50 1,0 1-1,25-1-15,-25 0 0,25 0 16,-25 0-16,25 1 16,-25 48 15,0 1-15,0 0-16,24-25 15,-24 25-15,0 0 0,0-1 16,25 1-1,-25 25-15,0-25 16,25-25 0,-25-50-16,25 0 15,-25 26-15,25 24 0,-25-25 16,0 0-16,24 0 0,-24 0 16,25 1-16,-25 48 31,0 1-16,0 0-15,0 25 0,-25-26 16,25 1-16,0 25 0,0-25 16,0-1-16,0 51 0,0-50 15,0-1-15,0 1 0,25 0 16,-25-50 0,0-49-1,0 49-15,0-25 0,0 26 16,0-26-16,0 0 0,25-24 15,-25 24-15,0 26 0,0-1 16,0 0-16,25 0 0,-25 0 16,25 25-16,-1 0 15,-24 25 17,0 0-32,0 0 31,0-50 0,25 25-31,-25-25 16,0 0-16,25 25 0,0-24 15,-25-1 1,0 50 31,0-1-32,0 1-15,0 0 0,0 25 16,0-26-16,0 1 16,0 0-16,0 0 15</inkml:trace>
  <inkml:trace contextRef="#ctx0" brushRef="#br0" timeOffset="439832.0844">5631 4663 0,'-25'0'0,"50"0"172,-1 0-172,1 0 16,0 0-1,0 25-15,0-25 0,-1 0 16,1 0-16,25 0 15,-25 0-15,0 0 0,-1 0 16,1 0-16,25 0 0,-25 0 16,-1 0-16,26 0 0,-25 0 15,0 0-15,-1 0 0,-48 0 47,-26 0-31,25 0-1,0 0-15,-24 0 0,24 0 16,0 0-16,-24 0 0,24 0 16,0 0-16,-50 0 0,51 0 15,-1 0-15,-25 0 0,25 0 16,1 0-16,-26 0 0,25 25 0,0-25 16,1 0-16,24 25 0,-25-25 15,0 0-15,50 0 47,0 0-47,-1 0 16,1 0-16,0 0 0,0 0 15,0 0-15,49 0 0,-49 0 16,24 0-16,-24 0 0,25 0 16,-25 0-16,74-25 0,-74 25 15,24 0-15,-24 0 0,0-25 0,0 25 16,-50 0 15,0 25-31,0-25 0,1 0 16,-26 0-16,25 25 0,-74-25 15,49 0-15,1 24 0,-1 1 16,25-25-16,-74 25 0,74-25 0,0 0 16,1 0-16,-1 0 15,74 0 1,-24 0-16,25 0 15,49-25-15,-49 25 0,-1-25 16,1 25-16,24 0 0,-24 0 0</inkml:trace>
  <inkml:trace contextRef="#ctx0" brushRef="#br0" timeOffset="440921.8969">5308 7838 0,'-25'0'16,"50"0"31,25 0-31,-25 0-16,-1 0 0,26 0 0,-25 0 15,0 0-15,49 0 0,-49 0 16,24 0-16,-24 0 0,25 0 15,-25 0-15,24 0 0,-24 0 16,0 0-16,0 0 16,-50 0-1,0 0 1,0 0 0,-49 25-16,49-25 0,-25 0 15,1 0-15,24 0 0,-49 25 16,49-25-16,-25 0 0,25 0 15,1 0-15,-1 0 0,0 0 0,25 25 16,50-25 15,-1 0-31,-24 0 0,25 24 0,-1-24 16,26 0-16,-26 0 0,1 0 16,-1 0-16,1 0 0,-25 0 15,49 0-15,-49 0 0,0 0 16</inkml:trace>
  <inkml:trace contextRef="#ctx0" brushRef="#br0" timeOffset="442070.9722">571 5358 0,'-25'0'15,"50"-25"32,-1 25-47,1 0 16,0 0 0,0 25-1,0 0 1,-1-1-16,-24 1 0,0 0 15,0 0-15,-24 0 16,-1-1-16,-25 1 16,25 0-1,1-25 1,48 0 15,26 0-15,-25 0-16,0 0 15,-1 25-15,1-25 16,-25 49-16,0-24 16,0 0-16,-25 0 0,1 0 15,-1-1-15,0-24 16,-25 25-16,26-25 16,-1 0-1,25-25-15,-25 25 16,25-24-16,0-1 15,25 0-15,-25 0 0,49 25 16,-24-49-16</inkml:trace>
  <inkml:trace contextRef="#ctx0" brushRef="#br0" timeOffset="442414.7034">893 5531 0,'-25'0'15,"50"0"17,25 0-17,-26 0-15,1-24 0,0 24 16,0 0 0</inkml:trace>
  <inkml:trace contextRef="#ctx0" brushRef="#br0" timeOffset="442902.8412">1191 5432 0,'0'-25'31,"0"50"0,0 0-31,0 0 16,0 0-16,0 24 0,0-24 15,0 0-15,24 0 16,1-25 0,0 0-1,-25-25 1,25 25-16,-25-25 0,0 0 15,25 0-15,-25 1 0,24 24 0,-24-25 16,25 0-16,-25 50 47,0 24-47,0-24 16,0 0-16,25 0 0,0-25 15,0 0-15,-1 25 16,1-25-16,0 0 15,-25-25-15,25 0 16,-25-25-16,0 26 16,0-1-16,0 0 0,-25 25 15,0-25-15,25 0 0,-25 25 0,25 25 47,25-25-47</inkml:trace>
  <inkml:trace contextRef="#ctx0" brushRef="#br0" timeOffset="443563.9084">1811 5432 0,'0'-25'16,"-25"25"0,0 0-1,0 0-15,25 25 16,-24-25-16,24 25 15,0 0-15,-25-25 16,25 25-16,0-1 0,0 1 16,0 0-1,25-25-15,-1-25 32,1 25-32,0 0 0,-25-25 15,25 25-15,-25-24 0,25-1 16,-25 50-1,0-1 17,0 1-32,24-25 31,1 0-31,0 0 16,-25-25-16,25 25 0,0-24 15,-1-1-15,1 0 16,-50 50 31,25 0-47,0-1 15,0 1 1,25-25 0,0-25-1,0 25-15,-25-24 0,25-1 0,-1 0 16,1-25-16,0 26 15,-25-1-15,25 25 16,-25 49 0,25-49-16,-25 50 15,0 0-15,0-26 0,0 1 16,0 25-16,0-25 0,0 49 0,0-49 16,-25 74-16,25-74 15,-25 0-15,0-25 0,0 25 16,-49-1-16,24 1 0,1-25 15,-1 25-15,-24-25 0</inkml:trace>
  <inkml:trace contextRef="#ctx0" brushRef="#br0" timeOffset="444064.1122">595 6251 0,'0'49'47,"0"-24"-47,0 0 0,0 25 16,0-26-16,-24 26 0,24-25 15,0 0-15,0 24 16,0-24 0,0-50-1,24-24 1,-24 24-16,25-25 15,0 25-15,-25 1 16,25-1-16,0 0 16,-1 50-1,-24 0-15,0-1 0,0 1 16,0 0-16,0 0 0,0 0 16,0-1-16,50-24 31,-25 0-31,-25-24 15,25 24-15,24-50 0</inkml:trace>
  <inkml:trace contextRef="#ctx0" brushRef="#br0" timeOffset="444616.0206">992 6350 0,'0'0'0,"-25"0"32,1 0-32,-1 25 15,0 0-15,25-1 16,-25-24-16,25 50 0,-25-50 15,25 25-15,0 0 16,25-25-16,0 0 16,0-25-1,0 0-15,-1 25 0,-24-50 16,25 50-16,0-24 16,-25 48 15,0 1-31,0 0 15,0 0-15,0 0 0,0-1 16,25-24 0,-25-24-1,25 24-15,-25-25 0,24 0 16,-24 0-16,0 0 16,25 25-1,-25 25 1,0 0 15,0 0-31,0 0 16,25-25-1,0 0-15,-25-25 16,25 0-16,-25 0 16,24 25-16,-24 25 46,0 0-30,25-25 0,0 0-1,0-25 1</inkml:trace>
  <inkml:trace contextRef="#ctx0" brushRef="#br0" timeOffset="445007.5243">1488 6400 0,'0'-25'15,"0"50"-15,0-75 16,0 25 0,-25 25-16,1 0 15,-1 25 1,0 25 0,25-26-16,-25 1 15,25 0-15,0 0 16,25-25-16,0 0 15,0-25-15,-1 0 16,-24 0-16,25 25 16,-25-49-16,25 24 15,-25 0-15,0 0 0,25 1 0,-25-1 16,0-25-16,25 50 0,-25-25 16,0 75 15,0-25-31,-25 0 15,25-1-15,0 26 0,0-25 16,0 0-16,0 24 0,0-24 16,0 0-16,25 0 15,-1-25-15,1 0 16,0-25-16,0 0 16</inkml:trace>
  <inkml:trace contextRef="#ctx0" brushRef="#br0" timeOffset="445275.3752">1786 6350 0,'25'-25'15,"-25"0"-15,0 1 16,-25 24 0,0 0-16,25 24 15,-25-24 1,25 25-16,-24 0 0,24 0 0,0 0 16,0-1-1,0 1-15,24-25 16,-24 25-16,25-25 15,0 25-15,-25 0 32,-25-25-32,25 24 0,-25-24 15,1 0-15,-1 0 16,25-24 0,0-1-16,25 0 15,-25 0-15</inkml:trace>
  <inkml:trace contextRef="#ctx0" brushRef="#br0" timeOffset="445612.2706">1910 6176 0,'25'0'16,"-50"0"-16,50-24 0,-25-1 0,0 50 31,25-25-15,-25 24-16,0 26 0,0-25 15,0 0-15,0 24 0,0-24 16,0 25-16,0-26 0,0 1 15,0 0-15,0 0 0,0 0 16,24-50 0,-24 0-1,25 0-15,-25 0 0,25 25 16,-25-24-16,25-1 0,-25 0 16,25 25-16,-25 25 31,0 0-31,0-1 0,0 1 15,0 0-15,0 0 16,24-25 0,1 0-1,0 0-15,0-25 0,24 0 0</inkml:trace>
  <inkml:trace contextRef="#ctx0" brushRef="#br0" timeOffset="445911.5946">2381 6350 0,'0'0'0,"-25"-25"16,1 25-1,-1 0-15,0 0 16,0 25-16,0-25 0,25 25 0,0 0 16,-24-1-16,24 1 15,0 0 1,24-25 0,26 0-16,-25 0 0,-25-25 15,25 25-15,-1-25 0,1 1 16,-25 48-1,0 1 1,0 0 0,-25 0-16,25 0 15,25-25 17,-25-25-32,25 25 15,-25-25-15,0 0 0,25-24 16</inkml:trace>
  <inkml:trace contextRef="#ctx0" brushRef="#br0" timeOffset="446097.6672">2530 6127 0,'0'0'0,"0"-25"16,0 50 15,0 0-15,0-1-16,0 1 0,0 50 15,0-51-15,0 1 0,0 0 0,0 0 16,0 0-16,0 24 0,0-24 15,0 0-15,0 0 16,25-50 0,0-25-16</inkml:trace>
  <inkml:trace contextRef="#ctx0" brushRef="#br0" timeOffset="446396.5324">2729 6251 0,'-25'25'16,"0"-25"-1,0 24-15,-25 26 0,26-25 16,-1 0 0,50-50 15,-1 25-31,1 0 16,0 0-1,0 0-15,0 0 16,-25 25-16,25-25 15,-25 24-15,0 1 0,24-25 16,-24 25-16,0 0 16,25-25-1,-25-25 1,0 0 0,0-24-16</inkml:trace>
  <inkml:trace contextRef="#ctx0" brushRef="#br0" timeOffset="446571.5032">2778 6276 0,'0'0'15,"0"24"17,0 1-17,0 0 1,0 0-16,25-25 16,0 0-1,0 0-15,-1-25 16,1 25-16,0 0 0,0-25 15,0 25-15,-1-25 16</inkml:trace>
  <inkml:trace contextRef="#ctx0" brushRef="#br0" timeOffset="447040.7847">3001 6300 0,'-24'0'15,"-1"0"17,25 25-32,25 0 31,-1-25-16,1 0-15,0 0 0,0 25 16,0-25-16,-1 0 16,1 0-16,0 0 15,0 0-15,0 25 16,-1-25-16,1 0 16,0 0-16,0 0 31,-25-25-31,0 0 0,0 0 15,0 0-15,0 1 0,0-1 16,0 0-16,-25 0 0,0 25 16,0 25-1,25 0-15,-24 0 16,24-1-16,0 51 0,0-50 16,0 24-16,0 1 15,0-25-15,0 24 0,0 26 16,0-51-16,0 1 0,0 0 0,0 0 15,-25 24-15,25-24 0,-25-25 16,0 25-16,0-25 0,-24 0 16,24 0-1,25-74 1,0 49-16,25 0 16,-25 0-16,25-24 0,-1 24 15,1 0-15,0 0 0,-25 0 16</inkml:trace>
  <inkml:trace contextRef="#ctx0" brushRef="#br0" timeOffset="447150.9561">3497 6449 0,'25'0'0,"-25"25"0,0 0 16,-25-25 0</inkml:trace>
  <inkml:trace contextRef="#ctx0" brushRef="#br0" timeOffset="452333.0643">943 7268 0,'0'0'0,"0"25"15,24-25 17,1 0-1,0 0-31,0 0 16,-25-25-16,25 0 0,-1 0 15,-24 0-15,0 1 16,0-1-16,0 0 15,-24 25 1,-1 0 0,0 25-1,25 0-15,-25-1 16,25 1-16,0 25 16,0-25-16,0-1 15,25 1-15,0-25 16,-25 25-16,25-25 15,-1 0-15,26-25 0,-25 0 16,0 1-16,-1-1 0</inkml:trace>
  <inkml:trace contextRef="#ctx0" brushRef="#br0" timeOffset="452593.2211">1364 7069 0,'-25'0'15,"1"25"1,-1-25-1,25 25-15,0 25 16,0-26-16,0 1 16,25 0-16,-1 0 0,-24 0 15,25-25 1,0 24-16,-25 1 16,-25-25-1,25 25 1,-25-25-16,1 0 15,-1 0-15,25-25 16,25-24 0,-25 24-16</inkml:trace>
  <inkml:trace contextRef="#ctx0" brushRef="#br0" timeOffset="452809.812">1587 6970 0,'0'0'15,"0"-25"-15,25 25 0,-25 25 31,-25 25-15,25-25-16,0-1 0,0 1 16,-24 25-16,24-25 0,0 24 15,0-24-15,0 25 0,0-26 16,0 1-16,0 0 0,0 0 16,0 0-16,-25-1 15,0-24 1,25-24-16,-25 24 0,25-25 15</inkml:trace>
  <inkml:trace contextRef="#ctx0" brushRef="#br0" timeOffset="453184.6486">1463 7317 0,'0'-24'16,"0"73"-16,0-74 0,25 1 31,0 24-31,0-25 16,0 25-16,-1 0 0,26-25 0,-25 25 15,0 0-15,0-25 0,-1 25 16,1-25-16,0 25 0,-25-24 31,-25 24 0,0 24-31,1-24 0,24 25 16,-25-25-16,25 25 0,-25 0 16,0-25-16,25 25 0,0-1 15,25-24 1,0 0-1,0 0-15,-1-24 0,1-1 16,0 25-16,0 0 0,0 0 16,-25-25-16,0 50 31,0 0-31,0-1 16,-25-24-16,25 25 15,25-50 16,-25 1-31</inkml:trace>
  <inkml:trace contextRef="#ctx0" brushRef="#br0" timeOffset="453541.2832">1960 6945 0,'0'0'16,"0"25"-1,0 0-15,0 0 16,0 24-16,0 1 0,0-25 15,0 0-15,0 24 0,-25 1 16,25-25-16,0-1 16,0 1-16,25-50 31,-1 1-31,1-1 16,0 0-16,-25 0 0,25 25 15,0-25-15,-1 25 16,-24 25-1,0 0-15,0 0 0,0 0 16,-24-1-16,24 1 0,-25 0 16,25 0-16,0 0 15,-25-25-15,25-25 32,25 0-17,-25 0-15,49-24 0,-24 24 16</inkml:trace>
  <inkml:trace contextRef="#ctx0" brushRef="#br0" timeOffset="453877.467">2257 7045 0,'0'0'0,"25"-25"16,0 25-1,-25 25-15,0-1 16,0 1-16,-25 25 16,25-25-16,0-1 0,-25 1 15,25 25-15,0-25 0,0 24 16,0-24-16,0 0 15,25 0-15,0-25 16,0 0-16,-25-25 0,24 25 16,26-50-16,-50 25 15,25 25-15,-25-24 0,25-1 16,-1 25-16,-24 25 31,0-1-31,-24-24 16,24 25-16,0 0 15,-25 0-15,25 0 16,0-50 15,0 0-31,0-25 0,0 26 16,25-1-16</inkml:trace>
  <inkml:trace contextRef="#ctx0" brushRef="#br0" timeOffset="454222.979">2456 7169 0,'0'-75'31,"0"199"-31,0-173 0,0-1 31,0 75-31,24-25 16,26 0-1,-25 0-15,0 0 16,-1-25-16,1 25 16,-50 0 15,1 0-16,24 25-15,-25 0 0,25-1 16,0 1 0,0 0-16,0 0 0,25-25 15,-25 25-15,24-25 0,1 24 16,-25 1-16,25 0 16,-25 0-16,0 0 15,-25-25 1,0 24-16,1-24 15,-1 0-15,0 0 16,25-24-16,0-1 16,0 0-16</inkml:trace>
  <inkml:trace contextRef="#ctx0" brushRef="#br0" timeOffset="455814.3085">2803 6970 0,'0'25'16,"0"0"-1,0 0-15,25-25 0,-25 24 16,0 1-16,0 25 16,0-25-16,0-1 15,0 1-15,0 0 0,-25 0 16,25 0-16,0-1 0,0 1 15,0-50 17,0 1-32,25-1 15,-25 0-15,0 0 16,25 0-16,-25 1 0,24-1 16,1 25-1,-25 25 16,0-1-31,0 1 16,25 0-16,-25 0 0,0 0 0,0-1 16,0 1-16,0 0 0,0 25 15,25-50 1,0 0 0,-25-25-16,24 0 15,-24 0-15,25 25 16,-25-25-1,0 1-15,25 24 0,-25-25 32,0 50 30,25-25-46,-25-25 46,0 0-46,25 25 0,-25 25-1,0 0 1,0-1-1,0 26 1,0-25-16,24-50 31,1 0-15,0 25-16,-25-25 0,25 1 16,0-1-16,-1 0 0,1 0 15,-25 0-15,25 25 16,-25 25-1,0 0 1,-25 25-16,25-26 16,0 1-16,0 0 15,25-25 1,0-25 0,0 0-16,-25 1 15,24 24-15,1-25 0,0 0 16,-25 0-16,25 25 0,-25 25 47,0 0-47,0 0 15,0-1-15,0 1 16,0 0-16,25-25 16,-1 0-1,1 0-15,0-25 16,0 0-16,-25 1 0,25-1 15,-1 0-15,-24 0 16,25 25-16,-25-25 0,-25 25 16,1 25-1,-1-25-15,25 25 16,-25-25-16,25 25 0,0 0 16,-25-1-16,25 1 15,25-25 1,0 0-1,24-25-15,-49 1 0,25 24 16,-25-25-16,25 25 16,-25-25-1,0 50 1,0 0-16,0-1 16,0 1-1,0 0-15,0 0 16,25-25-1,0 0-15,0-25 16,49-25 0,-49 26-16,0-1 15,-25 0-15,49-25 0,-49 26 16,25 24-16,0-25 0,-25 0 16,25-25-16,-1 1 15,-24-1-15,0 25 16,0 1-16,25 24 15,-25 24 1,-25 26-16,25-25 16,0 0-16,-24-1 0,24 1 15,-25 50-15,0-26 0,25 1 16,0-25-16,0 24 0,0 1 16,0-1-16,0-24 0,0 0 15,0 0-15,0 0 0,0-50 31,0-25-31</inkml:trace>
  <inkml:trace contextRef="#ctx0" brushRef="#br0" timeOffset="455954.7707">3820 7243 0,'0'0'0,"0"-25"16,25 25 15,0 25-31,-1-25 0,26 0 16,-25 0-16,0 0 0,49 0 15,-49-25-15,0 25 0,-1-25 16,1 25-16,0-24 0</inkml:trace>
  <inkml:trace contextRef="#ctx0" brushRef="#br0" timeOffset="468027.75">5655 7962 0,'-24'0'15,"48"0"110,1-25-125,0 25 16,0 0 0,0 0 15,-1 0-15,1 0-16,0 0 15,0 0-15,0 0 0,0 0 16,-1 0-1,1 0-15,0 0 16,0 0-16,0 0 16,-1 0-16,1 0 15,0 0-15,0 0 0,0 0 16,-1 0-16,1 0 16,25 0-16,-25 0 15,-1 0-15,1 0 0,25 0 16,-25 0-16,-1 0 0,1 0 15,0 0-15,0 0 16,24 0-16,-24 0 16,0 0-16,0 0 0,0 0 15,-1 0-15,1 0 0,0 0 0,0 0 16,24 0-16,-24 0 16,0 0-16,0 0 0,0 0 15,24 0-15,-24 0 0,0 0 16,0 0-16,0 0 0,-1 0 15,26 0-15,-25 0 0,0 0 16,-1 0-16,26 0 0,-25 0 16,0 0-16,-1 0 0,1 0 15,0 0-15,25 0 0,-26 0 16,1 0-16,-25 25 16,25-25-16,0 0 0,0 0 15,-1 0-15,1 0 16,0 0-16,0 0 0,0 0 15,-1 0-15,1 0 0,50 25 16,-51-25-16,1 0 0,0 0 16,0 0-16,24 0 15,-24 0-15,0 0 0,0 0 0,0-25 16,24 25-16,-24 0 0,0 0 16,0 0-16,0 0 15,24 0-15,-24 0 0,0 25 16,0-25-16,24 0 0,1 25 15,-25-25-15,-1 0 0,1 0 16,25 0-16,-25 0 0,-1 0 0,1 0 16,0 0-16,0 0 0,0 0 15,-1 0-15,1 0 16,0 0-16,0 0 0,0 25 16,24-25-16,1 0 0,-25 0 0,24 0 15,-24 0-15,0 0 0,49 25 16,-24-25-16,-25 0 0,24 0 15,-24 0-15,25 0 0,24 24 16,-49-24-16,25 0 0,-26 0 16,26 0-16,0 0 0,-26 25 15,26-25-15,-25 0 0,0 0 16,24 0-16,1 0 0,-25 0 16,-1 0-16,1 0 0,25 0 15,-25 0 1,-50 0 31,0 0-32,-25 0-15,26 0 16,-1 0-16,0 0 0,0 0 16,-24 0-16,-1 0 0,25 0 0,-24 0 15,-1 0-15,25-25 16,-74 25-16,74 0 0,-24 0 0,-1 0 15,25 0-15,-49 0 16,24-24-16,1 24 0,-1 0 16,25 0-16,-25 0 0,-49 0 0,50 0 15,-1 0-15,25 0 0,-24-25 16,-51 25-16,76 0 0,-26 0 16,25 0-16,0 0 0</inkml:trace>
  <inkml:trace contextRef="#ctx0" brushRef="#br0" timeOffset="499921.103">5209 10889 0,'0'-25'0,"25"25"31,0 0-15,-1 0-1,1 0 1,0 0 0,0 0-1,0 0 1,-1 0 0,26 0-1,-25 0-15,0 0 0,-1 0 16,26-24-16,-25 24 0,0 0 15,-1 0-15,1 0 0,25 0 16,-25 0-16,-1 0 16,1 0-16,0 0 0,0 0 15,0 0-15,0 0 0,-1 24 16,1-24-16,0 0 0,25 0 16,-26 0-16,1 0 0,0 0 0,25 0 15,24-24-15,-49 24 16,24-25-16,1 25 0,-25 0 15,24 0-15,26 0 0,-50 0 16,-1 0-16,1 0 0,0 0 0,25 0 16,-26 0-16,1 0 0,0 0 15,0 0-15,0 0 0,49 0 16,-24 0-16,-25 0 0,24 0 16,1 0-16,24 0 0,-24 0 15,-1 0-15,-24 0 0,25 0 16,-1 0-16,26 0 0,-50 0 0,24 0 15,1 0-15,-25 0 0,74 0 16,-50 0-16,-24 0 16,25 0-16,-1 0 0,-24-25 15,74 25-15,-74 0 0,0 0 0,0 0 16,25 0-16,-1 0 16,-24 0-16,0 0 0,0 0 0,-1 0 15,26 0-15,24 0 0,-49 0 16,0 0-16,25 0 0,-1 0 15,26 0-15,-51 0 0,1 0 16,25 25-16,-1-25 0,-24 0 0,50 0 16,-26 0-16,1 0 15,-25 0-15,24 0 0,51 25 16,-76-25-16,26 0 0,0 0 16,-1 0-16,1 0 0,24 0 15,-49 0-15,25 24 0,-26-24 0,1 0 16,25 0-16,-25 0 0,24 0 15,-24 0-15,0 25 0,0-25 16,24 0-16,1 0 0,-25 0 16,-1 0-16,1 25 0,25-25 15,-25 25-15,-1-25 0,1 0 16,0 0-16,0 0 0,-25-25 16,-50 25-1,1-50-15</inkml:trace>
  <inkml:trace contextRef="#ctx0" brushRef="#br0" timeOffset="502802.4933">2381 8210 0,'0'-24'0,"0"-1"31,0 50 1,0-1-32,0 1 15,0 0 1,0 0-16,-25 24 0,25-24 16,-24 50-1,24-51-15,-25 26 0,25-25 0,0 0 0,0-1 16,0 1-16,0 0 0,0 0 15,-25-25-15,25-25 32,0 0-32,0-24 15,0 24-15,25 0 0,-25-25 16,25 26-16,-1-51 0,-24 50 16,25-24-16,-25 24 0,25 0 15,-25 0-15,25 1 0,0 24 16,-1-25-16,1 25 15,0 0-15,0 25 0,0-25 16,-25 24-16,24 1 0,-24 25 16,25-25-16,-25-1 0,0 1 15,0 25-15,-25-1 0,25-24 16,-24 0-16,-1 0 0,0 0 16,25-1-16,-50 26 0,26-25 15,-1-25-15,0 0 16,25 25-16,-25-25 15,25-25 1,25 0-16,-25 0 16,25 25-16,0-25 0,-1 1 0,51-1 15,-50 0-15,-1 25 0,1-25 16,75-24-16,-76 49 16,1-25-16,0 0 15,0 0-15,-50 25 31,0 0-15,0 25-16,1-25 16,24 25-1,-25 0-15,25-1 16,25-24 0,-1 0-16,1 0 15,25-24-15,-25 24 16,-1 0-1,-24 24 1,0 1 0,-24-25-16,24 25 0,0 0 0,0 0 15,0-1-15,0-48 47,24-1-47,1 0 0,-25 0 16,50-24-16</inkml:trace>
  <inkml:trace contextRef="#ctx0" brushRef="#br0" timeOffset="502979.0883">3076 8186 0,'0'0'0,"25"-25"0,-1 0 16,-24 0-1,0 50 1,0 25-16,-24-26 16,24 1-16,0 0 0,-25 0 15,25 0-15,0 49 0,0-49 16,0 0-16,0-1 0,0 1 15,0 0-15,0 25 0,0-26 16,-25-24-16,25 25 0,-25-25 16</inkml:trace>
  <inkml:trace contextRef="#ctx0" brushRef="#br0" timeOffset="503350.8333">2977 8508 0,'0'-25'16,"49"25"-1,-24 0 1,49-25-16,-49 25 16,0 0-16,74-24 15,-74 24-15,0 0 0,0-25 16,-1 25-16,-24-25 0,0 0 31,-49 50 0,24 0-31,0 0 16,0-1-16,1 1 16,24 0-16,24-25 15,1 0 1,0 0-16,0 0 16,0-25-16,24 0 0,-24 25 15,-25 25 1,0 25-16,-25-25 15,25-1-15,-25 26 16,25-25-16,0 0 0,-24-1 16</inkml:trace>
  <inkml:trace contextRef="#ctx0" brushRef="#br0" timeOffset="504765.7919">2431 9203 0,'0'-25'16,"0"50"-1,-25-1-15,25 1 16,0 0-16,0 0 0,0 0 16,-25 49-16,25-49 0,0 0 15,-25-1-15,25 1 0,0 0 16,0 25-16,-24-50 0,24 24 15,0 1-15,-25-25 16,25-25-16,-25 25 16,25-24-16,0-1 0,-25-25 15,0 25-15,25-24 32,0 24-32,25 0 15,25 0-15,-25 25 16,-1 0-16,1 0 0,0 0 15,25 0-15,-26 0 0,1 0 16,0 0-16,-25 25 16,25-25-16,-25 25 31,0 0-31,0 0 16,-25-25-16,25 24 15,0 1-15,0 0 16,0 0-1,0-50 1,0 0-16,25 0 16,-25 1-16,0-26 15,25 50-15,-25-25 0,0 0 16,24 1-16,1 24 16,-25-25-16,25 25 15,0 0-15,0 0 16,0 0-16,-25 25 15,24-25-15,1 0 16,0 0-16,0 0 16,0 0-16,-50 0 47,-25 24-32,50 1-15,-25-25 0,1 50 16,24-25-16,0-1 15,-25-24-15,25 25 0,25 0 16,24-25 0,-24-25-16,0 0 15,0 1-15,-25-1 16,24 0-16,-24 0 0,0 0 16,0 50 15,0 0-16,0 0-15,-24 0 16,24-1-16,24-24 31,1-24-31,-25-1 0,25 0 16,-25 0-16,25 25 0,-25-25 16,25 1-16,-1-1 15,-24 50 1,-24-1-1,-1 26 1,25-25-16,0 0 16,25-25-1,-1 0 1,1 0-16,0 0 0,0 0 16,0-25-16,24-25 0,-24 50 15,-25-25-15,25 25 0,-25-24 16,0-1-16,0 0 15,-25 25 1,0 0-16,0 0 16,1 25-16,-1 24 15,25-24-15,0 0 16,0 25-16,0-26 16,25-24-16,-25 25 0,0 0 15,0 0-15,24 0 0,1-25 16,-25 24-16,0 1 15,0 0-15,-25-25 16,-24 0 0,49-25-1,-25 25-15,25-25 0,0 1 16,25-1-16</inkml:trace>
  <inkml:trace contextRef="#ctx0" brushRef="#br0" timeOffset="505103.872">3497 9227 0,'0'0'0,"25"0"16,-25-24-16,25 24 0,0-25 0,-25 0 15,25 0-15,-25 0 16,0 1 0,0-1-1,-25 25-15,0 0 16,0 25-1,0-1 1,25 1-16,0 0 16,-24 25-16,24-26 0,0 1 15,0 0-15,0 25 0,0-26 16,-25 51-16,25-26 0,-25-24 0,25 25 16,0-25-16,-25 49 15,25-49-15,-25 24 16,25 1-16,0-25 0,-24-25 15,24-25 1,0 0-16,0-24 16,0-1-16</inkml:trace>
  <inkml:trace contextRef="#ctx0" brushRef="#br0" timeOffset="505243.4823">3373 9451 0,'25'0'31,"0"-25"-15,25 25-16,-26-25 16,1 25-16,0 0 0,0 0 15,0 0-15</inkml:trace>
  <inkml:trace contextRef="#ctx0" brushRef="#br0" timeOffset="505660.1901">3721 9525 0,'0'25'0,"-25"-25"0,50-25 32,0 0-32,-25 0 15,0 1-15,24 24 16,-24-25-16,0 0 0,0 0 16,-24 25-16,-1 0 15,0 0-15,0 25 16,0 0-16,25 24 15,-25-49-15,25 25 16,25-25 0,0 0-1,0 0-15,25 0 16,-26-25-16,1 25 0,0-24 16,25-1-16,-26 25 15,1 25 1,-25-1-1,0 1-15,25 0 0,-25 0 0,0 0 16,0-1-16,0 1 0,25-25 16,0-25-1,-25 1-15,24-1 16,1 0-16,0 0 16,49-124-16,1 75 0,-26 24 15</inkml:trace>
  <inkml:trace contextRef="#ctx0" brushRef="#br0" timeOffset="511933.1423">5730 8434 0,'25'0'47,"-1"0"-47,1 0 16,0 0 15,0 0-15,0 0-1,-25 24-15,25-24 0,-1 0 16,1 0-16,25 25 15,-25-25-15,-1 25 0,1-25 0,0 0 16,0 0-16,24 25 0,-24-25 16,25 0-16,-25 0 0,-1 25 15,51-25-15,-50 0 0,24 0 16,-24 0-16,0 0 0,0 0 16,49 24-16,-49-24 0,0 0 15,-1 0-15,1 25 0,0-25 0,25 25 16,-26-25-16,1 0 15,0 25-15,25-25 0,-1 25 16,-24-25-16,25 24 16,24-24-16,-49 0 0,0 25 0,24-25 15,-24 0-15,25 25 0,-25-25 16,-1 0-16,1 25 0,25-25 16,-1 0-16,-24 0 0,25 25 15,-25-25-15,-1 0 0,26 0 16,0 24-16,-1-24 0,-24 0 15,25 25-15,-26-25 0,51 0 16,-50 25-16,24-25 0,-24 0 0,25 25 16,-25-25-16,49 25 0,-49-25 15,0 0-15,-1 0 0,26 24 16,0-24-16,-26 0 0,1 0 16,0 0-16,0 25 0,0-25 15,24 0-15,-24 0 0,0 0 16,0 0-16,-25 25 0,49-25 15,-24 0-15,0 0 16,0 0-16,-1 25 16,1-25-16,0 0 15,0 0 1,0 0 0,-50 0 15,-25-25-31</inkml:trace>
  <inkml:trace contextRef="#ctx0" brushRef="#br0" timeOffset="512237.3286">7789 8632 0,'0'0'0,"0"25"15,24 0 1,1-1 0,0 1-16,0 0 15,0-25-15,-1 25 0,-24 0 16,25-1-16,-25 26 15,0-25-15,-25 0 0,1-25 16,-51 24-16,26 1 0,-1-25 16,25 25-16,-24-25 15</inkml:trace>
  <inkml:trace contextRef="#ctx0" brushRef="#br0" timeOffset="513382.5039">9079 9500 0,'-25'0'16,"25"-25"15,0 1-16,-25 24 1,0 0 0,0 0-1,0 0-15,1 24 16,-1-24-16,0 25 16,0-25-16,0 0 0,-49 0 15,49 0-15,0 25 0,-24-25 16,-1 0-16,1 0 0,-51 25 15,51-25-15,-1 0 0,1 25 16,-1-25-16,-74 0 0,74 24 16,-24-24-16,24 0 0,-24 0 15,24 25-15,-49-25 0,49 25 16,-24-25-16,24 0 0,26 0 16,-76 25-16,51-25 0,24 25 15,-25-25-15,1 0 0,24 0 0,-49 24 16,24-24-16,0 25 0,1-25 15,24 0-15,-74 25 0,49-25 16,0 0-16,1 25 16,-100-25-16,99 25 0,1-25 15,24 0-15,-74 24 0,49-24 16,25 0-16,-24 25 0,-1-25 16,1 0-16,-51 25 0,51-25 0,-1 0 15,1 0-15,-1 25 16,-25-25-16,26 0 0,24 0 15,0 25-15,-24-25 0,24 0 0,0 0 16,0 0-16,0 0 16</inkml:trace>
  <inkml:trace contextRef="#ctx0" brushRef="#br0" timeOffset="513669.3867">6424 9575 0,'0'0'0,"-24"24"31,24 1-15,0 0-16,-50 0 0,25 0 16,25-1-16,-25 1 0,25 0 15,0 0-15,-24 24 0,73-24 16,-24 0-16,0-25 16,74 25-16,-25-25 0,1 0 15,198 0-15</inkml:trace>
  <inkml:trace contextRef="#ctx0" brushRef="#br0" timeOffset="516514.7945">8731 8979 0,'0'25'203,"25"-25"-171,-25 25-17,25-25 1,0 0 0,24 25-1,-24-25-15,0 25 16,0-25-16,-1 0 15,1 24-15,0-24 0,0 0 16,-25 25 0,25-25-16,-50 0 31</inkml:trace>
  <inkml:trace contextRef="#ctx0" brushRef="#br0" timeOffset="519890.6988">10120 8830 0,'-24'0'0,"-1"0"31,25 25-31,-25 0 15,25 25 1,-25-50-16,25 24 0,0 1 16,-25 0-16,25 0 0,-25 25 0,25-26 15,-24 1-15,24 0 0,0 0 16,-25 0-16,25-1 0,0 1 16,0-74 15,0 24-31,25 0 15,-1-25-15,-24 26 0,25-1 16,0 0-16,-25 0 0,25 0 16,0 0-16,-25 1 0,25 24 0,-25-25 15,24 25-15,-24-25 16,25 25 0,-25 50-16,0-26 15,0 1-15,0 0 0,-25 25 16,25-25-16,0-1 15,0 1-15,0 0 0,0 0 16,0 0-16,0-1 0,0 1 16,0 0-16,-24-50 31</inkml:trace>
  <inkml:trace contextRef="#ctx0" brushRef="#br0" timeOffset="520023.1605">10021 9103 0,'-25'0'0,"50"0"0,-25 0 47,50 0-47,-25 0 0,-1 0 16,1-24-16,0 24 0,0 0 16</inkml:trace>
  <inkml:trace contextRef="#ctx0" brushRef="#br0" timeOffset="520243.8628">10468 9004 0,'-25'0'16,"0"-25"-16,0 25 15,0 0-15,1 25 16,-1 0-16,25 0 16,-25 0-16,25-1 15,0 1-15,0 0 16,0 0-16,25-25 0,0 25 15,-1-25-15,1 0 16,0 0-16,0 0 16,0-25-1</inkml:trace>
  <inkml:trace contextRef="#ctx0" brushRef="#br0" timeOffset="520456.0684">10567 8905 0,'0'25'32,"0"24"-17,0-24-15,0 0 16,0 0-16,-25 0 0,25 24 0,0-24 16,0 0-16,0 0 15,0-1-15,0 1 0,0 0 16,0-50-1</inkml:trace>
  <inkml:trace contextRef="#ctx0" brushRef="#br0" timeOffset="520643.4666">10740 9029 0,'0'0'16,"-24"0"-16,-26 0 15,25 25-15,0-25 0,1 25 16,-1-25-16,0 24 0,25 1 15,-25 0 1,25 0-16,50-25 0,-25 25 16,24-25-16,-24 0 0,0 0 15,0 0-15,-1 0 0,1 0 16,25-25-16,-25 0 0</inkml:trace>
  <inkml:trace contextRef="#ctx0" brushRef="#br0" timeOffset="556571.8245">11212 8037 0,'25'25'63,"-25"-1"-48,0 1-15,0 0 16,0 0-16,0 0 16,0-1-16,0 1 15,0 0-15,24-25 16,1 0-16,0 0 15,0 0-15,0 0 0,-1-25 16,1 0 0,25-49-1,-50 49 1,0 0-16,0 1 16,0-1-1,0 50 32,25-1-31,-1 1-1,1-25 1,0 0-16,0 0 16,0 0-1,-1 0 1,-24-25-16,25 25 0</inkml:trace>
  <inkml:trace contextRef="#ctx0" brushRef="#br0" timeOffset="557146.6814">11509 8062 0,'25'0'31,"-25"24"-16,25-24 1,0 25-16,-25 0 0,25 0 16,-25 0-16,24-25 15,-24 24-15,25-24 16,0 0 0,0-24-1,0-1 1,-25 0-16,24 0 15,1-49 1,-25 49-16,0 0 0,0 0 16,0 50 15</inkml:trace>
  <inkml:trace contextRef="#ctx0" brushRef="#br0" timeOffset="557327.3577">11832 8037 0,'0'25'0,"0"-50"0,0 74 31,0-24-15,0 0-16,0 0 16,0 0-16,0-1 15,0 1 1</inkml:trace>
  <inkml:trace contextRef="#ctx0" brushRef="#br0" timeOffset="557486.3928">11832 7987 0,'0'0'0,"0"-25"31,25 50 0,-1-25-31,1 25 0</inkml:trace>
  <inkml:trace contextRef="#ctx0" brushRef="#br0" timeOffset="557751.0103">11956 8062 0,'0'0'32,"0"49"-32,0-24 0,0 0 15,25-25 1,-1 0-16,1 0 15,0 0 1,0-25 0,0 0-16,-25 0 15,0 50 32,0 0-47,24-25 16,-24 25-16,25 0 15,0-25 1,-25 24-16,25-24 0,0 0 16,-25-24-16,25 24 0,-25-25 15</inkml:trace>
  <inkml:trace contextRef="#ctx0" brushRef="#br0" timeOffset="558111.6206">12328 8111 0,'25'-74'31,"-50"148"-31,75-173 0,-50 74 0,0 0 16,-25 25-1,0 0-15,0 25 16,0 25-16,1-1 16,24-24-16,0 0 15,0 0-15,24 0 16,1-25-16,0 0 16,25-50-16,-26 25 15,-24 0-15,25 1 16,-25-1-16,25-25 15,0 25-15,-25 0 0,0 1 0,0-1 16,25-25-16,-25 25 16,-25 75 15,25-25-31,0 0 16,0-1-16,-25 1 0,25 0 0,0 25 15,0-25-15,0-1 16,0 1-16,0 0 15,25-25-15,0 0 16,-1 0 0</inkml:trace>
  <inkml:trace contextRef="#ctx0" brushRef="#br0" timeOffset="558388.2725">12725 7987 0,'0'-25'16,"-25"50"-1,0 25 1,25-25-1,-25-1-15,25 1 0,0 0 0,0 0 16,25-25 0,0 0-16,0 0 15,0-25 1,-1 0 0,-24 0-16,0 1 0,0-1 0,0 0 15,0 0-15,0 0 16,-24 0-16,-1 25 0,0 0 31,0 25-31,25 0 16,25-25-1,0 0-15</inkml:trace>
  <inkml:trace contextRef="#ctx0" brushRef="#br0" timeOffset="558731.1046">12824 7987 0,'25'0'16,"-50"0"-16,75 0 0,-50 25 15,0 0 1,0 0 0,0-1-16,0 1 15,0 0 1,24-25 0,26-25-16,-25 0 15,0 25-15,-1-24 0,1-1 16,0 25-1,-25-25-15,0 50 16,0 0 0,0-1-1,0 1-15,0 0 16,25-25 0,0 0-16,-25-25 0,24 25 15,-24-25-15,0 1 0,25-26 16,-25 25-16,25 25 0,-25-25 0,0 0 15,-50 25-15,50-24 16,-24 24-16,-1 0 0</inkml:trace>
  <inkml:trace contextRef="#ctx0" brushRef="#br0" timeOffset="559115.0042">12254 8558 0,'0'-25'15,"24"25"1,-24-25-16,25 25 16,-25-25-16,0 0 15,-25 25 1,-24 0-16,49 25 15,-25-25-15,25 25 0,-25-25 16,25 25-16,0 0 0,0-1 16,0 1-16,0 0 15,25-25-15,-25 25 16,50 24 0,-26-49-16,-24 25 0,-24-25 15,24 25 1,-25-25-16,0-25 31,25 0-31,0 1 0,25 24 16,24-25-16</inkml:trace>
  <inkml:trace contextRef="#ctx0" brushRef="#br0" timeOffset="559234.9593">12378 8582 0,'24'0'16,"-123"25"-16,223-50 0,-173 25 0,98 25 15,-49 0 1,0 0-16,0 0 0,0-1 15,0 1 1</inkml:trace>
  <inkml:trace contextRef="#ctx0" brushRef="#br0" timeOffset="559707.4516">12378 8508 0,'-25'0'15,"25"-25"-15,49 25 16,-24 0-16,0 0 16,0 0-16,49 0 0,-49 0 15,0 0-15,0 0 0,-1 0 16,1 25-16,0-25 16,-25 25-16,0 0 15,0-1-15,-25 1 0,25 0 16,-25 0-16,1 24 15,24-24 1,24 0 0,1-25-16,0 25 15,0-25-15,24 0 0,-24 0 16,0-25-16,0 25 0,0-25 16,24-24-16,-24 24 15,-25 0-15,0 0 16,0 0-16,0 1 0,0-1 15,0 0-15,-25 25 0,-24 0 16,24 0-16,25 25 16,-25-25-16,25 25 0,-25-1 15,25 1-15,0 0 0,0 0 16,0 0-16,25-1 0,-25 1 16,25-25-16,0 25 0,-1-25 15,26 0-15,-25 0 0,0 0 16,24-25-16,-24 25 0,49-25 15</inkml:trace>
  <inkml:trace contextRef="#ctx0" brushRef="#br0" timeOffset="559943.5729">13395 8558 0,'0'-25'0,"24"25"31,1 0-31,0 0 16,0 0-16,0-25 15,-1 25-15,1 0 0,0 0 16,0 0-16</inkml:trace>
  <inkml:trace contextRef="#ctx0" brushRef="#br0" timeOffset="560097.3309">13593 8582 0,'-25'0'0,"25"25"15,25-25 1,0 0-1,0 0-15,-1-25 0,26 1 16</inkml:trace>
  <inkml:trace contextRef="#ctx0" brushRef="#br0" timeOffset="560843.6477">13915 8384 0,'25'0'31,"0"25"-31,0-25 16,0 0-16,-25 25 16,24 24-16,-24-24 15,0 0-15,-24 0 0,24-1 16,-25-24-16,25 25 16,-25-25-1,50 0 16,-25-25-31,49 25 0,-24 0 16,25-49-16,-1 24 0,-24 25 16,0-25-16,0 25 0,24-25 15,-24 1-15,0-1 16,-25 0 0,-25 25-1,25 25-15,-25 0 16,1-1-1,24 1-15,-25 0 0,25 0 16,0 0-16,25-1 16,-1-24-16,1 0 15,0 0-15,25 0 16,-25-24-16,-1-1 16,1 25-16,0-25 0,0 0 15,-25 0-15,0 1 16,-25 24-16,0-25 15,0 25-15,1 0 0,-1-25 16,0 25-16,0 0 0,0 0 16,50 0 15,0 0-31,0 0 16,0 0-16,-1 0 0,1 0 15,0 0-15,0 25 0,0-25 16,-1 0-16,26 25 0,-25-25 15,-25 24-15,25-24 16,-25 25-16,24 0 0,-24 0 16,25 0-16,-25-1 15,25 1 1,0-25-16,24 0 16,-24 0-16,0-25 0,0 25 15,-25-24-15,49-26 16,-49 25-16,0 0 0,0 1 0,-24-1 15,-26 25-15,-24-50 0,24 25 16</inkml:trace>
  <inkml:trace contextRef="#ctx0" brushRef="#br0" timeOffset="589721.4618">12700 9054 0,'-25'0'78,"0"25"-63,25-1 1,-24-24-16,-1 50 0,25-25 16,-25 0-16,25-1 15,0 26-15,0-25 16,0 0-16,0-1 16,25 26-16,0-50 0,-25 25 15,24-25-15,-24 25 0,25-1 16,0-24-16,0 0 15,0-24-15</inkml:trace>
  <inkml:trace contextRef="#ctx0" brushRef="#br0" timeOffset="590051.269">13022 9153 0,'0'-25'0,"0"0"16,0 1 0,0-1-16,-24 25 31,-1 0-31,0 0 16,25 25-1,-25-25-15,25 24 0,0 1 16,-25 0-16,25 0 0,0 0 15,0 24-15,0-24 0,0 0 16,0 24-16,0-24 0,-24 0 16,24 25-16,0-26 0,0 26 15,0-25-15,-25 0 16,25-1-16,-25-24 16,25-24-16,-25-1 15</inkml:trace>
  <inkml:trace contextRef="#ctx0" brushRef="#br0" timeOffset="590204.9647">12750 9351 0,'-25'0'16,"50"0"-1,-1 0 1,1 0-16,0 0 0,0 0 16,24 0-16,-24 0 0,0 0 15,0-24-15,0 24 0,-1 0 16,26-25-16,-25 0 0</inkml:trace>
  <inkml:trace contextRef="#ctx0" brushRef="#br0" timeOffset="590409.3542">13171 9128 0,'0'-25'16,"-25"50"0,25 0-1,0 0-15,0 0 16,-24 24-16,24-24 0,0 0 15,0 0-15,0-1 0,0 1 16,-25 25-16,25-25 0,0-1 0,0 1 16,0 0-16,-25 0 0</inkml:trace>
  <inkml:trace contextRef="#ctx0" brushRef="#br0" timeOffset="591129.8772">13271 9351 0,'0'25'15,"-25"25"1,25-25-16,0-1 16,0 1-16,0 0 15,25-25 1,-1 0-1,-24-25 1,0-24-16,0 24 16,0 0-1,0 0-15,-24 25 16,-1 0-16,0 0 16,25 25 15,25 0-31,0-25 15,-1 0 1,1 0-16,0-25 0,0 0 16,0 25-16,-1 0 0,1-25 15,0 25 1,-25 25 0,0 0-1,0 25 1,0-26-1,0 1-15,-25-25 16,25 25-16,25-25 16,0 0-1,-25-25-15,25 25 0,-25-25 16,24-24-16,1 49 16,-25-25-16,0 50 46,0 0-30,0-1-16,0 1 16,0 0-16,25-25 0,-25 25 15,50-25-15,-50 25 0,24-25 0,1 0 16,0 0-16,0 0 16,-25-25-16,25-25 15,-25 25-15,0 1 0,0-1 16,0 0-16,0 0 0,-25-24 15,0 24-15,0 0 16,0 25 0,25 25-16</inkml:trace>
  <inkml:trace contextRef="#ctx0" brushRef="#br0" timeOffset="592099.8084">14312 9302 0,'0'0'0,"0"-25"0,-25 0 16,1 25 15,-1 25-15,0 25-16,0-26 16,25 1-16,0 0 0,-25 0 0,25 0 15,0-1 1,25 1-16,0-25 0,0 0 15,0 0-15,-1 0 0,1 0 16,0-25-16,0-24 16,0 24-16,0 25 0,-1-25 0,1-24 15,0 49-15,0-25 0,0 0 16,-25 0 0,-25 25-1,25 25 1,-25 0-16,25 0 0,-25-1 15,25 26-15,0-25 16,0 0 0,25-25-16,0 0 15,0 0-15,-1-25 16,-24 0-16,25 0 0,0 0 16,-25 1-16,0-1 15,0 0-15,-25 25 16,25-25-16,-25 25 15,1 25-15,-1-25 16,25 25-16,0 0 16,0-1-16,25-24 15,24 0 1,-24-24 0,0 24-16,-25-25 0,25 25 15,-1 0-15,-24-25 0,25 25 16,0 0-16,-25 25 31,0 24-15,0-24-16,0 0 15,25-25 1,0-25 0,-1 25-16,-24-25 15,0 1-15,25 24 16,-25-25-16,25 25 0,-25-25 0,0 50 31,0 24-15,0-24-16,0 0 15,0 0-15,0 0 16,25-25-16,0 24 16,-1-24-16,1 0 0,-25-24 15,25 24-15,-25-25 0,25 0 16,24-74-1,-49 74-15,25 0 0,-25 0 16</inkml:trace>
  <inkml:trace contextRef="#ctx0" brushRef="#br0" timeOffset="592270.4495">15131 9153 0,'25'-74'31,"-50"148"-15,50-124-16,-25 75 16,0 0-16,0 0 0,0 0 15,-25 49-15,0-49 0,25 0 16,0-1-16,0 26 0,-25-25 15,25 24-15,0-24 16,0 0-16,0-50 31,-25-49-15</inkml:trace>
  <inkml:trace contextRef="#ctx0" brushRef="#br0" timeOffset="592815.4106">15056 9351 0,'-49'-24'15,"98"48"-15,-98-73 16,74 49-1,-1 0-15,1 0 16,0 0-16,0 0 0,0 0 16,24 0-16,-24-25 0,0 25 15,0 0-15,-1 0 0,26 0 16,-25 25-16,0-25 16,-25 25-16,25-1 0,-25 1 31,0 0-31,-25 0 15,0 0-15,0-25 16,25 24-16,-25-24 16,50 0-1,-25-24-15,25 24 16,-25-50-16,25 50 0,24-25 16,-49 0-16,25 1 0,0 24 15,0-25 1,-25 50 15,-25 24-31,25-24 16,0 0-16,0 0 0,0-1 15,0 1-15,0 0 0,25 0 0,0 0 16,-1-25-16,1 0 16,0 0-16,0 0 15,0-75-15,-25 50 16,0 1-16,-50-76 15,50 76-15,-25 24 0,25-25 16,-25 0-16,1 25 0,-1 0 16,25 25-1,25-25 17,-1 0-32,1 0 15,0 0-15,0-25 0</inkml:trace>
  <inkml:trace contextRef="#ctx0" brushRef="#br0" timeOffset="593078.0493">15900 9128 0,'25'-25'0,"-25"1"15,24 24-15,-24-25 0,25 0 16,-25 0 0,0 50 30,0 0-46,-25 0 0,25-1 16,0 1-16,-24 0 0,24 0 16,-25 24-16,25 26 15,0-26-15,0 26 16,0-26-16,0-24 0,0 25 16,0-25-16,25-1 0,24-24 15,-24 0-15,-25-24 16,25 24-16</inkml:trace>
  <inkml:trace contextRef="#ctx0" brushRef="#br0" timeOffset="593483.3029">16346 9004 0,'25'25'31,"0"0"-31,-25 0 16,25-1-16,0 51 15,-1-26-15,-24-24 0,0 25 16,-24 24-16,24-49 0,-25 25 15,0-26-15,0 26 0,-49 0 16</inkml:trace>
  <inkml:trace contextRef="#ctx0" brushRef="#br0" timeOffset="596896.4682">10567 8855 0,'0'0'16,"0"-25"-16,0 1 0,0-1 15,-25 0-15,0 0 16,25-24-16,-25 49 16,1-25-16,-1 0 15,0 0-15,0 0 0,0 25 16,1-24-16,-1 24 15,-25 0-15,25-25 0,1 25 16,-26 0-16,25 0 0,0 0 16,-49 25-16,49-1 0,-25 1 0,26-25 15,-26 25-15,0 25 0,26-26 16,-1 26-16,0-25 0,0 24 16,25 1-16,-25 24 0,1-24 15,24 0-15,0-25 0,0 24 16,0 26-16,24-26 0,1 1 15,0-25-15,0-1 0,24 26 0,51 0 16,-51-26-16,1-24 0,24 25 16,-24-25-16,74 0 0,-50 0 15,-24-25-15,0 1 0,24-1 16,-24 0-16,49-49 16,50-75-1,-125 99-15,26-24 0,-25 24 0,0 0 16,-25 26-16,0-26 0,0 25 15,-25-24-15,0 24 0,0 0 16,-24 0-16,24 25 0,-50 0 16,26 0-16,24 0 0,-25 25 15,26-25-15,-1 25 0,-25 0 16</inkml:trace>
  <inkml:trace contextRef="#ctx0" brushRef="#br0" timeOffset="597451.1729">10393 9723 0,'-25'0'15,"25"-24"-15,0 48 32,0 26-32,0-25 15,0 0-15,0-1 16,0 26-16,25-25 0,-25 24 15,25-24-15,-25 0 0,25 0 16,24 49-16,-24-49 0,0 0 16,0 25-16,0-26 0,49 1 15,-49 0-15,0 0 0,-1-25 0,1 25 16,25-25-16,-25 0 16,-1 0-16,-24-25 15,25 25-15,-25-50 0,0 25 16,0 1-16</inkml:trace>
  <inkml:trace contextRef="#ctx0" brushRef="#br0" timeOffset="597663.0132">10815 9971 0,'0'25'16,"25"0"-1,-1 0 1,26 0-16,-25 0 0,0-1 15,-1 1-15,1 0 0,0 0 16,-25 24-16,0-24 0,0 0 16,-25-25-16,0 25 0,-24 0 15,24-1-15,-25 1 0,26-25 16,-26 0-16,25 25 0,-24-25 16</inkml:trace>
  <inkml:trace contextRef="#ctx0" brushRef="#br0" timeOffset="599838.8015">11584 10443 0,'-25'0'0,"0"0"31,50 0 0,0 0-31,0-25 0,-1 0 16,1 0-16,0 25 16,-25-24-16,25 24 0,-25-25 15,25 0-15,-25 0 16,0 0 0,-25 25-16,0 0 0,0 0 15,0 25-15,1 0 16,-1 0-16,25 0 0,0-1 15,0 1-15,0 0 0,0 0 16,0 0-16,25-25 0,-25 24 16,24-24-16,26 0 0,-25 0 15,0 0-15,-1 0 0,1 0 0,0-24 16,0-1-16,0 25 16,-1-25-16,-24 0 0,25 0 15,0 1-15,0-1 0,0 0 16,-25 0-16,24 25 0,1-25 15,-25 50 17,0 0-32,0 0 15,0 0-15,-25-1 0,25 1 16,0 0-16,-24 0 0,24 0 16,0-1-16,0 1 15,0-50 16,24 1-31,-24-1 16,25 0-16,-25 0 0,0 0 16,25 25-16,-25-24 0,25-1 0,0 0 31,-1 25-15,1 0-1,0 0-15,0 0 16,0 0-16,0 0 15,-1 0-15,1 0 16,-25 50 0,0-26-1,-25 1 1,25 0-16,-24 0 0,24 0 16,0-1-16,0 1 15,24-25 16,-24-25-31,25 25 16,-25-49-16,25 24 16,-25 0-16,25 25 0,-25-25 0,0 1 15,25 24-15,-25-50 0,24 50 16,1-25 0,0 25-1,0 0 1,0 0-16,-25 25 0,24-25 15,1 0 1,-25 25-16,25-25 0,-25 25 16,0-1-1,-25 1-15,0 0 16,25 0-16,0 0 16,0-1-16,0 1 15,0 0-15,25-25 16,0 0-1,0 0-15,0 0 16,24-25-16,-49 0 0,0 1 16,0-1-16,25 0 0,-25 0 15,0 0-15,0 1 16,-25-1-16,0 25 16,1 0-16,-1 0 15,0 0-15,25 25 16,25-25-1,0 0 1,24 0 0,-24 0-16,0 0 15,0 0-15,-1 0 0,1 0 16,0 0-16,-25 24 16,0 1-16,0 0 0,0 0 15,0 0-15,0-1 16,0 1-16,0-50 47,0 1-47,25-1 0,0 0 15,-25 0-15,0 0 16,0 1-16,24 24 16,-24-25-16,25 25 15,-25-25-15,25 25 0,-25-25 0,25 25 16,0 0-16</inkml:trace>
  <inkml:trace contextRef="#ctx0" brushRef="#br0" timeOffset="600115.7027">13469 10294 0,'0'0'0,"25"0"15,-25-25-15,0 0 32,-25 25-32,0 0 15,0 0-15,1 25 16,-1 0-16,0 0 16,25 0-16,-25-1 15,25 1-15,0 0 0,0 0 16,25 0-16,0-25 0,0 0 15,-1 0-15,1 0 16,25 0-16,-25 0 16</inkml:trace>
  <inkml:trace contextRef="#ctx0" brushRef="#br0" timeOffset="600724.9237">13717 10294 0,'-25'0'15,"0"0"1,1 25-16,-1 0 15,25-1-15,-25 1 0,25 0 16,0 0-16,0 0 0,0-1 16,25 1-16,0-25 15,-1 0 1,1 0-16,-25-25 16,25 1-16,-25-1 0,25-25 15,-25 25-15,0 1 16,0-1-16,-25 25 15,0 0 1,25 25 15,25-25-31,25 24 16,-26-24-16,1 0 16,0 0-16,-25-24 15,25 24-15,0-25 0,-1 25 16,-24 25 15,0-1-31,0 1 16,0 0-16,-24-25 15,24 25-15,24-25 32,1-25-17,0 0-15,0 25 16,24-49-1,-49 73 17,0 1-32,0 0 15,-24 0-15,24 0 16,0-1-16,0 1 16,24-25-1,1 0-15,0 0 0,0 0 16,-25-25-16,25 25 0,24-24 15,-24-1-15,0 0 0,0 0 0</inkml:trace>
  <inkml:trace contextRef="#ctx0" brushRef="#br0" timeOffset="600936.0972">14412 10145 0,'0'-49'16,"-100"297"-16,200-447 0,-100 125 16,-25 99-1,25 24 1,-25-24-16,25 0 15,0 0-15,0-1 0,-25 26 16,25-25-16,0 0 0,0-1 16,0 1-16,0 0 0,0 25 0,0-26 15,-25 1-15,25 0 16,0-50 15,-25-24-31</inkml:trace>
  <inkml:trace contextRef="#ctx0" brushRef="#br0" timeOffset="601783.5263">14263 10393 0,'0'-49'16,"24"148"-16,-48-149 0,48 1 16,1 49-1,-25-25-15,50 25 0,-25 0 16,0 0-16,-1 0 0,1 0 16,25 0-16,-25 0 0,-1 0 15,1 0 1,-25 25-16,0-1 15,0 26 1,0-25-16,0 0 16,0-1-16,0 1 15,0 0 1,0-50 0,0 0-1,0-24-15,0 24 0,25 25 16,-25-25-16,25 0 0,0 1 15,-1-1-15,-24 0 0,25 25 0,0 0 16,0 0 0,0 0-16,-1 0 0,1 25 31,-25 24-15,-25-49-16,25 25 0,-24 0 0,-1 0 15,25 0-15,0-1 0,0 1 16,25 0-1,-1-25-15,26 25 16,-25-25-16,0 0 16,-1-25-16,1-25 0,0 26 15,-25-1-15,0 0 16,0 0-16,-50 0 0,26 1 16,-1 24-16,25-25 0,-25 25 15,-25 0-15,26 0 16,48 0 15,26 0-15,-50-25-16,25 25 0,0-25 15,-1 0-15,1 1 0,25-1 16,-25 0-16,-1 25 0,1-25 0,0 0 16,0 25-16,0-24 0,-1-1 15,-48 25 32,24 25-47,-25-1 0,25 1 16,-25 0-16,25 0 0,-25 24 15,25-24 1,0 0-16,0 0 0,0 24 16,0-24-16,0 0 0,0 0 15,25 0-15,0-1 0,-25 1 16,49 0-16,1-25 15,-25 0-15,24 0 16,1 0-16,-25 0 16,25 0-16,-26 0 0,-24-25 15,25 25-15,-25-25 0,25 25 0,-25-24 16,25-1-16</inkml:trace>
  <inkml:trace contextRef="#ctx0" brushRef="#br0" timeOffset="601935.6649">15652 10468 0,'25'24'16,"-25"1"0,0 0 15,0-50 0</inkml:trace>
  <inkml:trace contextRef="#ctx0" brushRef="#br0" timeOffset="607912.9422">16173 5829 0,'24'0'47,"26"0"-32,-25 0 1,0-25-16,-1 25 16,1-25-16,-25 1 0,25-1 0,0 0 15,-25-25-15,0 26 16,0-1-16,0 0 15,-25 25 1,-25 0 0,26 0-16,24 25 0,-25 0 15,25-1-15,0 1 0,0 0 0,-25 0 16,25 0-16,0-1 16,0 1-16,0 0 0,25 0 15,0 0-15,-1 0 16,1-25-16,0 0 0,25 0 0,-25 0 15,-25-25-15,24 25 0,1-25 16,0 0-16,25-25 0,-50 26 16,24-1-16,-24 0 0,25 25 15,-25-25-15,0 0 0,25 25 16,-25-24-16,0 48 31,0 1-31,0 0 16,0 0-16,0 0 15,0-1-15,0 26 16,0-25 0,0-50 15,25 0-31,-25 0 0,0 1 16,0-1-16,25 0 15,-25 0-15,24 0 16,1 1-1,0 24-15,0 0 16,0 0 0,-1-25-16,1 25 15,0 0 1,0 0-16,0 0 0,-25 25 31,0-1-15,0 1-1,0 0-15,0 0 16,0 0-16,0-1 16,0 1-16,0 0 15,24-50 17,1 0-17,-25 1-15,25-1 0,0-25 16,0 25-16,-25 1 0,0-1 15,0 0 1,24 25 0,-24-25-1,25 25-15,0 0 16,0 0-16,0 0 16,-1 0-1,-24 25-15,0 0 16,0 0 15,0-1-31,0 1 16,0 0-16,0 0 0,0 0 15,0-1 1,25-24 0,0 0-16,0 0 0,0 0 15,-1-24-15,-24-1 0,25 25 16,-25-25-16,25 0 0,-25 0 15,0 1-15,0-1 16,-25 0 0,0 25-16,1 0 0,-1 0 15,25 25-15,0 0 47,25-25-47,-1 0 16,1 0-16,0-25 0,0 25 15,0-25-15,-1 25 16,1 0-16,-25 25 16,0 0-1,0-1-15,0 1 16,0 25-16,0-25 16,25-25-16,-25 24 15,25-24-15,-25 25 0,25-25 16,0 0-16,-1-49 15,-24 24-15,0 0 0,0 0 16,25 0-16,-25 1 0,0-26 16,0 25-16,0 0 15,25 1-15,0 24 16</inkml:trace>
  <inkml:trace contextRef="#ctx0" brushRef="#br0" timeOffset="608621.3701">18281 5655 0,'50'0'16,"-26"-24"-16,-24-1 15,25 0-15,-25 0 16,-25 25 0,25-25-16,-24 25 15,-26 0-15,25 0 0,0 0 0,1 25 16,-1 0-16,0 25 16,0-26-16,25 1 15,0 0-15,25-25 16,-25 25-16,25-25 0,0 0 15,-1 0-15,1 0 0,0-25 0,0 25 16,0-25-16,-1 0 16,1-24-16,0 24 0,0-25 15,0 26 1,-1-26-16,-24 25 0,0 0 16,-24 50 15,24 0-31,-25 0 15,25 0-15,-25-1 0,25 1 16,0 0-16,0 0 0,0 0 16,0-1-16,0 1 0,25-25 15,-25 25-15,25-25 0,-1 0 0,26 0 16,-25 0-16,0 0 16,0-25-16,-1 25 0,26-25 0,-50 1 15,25-1-15,0 25 16,-25-25-16,0 0 0,0 0 15,0 1 1,-25 24-16,0 0 16,0 0-1,0 24-15,25 1 16,0 0-16,0 0 16,0 0-16,25-25 0,-25 24 0,25-24 15,0 25-15,0-25 16,-1-25-16,1 1 15,0-26 1,0 25-16,0 0 0,-25 1 16</inkml:trace>
  <inkml:trace contextRef="#ctx0" brushRef="#br0" timeOffset="608772.8014">18951 5333 0,'25'-74'32,"-75"198"-32,75-174 0,0 0 15,-50 75-15,25 0 0,0 0 16,0 0-16,0 24 0,-25 1 15,25-1-15,0-24 0,0 0 0,0 0 16,0 0-16,0 24 0,0-24 16,0 0-16</inkml:trace>
  <inkml:trace contextRef="#ctx0" brushRef="#br0" timeOffset="608913.1762">18852 5556 0,'74'99'0,"-148"-198"0,74 74 15,24 25 17,-24-24-32,25 24 0,25 0 0,-25-25 15,-1 25-15,1 0 0,0 0 16,0-25-16,24 25 0</inkml:trace>
  <inkml:trace contextRef="#ctx0" brushRef="#br0" timeOffset="609183.3071">19174 5606 0,'-25'25'16,"0"-25"-16,50-25 31,0 0-31,0 25 0,0-25 16,-1 0-16,1 1 0,-25-1 15,25 0-15,-50 25 31,0 0-31,1 0 16,-1 25-16,0-25 0,25 49 0,-25 1 16,25-25-1,0 0-15,25-25 16,0 24-16,0-24 16,-1 0-16,1 0 0,0-49 15</inkml:trace>
  <inkml:trace contextRef="#ctx0" brushRef="#br0" timeOffset="609385.7797">19571 5457 0,'0'0'0,"0"-25"0,-25 25 15,0 0 1,0 25-16,1-25 0,-1 25 16,25 0-16,-25-1 15,25 1-15,0 0 0,0 0 16,0 0-16,25-1 15,0-24-15,-1 0 16,26-24-16,-25 24 16,0-25-16,-25 0 0,25 0 15</inkml:trace>
  <inkml:trace contextRef="#ctx0" brushRef="#br0" timeOffset="609553.8015">19794 5283 0,'-74'149'15,"173"-322"-15,-124 197 0,50-73 0,-25 74 31,-25 24-15,25-24-16,0 0 0,0 0 16,-25-1-16,1 51 15,24-1-15,0-24 0,0-1 16,0-24-16,0 0 0,0 0 0,24-25 16,-24 25-16</inkml:trace>
  <inkml:trace contextRef="#ctx0" brushRef="#br0" timeOffset="609704.972">19695 5556 0,'0'0'0,"0"-25"15,25 25 1,0 0 0,-1 0-16,1 0 0,0 0 15,0-24-15,0 24 0,24 0 0,-24-25 16</inkml:trace>
  <inkml:trace contextRef="#ctx0" brushRef="#br0" timeOffset="609844.733">20042 5482 0,'-49'0'15,"98"0"-15,-49 25 0,0-1 16,-25 1-16,25 0 16,0 25-1,0-26 1,0-48-1</inkml:trace>
  <inkml:trace contextRef="#ctx0" brushRef="#br0" timeOffset="610370.5631">20042 5333 0,'0'0'0,"-25"0"16,1 0-1,24 25-15,24 0 16,26-1-1,0 1 1,-50 0-16,24-25 0,1 25 16,0 0-16,-25-1 15,0 1-15,0 0 16,0 0-16,0 0 0,0-1 16,0 1-1,25-25-15,0 0 16,24-25-1,-24 1-15,-25-1 16,0 0-16,0-25 16,0 26-16,0-1 0,0 0 15,0 0-15,0 0 0,-25 25 16,0 0-16,1 0 16,24 25-16,0 0 0,-25-25 15,25 25-15,0 0 16,25-25-16,-1 0 15,1 0-15,0 0 16,0-25-16,0 25 0,-1 0 16,1 0-16,0 0 15,0 0-15,-25 25 16,25-25-16,-25 49 0,24-24 16,-24 0-16,0 0 15,0-1-15,0 1 16,25-25-1,0 0 1,-25-25-16,25 1 0</inkml:trace>
  <inkml:trace contextRef="#ctx0" brushRef="#br0" timeOffset="611019.0866">21084 5581 0,'0'0'0,"25"25"15,-25-50 48,-25 25-63,-25-25 0,26 25 15,-1-25-15,0 25 0,0-24 16,0-1-16,1 0 16,-1 0-16,25 0 0,0 1 15,0-26-15,0 25 0,0 0 16,49-49-16,-24 49 15,0 25-15,-25-25 0,25 25 16,24 0-16,-24 0 16,-25 25-16,25-25 15,-25 25-15,0 0 0,0 0 16,-50-25-16,50 24 16,-49 1-16,24 0 0,0 0 0,0 0 15,1-25-15,-1 24 16,25 1-16,49-25 31,-24 0-31,0 0 0,0-25 16,24 25-16,-24-24 15,0 24-15</inkml:trace>
  <inkml:trace contextRef="#ctx0" brushRef="#br0" timeOffset="612386.8748">17413 6474 0,'-25'0'16,"25"-25"-16,-25 25 0,0 0 16,1 0-1,-1 50 1,0-50-16,25 25 15,-25-1-15,25 1 0,0 0 16,0 0-16,0 0 16,25-25-16,0 0 15,0 0-15,-1 0 0,1 0 0,0 0 16,0 0-16,24 0 0,-24-50 16,0 50-16,0-25 0,-25 0 15,25 25-15,0-49 0,-25 24 16,-25 25 15,25 25-31,-25 0 16,25-1-16,0 1 15,0 0-15,0 0 16,25-25-16,0 0 16,-1 0-16,1 0 15,0-25-15,-25 0 16,0 0-1,0-24-15,-25 49 16,25-25-16,-49 25 16,73 25 15,1-25-31,25 0 16,-25 0-16,-1 0 0,1 0 15,0 0-15,0 0 0,0 0 16,-25 25-1,0-1-15,0 1 0,0 0 16,-25 0-16,25 0 16,0-1-1,25-24 1,-25-24 0,24 24-16,-24-25 0,50 0 15,-50 0-15,25 0 0,0 1 16,-25-1-16,24 0 15,1 0-15,0 0 16,0 25-16,0 0 16,-1 0-16,1 0 15,0 0-15,-25 25 32,0 0-17,0 0-15,0 0 16,0-1-16,0 1 15,0 0-15,0 0 0,0 0 16,0-50 15,0-25-15,25 50 0,-25-25-16,25 1 0,-25-1 0,49-25 15,-49 25-15,25 1 16,0 24-1,0 0 17,-1 24-32,1 1 15</inkml:trace>
  <inkml:trace contextRef="#ctx0" brushRef="#br0" timeOffset="612854.1932">18479 6573 0,'-49'-99'0,"98"198"0,-49-74 16,25-25-1,0 0 1,-25-25-16,25 25 0,0-25 16,-25 1-16,25-1 0,-25 0 15,24 0-15,-24 0 16,-49 25 0,24-24-16,0 24 15,0 0-15,25 24 0,-25 1 16,1 0-16,24 0 0,0 0 15,0-1 1,0 1-16,24 0 0,1-25 16,25 0-16,-25 0 15,0 0-15,-1-25 0,1 25 16,0 0-16,49-25 0,-49 25 16,0-24-16,25-1 0,-26 25 15,-24-25-15,50 0 0,-50 0 16,0 1-1,-25 24 1,-24 0 0,24 24-16,0 1 15,0 0 1,0 0-16,25 0 0,0-1 16,25 1-16,0 0 15,0-25-15,24 0 16,-24-25-16,0 25 15,0-25-15,0 1 0,-1-1 16</inkml:trace>
  <inkml:trace contextRef="#ctx0" brushRef="#br0" timeOffset="613031.3631">19273 6176 0,'0'0'0,"0"-24"16,-25 24-1,25 24-15,0 1 16,-24 0-16,24 0 0,-25 0 15,25 24-15,0 1 0,-25-25 16,25-1-16,0 1 0,0 0 16,0 25-16,0-26 0,0 1 15,25-25-15,-25 25 16</inkml:trace>
  <inkml:trace contextRef="#ctx0" brushRef="#br0" timeOffset="613291.3335">19149 6449 0,'0'0'0,"0"-25"16,0 1-1,50 24 1,-1-25-16,-24 25 0,0 0 16,0 0-16,0 0 0,-1 0 15,1 0-15,0 0 0,0 0 16,-25 25-16,0-1 15,0 1-15,-25 0 16,25 0-16,0 0 16,-25-25-16,25 24 0,0-48 31,0-1-15</inkml:trace>
  <inkml:trace contextRef="#ctx0" brushRef="#br0" timeOffset="613843.6801">19397 6251 0,'0'173'15,"-25"-371"-15,50 223 0,-50-75 0,25 75 32,25 0-32,0 0 15,-25-1-15,25-24 16,0 25-16,24 0 16,-24-25-16,0 0 15,0 0-15,0 25 0,-1-25 0,-24 25 16,0-1-1,0 1 1,0 0 0,25-25-1,0 0-15,-25-25 16,25 0-16,-25 1 16,0-1-16,-25 0 15,25 0 1,-25 25-16,50 0 47,0 0-32,24 25-15,-24-25 16,0 0-16,0 0 16,0 0-16,-25 25 15,0 0-15,0-1 16,24 1-1,1-25 17,0 0-32,0 0 15,0 0-15,-25-25 16,24 25-16,1-24 0,0 24 16,0 0-1,0 0-15,-1 0 16,1 0-16,0-25 15</inkml:trace>
  <inkml:trace contextRef="#ctx0" brushRef="#br0" timeOffset="707903.9016">8136 8434 0,'0'-25'62,"25"25"-46,-50 0 46</inkml:trace>
  <inkml:trace contextRef="#ctx0" brushRef="#br0" timeOffset="708269.6534">8111 8409 0,'25'0'63,"-25"25"-48,0-1 1,-25-24-16,25 25 16,0 0-16,0 0 15,0 0-15,0-1 16,0 1-16,0 0 0,0 0 16,0 0-16,0-1 15,0-48 32,0-1-47,0 0 0,0 0 16,25 25-16,-25-25 15</inkml:trace>
  <inkml:trace contextRef="#ctx0" brushRef="#br0" timeOffset="708804.6394">8186 8458 0,'0'-24'31,"-25"24"-15,50 0 31,-1 24-31,1-24 15,0 0-31,0 0 15,0 25-15,-1-25 0,1 0 16,25 0-16,-25 25 0,-1-25 16,1 0-16,0 0 0,25 0 15,-1 0-15,1 25 16,-25-25-16,-1 0 0,1 0 0,50 0 16,-51 0-16,1 0 0,0 25 15,0-25-15,0 0 0,-1 0 16,1 0-16,-25 24 15,25-24-15,-25 25 16,0 0 15,-25-25-15,25 25-16,0 0 16,-25-1-1,25 1-15,-24 0 16,24 0-1,0 0-15,0-1 16,-25 1 0,25-50 15,-25 25-15,25-24-16</inkml:trace>
  <inkml:trace contextRef="#ctx0" brushRef="#br0" timeOffset="709168.533">8310 8731 0,'0'0'0,"-25"0"0,0 0 16,0 0-16,50 0 47,0 0-32,0 25 1,-1-25-16,1 0 16,0 0-16,25 25 15,-26-25-15,51 25 0,-50-25 16,24 24-16,-24-24 0,25 0 16,49 25-16,-74-25 0,24 0 0,-24 0 15,25 25-15,-26-25 16,26 0-16,-25 0 0,0 0 15,0 0 1,-25-25 0,0 0 15</inkml:trace>
  <inkml:trace contextRef="#ctx0" brushRef="#br0" timeOffset="712653.4793">8930 8310 0,'-25'0'15,"0"0"1,0 0 15,0 0-15,1 24 0,24 1-16,-25-25 0,0 25 15,0-25-15,0 25 16,1-25-16,24 25 15,-25-25-15,25 24 0,-25 1 16,25-50 15</inkml:trace>
  <inkml:trace contextRef="#ctx0" brushRef="#br0" timeOffset="712814.9779">8731 8235 0,'0'25'32,"0"25"-32,25-26 15,-25 1-15,50-25 16,-50 25-16,49 0 0,-24 0 16,25-25-16,-26 0 0</inkml:trace>
  <inkml:trace contextRef="#ctx0" brushRef="#br0" timeOffset="717132.4746">10740 8756 0,'-24'0'0,"-1"0"16,0 0-16,0 0 0,0 50 31,1-26-15,24 1-16,0 0 0,-25-25 15,25 25-15,-50 24 0,25-24 16,1 0-16,-1 0 0,0 0 0,-25 24 16,26 1-16,-1-25 0,0 0 15,0-1-15,0 1 0,1 0 16,-1 0-16,0 0 15,25-50 1</inkml:trace>
  <inkml:trace contextRef="#ctx0" brushRef="#br0" timeOffset="717262.2848">10319 9004 0,'0'25'16,"25"-25"-16,-25 25 15,24 0-15,-24-1 0,25-24 16,0 25-16,0 0 0,24 0 16,-24-25-16</inkml:trace>
  <inkml:trace contextRef="#ctx0" brushRef="#br0" timeOffset="728121.3279">5680 10120 0,'25'0'16,"0"0"-1,0 0 48,-25 25-48,24-25-15,1 0 16,0 0-16,0 0 16,0 0-16,0 0 15,-1 0-15,1 0 16,0 0-1,0 0-15,0 0 0,-1 0 16,26 0-16,-25 0 16,0 0-16,-1 0 15,1 0-15,25 0 16,-25 0-16,-1 25 0,1-25 16,0 0-16,25 0 0,-26 0 15,1 0-15,0 0 0,0 25 16,24-25-16,-24 0 0,0 0 15,0 0-15,0 0 0,-1 0 16,26 25-16,0-25 0,-26 0 16,1 0-16,0 0 0,0 0 15,49 0-15,-49 24 0,0-24 0,25 0 16,-26 0-16,26 0 0,-25 0 16,0 25-16,-1-25 0,1 0 15,0 25-15,25-25 0,24 25 16,-49-25-1,0 0-15,24 25 0,-24-25 16,25 24-16,-26-24 0,1 0 16,74 0-16,-74 0 15,25 0-15,-25 0 0,-1 0 16,1 0-16,0 0 16,-50 0 46</inkml:trace>
  <inkml:trace contextRef="#ctx0" brushRef="#br0" timeOffset="728367.7465">7317 10145 0,'0'25'15,"25"-25"1,-25 25-16,0 0 0,25 24 0,-25-24 16,0 0-16,0 0 0,0 24 15,0-24-15,0 0 16,-25 0-16,0-1 0,1-24 15,-1 50-15,-25-25 0,25-25 16</inkml:trace>
  <inkml:trace contextRef="#ctx0" brushRef="#br0" timeOffset="758954.897">843 11658 0,'0'0'0,"0"-25"16,-24 25-1,48 0 79,1 0-94,25 0 16,-25 0-16,24-24 15,-24 24-15,0 0 0,24 0 16,-24-25 0,0 25-16,-50 0 47,25 25-47,-25-25 15,1 0-15</inkml:trace>
  <inkml:trace contextRef="#ctx0" brushRef="#br0" timeOffset="759181.5099">967 11633 0,'-24'0'32,"98"-24"-32,-124 48 0,26 1 31,24 0-15,0 0-16,0 24 0,0-24 15,0 25-15,0-25 0,0-1 16,0 26-16,-25-25 0,25 0 15,0-1-15,0 1 0,0 0 16,0 0 0,0-50 15,25-25-15</inkml:trace>
  <inkml:trace contextRef="#ctx0" brushRef="#br0" timeOffset="759493.5844">1116 11981 0,'25'0'15,"-25"-25"1,25 0 0,-25 0-16,25 0 15,-25 1-15,24 24 0,-24-25 16,0 0-16,0 0 15,0 0-15,-24 25 16,-1 0 0,25 25-16,0 0 15,-25 0-15,25 0 0,0-1 16,0 1-16,0 0 16,25 0-16,0 0 31,-1-25-31,1-25 15,-25 0-15,25 25 16</inkml:trace>
  <inkml:trace contextRef="#ctx0" brushRef="#br0" timeOffset="759760.3393">1315 11807 0,'0'-25'0,"0"50"16,0 0-1,0 0 1,0-1-16,0 1 0,0 0 15,0 0-15,0 0 16,0-50 31,0-25-31,24 25-16,-24 1 15,0-1-15,25 25 0,-25-25 16,25 25-16,-25-25 0,25 25 15</inkml:trace>
  <inkml:trace contextRef="#ctx0" brushRef="#br0" timeOffset="760340.8205">1463 11832 0,'-24'-25'15,"73"75"-15,-74-75 0,50 74 16,-25-24-1,-25 0 1,25 0-16,25-50 47,-25 0-31,0 0-16,25 25 15,0-24-15,-25-1 0,25 25 47,-25 25-31,0-1-16,0 1 15,24-25 1,1 0 0,-25-25-16,25 25 15,0-24 1,-25-1-16,25 25 15,-25 25 17,25-25-32,-25 24 15,0 1 1,24-25 0,1 0-1,0 0-15,0 0 16,0 0-16,-1 0 15,-24 25 17,0 0-17,-24-25-15,24-25 32,0-25-17,0 26 1</inkml:trace>
  <inkml:trace contextRef="#ctx0" brushRef="#br0" timeOffset="760945.2121">1786 11782 0,'0'0'0,"-25"25"47,50-25-31,0 0 0,0 0-16,-1 0 0,26 0 15,-25 0-15,0 0 0,-1-25 16,1 25-16,0 0 15,0 25 1,-25 0-16,0 0 16,0-1-16,0 1 15,-25-25-15,25 25 0,0 0 16,25-25 0,0 0-1,-25-25-15,24 25 16,-24-25-16,25 25 0,0-25 0,-25 1 15,25 24-15,-25-25 0,25 25 16,-1 0 0,-24 25 15,25-1-31,-25 1 16,25-25-16,0 0 0,0 25 15,-1-25-15,1 0 0,25 0 16,-25-25-16,-1 0 15,1-24 1,-25 24-16,-25 25 16,1 0-1,-1 0-15,0 25 0,0-25 16,0 25-16,1-1 16,-1 1-16,25 0 15,25-25 1,-1 0-1,1 0-15,0-25 0,0 25 0,0 0 16,-1 0 0,-24 25-1,0 0 1</inkml:trace>
  <inkml:trace contextRef="#ctx0" brushRef="#br0" timeOffset="761138.0649">2704 11559 0,'0'-25'15,"0"50"-15,0-25 16,-25 25 0,25 24-16,0 1 15,0-25-15,0 24 16,0-24-16,0 25 0,0-25 0,0 49 15,0-49-15,0 0 0,0-1 16,0 1-16,0 0 0</inkml:trace>
  <inkml:trace contextRef="#ctx0" brushRef="#br0" timeOffset="761386.9299">2555 11906 0,'99'124'0,"-198"-248"0,74 124 16,25-25-1,25 25-15,0 0 16,-1 0-16,1-24 0,0 24 16,0 0-16,0-25 0,49 25 15,-49-25-15,0 25 0,0 0 0,-1-25 16,1 25 0,-25 25-1,0 0-15,0 0 16,-25-1-16,25 1 0,0 0 15,0 0-15</inkml:trace>
  <inkml:trace contextRef="#ctx0" brushRef="#br0" timeOffset="761536.0659">2753 11683 0,'50'0'47,"0"0"-32</inkml:trace>
  <inkml:trace contextRef="#ctx0" brushRef="#br0" timeOffset="762025.0305">3026 11782 0,'0'75'16,"0"-51"-1,-25-172-15,50 197 0,-50 75 0,25-99 16,0 0-16,25-25 31,0 0-31,-25-25 16,25 25-16,0-50 0,-25 26 16,0-26-16,0 25 15,-25 25-15,25-25 16,-25 25-16,0 25 31,25 0-15,0 0-16,25-25 15,0 0-15,0 0 16,24 0 0,-24-25-16,0 25 0,0 0 15,-1-25-15,26 25 0,-25 0 16,0 0-16,-25 25 15,0 0-15,24-25 16,-24 25 0,0-1-16,25-24 31,0-24-31,0 24 0,0-25 0,-1 25 16,26 0-16,-25-25 0,0 25 15,-1 0-15,1 0 0,0 0 16,0 25-16,-25 0 15,0-1 1,25-24-16,-25 25 0,25-25 16,-1-25-1</inkml:trace>
  <inkml:trace contextRef="#ctx0" brushRef="#br0" timeOffset="769001.7769">5556 11435 0,'25'0'187,"0"0"-156,0 0 1,-1 0-32,-24 25 15,25-25-15,0 0 16,0 0-1,0 0 1,-1 0-16,1 0 16,0 0-1,0 0-15,0 0 0,0 0 16,-25 25 0,24-25-16,1 0 31,0 24-16,0-24 1,0 0 0,-25 25-16,24-25 0,1 0 31,0 25-15,0-25-16,0 0 0,-1 0 15,-24 25 1,25-25-16,0 0 15,0 25 1,0-25 0,-1 0-16,1 0 15,-25 24-15,25-24 0,0 0 16,0 0 0,-25 25-16,24-25 0,1 0 15,0 0 1,0 0-16,-25 25 15,25-25-15,-1 0 0,1 0 16,0 0-16,-25 25 16,25-25-16,0 0 15,-1 0-15,1 25 16,0-25 0,0 0-16,0 24 15,-1-24-15,1 0 16,0 25-16,0-25 15,0 0-15,0 0 0,-1 0 16,1 0-16,0 25 0,0-25 16,0 0-16,-1 0 15,1 0-15,0 25 0,0-25 0,0 0 16,-1 0-16,1 0 16,25 25-16,-25-25 0,-1 0 15,1 0-15,25 24 16,-25-24-16,-1 0 0,1 0 15,0 0-15,0 0 0,0 25 16,-1-25-16,1 0 0,0 0 16,25 25-16,-26-25 15,1 0-15,0 0 16,0 0-16,0 0 0,-1 25 16,1-25-16,0 0 0,0 0 0,24 25 15,-24-25 1,0 0-16,0 0 0,25 0 15,-26 0-15,26 24 16,-25-24-16,0 0 16,-1 0-16,1 0 0,0 0 15,0 25-15,0-25 0,-1 0 0,1 0 16,25 0-16,-25 25 16,-1-25-16,1 0 0,0 0 0,0 0 15,24 25-15,-24-25 16,0 0-16,0 0 0,24 0 15,-24 25-15,0-25 0,0 0 16,0 0-16,-1 24 0,26-24 16,-25 0-16,0 25 15,-1-25-15,1 0 0,25 0 16,-25 25-16,0-25 16,24 0-16,-24 0 15,-50-25 32,-24 25-47</inkml:trace>
  <inkml:trace contextRef="#ctx0" brushRef="#br0" timeOffset="769550.6962">7317 11633 0,'-24'0'15,"48"0"17,1 25-17,0 0 1,0 0-16,0 0 16,-25-1-16,0 1 15,0 0-15,0 0 16,0 0-16,-25-25 0,25 24 15,-25-24-15,-25 25 16,50 0-16,-24-25 0,-1 0 16,0 25-16,0-25 15,25-25 1</inkml:trace>
  <inkml:trace contextRef="#ctx0" brushRef="#br0" timeOffset="770021.3106">7441 11311 0,'25'0'16,"0"0"0,0 0-1,24 0-15,-24 0 16,0 0-1,-25 25-15,0 0 63,0-1-63,0 1 16,0 25-1,0-25-15,0-1 16,0 1-16,0 25 15,-25-50-15,25 25 0,0-1 16,-25-24 0</inkml:trace>
  <inkml:trace contextRef="#ctx0" brushRef="#br0" timeOffset="770189.9073">7565 11534 0,'-24'0'0,"24"-25"15,24 25 17,1 0-32,0 0 15,0 0-15,0 0 0,-1 0 16,1 0-16,0 0 16,0-24-16</inkml:trace>
  <inkml:trace contextRef="#ctx0" brushRef="#br0" timeOffset="770580.0184">7813 11410 0,'0'-25'0,"25"25"47,0 0-47,0 0 15,0 25-15,-1-25 16,-48 0 15,24 25-15,-25-25-16,25 25 31,0 0-15,0-1-1,0 1-15,0 0 16,-25 0-16,25 0 16,0-1-1,0 1-15,0 0 16,0 0 0,-25-25-1</inkml:trace>
  <inkml:trace contextRef="#ctx0" brushRef="#br0" timeOffset="770737.016">7789 11708 0,'-25'-25'31,"74"50"-31,-73-25 0,24-25 0,24 25 16,1 0-16,0 0 16,0 0-16,0-25 15,-1 25-15,1 0 16,0-25-1</inkml:trace>
  <inkml:trace contextRef="#ctx0" brushRef="#br0" timeOffset="771299.4098">8062 11485 0,'0'0'0,"0"-25"0,0 50 63,0-1-63,0 1 15,0 0-15,0 0 16,0 0-16,0-1 16,-25-24-16,25 25 0,0 0 15,0 0 1,0-50 15,0 0-15,0 0-1,25 25-15,-25-49 0,0 24 16,24 0-16,-24 0 16,0 1-16,0-1 31,0 50 16,25-1-47,0 1 0,-25 0 31,25-25-31,-25 25 0,25 0 16,-25-1-1,24-24-15,-24 25 0,25-25 16,-25 25-16,25-25 15,0 0 1,-25-25 0,0 0-1,0 1 1</inkml:trace>
  <inkml:trace contextRef="#ctx0" brushRef="#br0" timeOffset="771489.1328">8310 11460 0,'0'0'0,"24"0"0,-24-25 16,0 50 15,0 0-15,0-1-16,0 1 15,0 0-15,-24 0 0,24 0 16,0-1-16,0 1 0,0 25 15,-25-25-15,25 24 0</inkml:trace>
  <inkml:trace contextRef="#ctx0" brushRef="#br0" timeOffset="779221.6491">9153 12254 0,'25'0'15,"-50"0"32,0 0-31,0 0-1,25 24 17,-24-24-32,-1 0 15,0 0 1,0 0-16,0 0 15,0 25-15,1-25 16,-1 0 0,0 0-16,0 0 0,0 0 15,25 25-15,-49-25 16,24 0 0,0 0-16,0 0 0,1 0 15,-1 0-15,0 0 16,0 0-16,0 25 0,1-25 15,-1 0-15,0 0 16,-25 0-16,26 0 16,-1 25-16,0-25 15,0 0-15,0 0 0,1 0 16,-1 0-16,0 0 0,0 0 16,0 0-16,1 0 0,-1 0 0,0 0 15,-25 0 1,26 0-16,-1 0 0,-25 24 15,25-24-15,0 0 16,1 0-16,-1 0 16,0 0-16,0 0 0,0 0 15,1 25-15,-1-25 0,0 0 16,0 0 0,0 0-16,1 25 0,-1-25 15,0 0-15,0 25 0,-24-25 16,24 0-16,0 0 15,0 25-15,0-25 16,1 0-16,-1 0 0,0 0 16,0 0-16,0 24 15,1-24 1,-1 0-16,-25 25 0,25-25 16,1 0-16,24 25 15,-25-25-15,-25 0 0,25 25 16,1-25-16,-1 0 15,-25 25-15,25-25 16,1 0-16,-1 0 16,-25 24-16,25-24 0,0 0 15,1 25-15,-1-25 0,-25 0 16,50 25-16,-25-25 0,1 0 16,-1 0-16,25 25 0,-25-25 15,0 0-15,0 25 16,1-25-16,-1 0 0,25 24 15,-25-24-15,0 0 0,0 0 16,25 25-16,-49-25 0,24 25 16,0-25-16,0 0 15,1 25-15,-1-25 16,0 25-16,0-25 0,0 0 16,25 24-16,-24-24 0,-1 0 0,0 25 15,0-25-15,0 0 16,1 25-16,-1-25 0,0 0 15,0 25-15,0-25 16,1 0-16,24 25 0,-50-25 0,50 24 16,-25-24-16,0 0 0,0 25 15,1-25-15,-1 25 16,0-25 0,25 25-1,-25-25-15</inkml:trace>
  <inkml:trace contextRef="#ctx0" brushRef="#br0" timeOffset="779778.4771">6375 12675 0,'0'25'94,"-25"0"-78,25 0-16,-25-25 15,25 24-15,0 1 0,-25 0 16,25 0-16,0 24 16,0-24-1,25-25-15,0 0 16,0 25-1,0-25-15,-1 0 16,1 0-16,0 0 16,0 0-16,0-25 15</inkml:trace>
  <inkml:trace contextRef="#ctx0" brushRef="#br0" timeOffset="780552.1008">6598 12278 0,'0'-24'16,"0"48"46,0 1-62,0 0 16,0 0 0,-25 0-16,25-1 0,0 1 15,0 25 1,-25-50-16,25 25 15,0-1 1,0-48 15,25-1-31,0 0 16,-25 0 0,25 0-16,-25 1 15,0-1-15,25 0 16,-25 0-16,0 0 15,24 25-15,-24-24 16,25 24 0,-25 24 15,0 1-31,0 0 16,25 0-16,-25 0 15,0 24 1,0-24-16,0 0 15,25 0 1,-25-1 0,-25-48 15</inkml:trace>
  <inkml:trace contextRef="#ctx0" brushRef="#br0" timeOffset="780707.0765">6598 12427 0,'25'-25'47,"24"25"-31,1 0-16,-25 0 16,0 0-16,-1-24 15</inkml:trace>
  <inkml:trace contextRef="#ctx0" brushRef="#br0" timeOffset="781016.7159">6921 12303 0,'24'-25'15,"-24"50"32,-24-25-31,24 25-16,-25 0 15,25 0-15,-25-25 16,25 24-16,0 1 16,0 0-1,25-25-15,0 25 16,-1-25-1,1 0 1,0 0-16,-25-25 0,25 25 16</inkml:trace>
  <inkml:trace contextRef="#ctx0" brushRef="#br0" timeOffset="781306.3614">7069 12229 0,'25'-25'15,"-25"50"17,0 0-17,0 24-15,0-24 16,0 0-1,-25 0-15,25-1 16,0 1-16,0 0 31</inkml:trace>
  <inkml:trace contextRef="#ctx0" brushRef="#br0" timeOffset="781574.6604">7169 12303 0,'0'0'0,"-25"0"31,0 0-15,0 0-16,25 25 15,-25-25-15,25 25 16,-24-25-16,24 25 15,0-1 1,24-24-16,1 0 16,25 25-16,-25-25 15,-1 0-15,1 0 0,0 0 16,0 0-16,24 0 0,-24 0 16,0 0-16,0 0 0</inkml:trace>
  <inkml:trace contextRef="#ctx0" brushRef="#br0" timeOffset="795840.321">9575 11162 0,'0'-25'78,"0"0"-46,0 1 14,24 24-30,1 0 0,0 0-1,0 0 1,0 0 15,-25 24-15,0 1-16,-25 0 15,25 0-15,-25-25 0,25 25 16,-25-25-16,25 25 0,-25-1 16,25 1-16,-24-25 15,24 50-15,-25-50 0,25 25 16,0-1-16,0 1 16,0 0-16,0 0 15,0 0-15,25-25 0,-25 24 16,24-24-1,1 0-15,0 0 16,0 0-16,0 0 16,-25-24-16,0-1 31,-25 25-15,0 0-1,25 25 1,0-1-1,-25 1-15,25 0 16,0 0-16,0 0 16,0-1-16,0 1 0,0 0 15,0 0-15,0 49 0,0-49 16,25 0-16,-25 0 16,0 49-16,0-49 0,0 0 15,0-1-15,0 1 0,0 0 16,0 0-16,0 0 0,-25-1 15,0-24-15,1 25 16,-1-25-16,25 25 0,-25-25 16,0 0-16,0 0 15,1 0-15,-1 0 0,0 0 16,0 0 0,25-25-16,0 0 15,25 1-15,-25-1 16</inkml:trace>
  <inkml:trace contextRef="#ctx0" brushRef="#br0" timeOffset="796537.7036">10145 11336 0,'0'25'16,"0"24"0,0-24-1,0 0-15,0 0 16,-25 24-16,25-24 15,0 25 1,-24-50-16,24 49 0,0-24 16,0 0-16,-25 0 0,25-1 15,25-48 32,-25-1-47,0 0 16,24 0-16,1 0 0,-25 1 15,0-1 1,25 25-16,0 0 31,0 25-15,-25-1 0,0 1-16,0 0 0,0 0 15,0 0 1,0-1-16,0 1 15,24-25 1,1 0-16,0 0 16,0-25-16,0 25 15</inkml:trace>
  <inkml:trace contextRef="#ctx0" brushRef="#br0" timeOffset="796889.3155">10468 11609 0,'-50'74'31,"124"-173"-31,-98 124 0,48-75 16,-48 50 0,-1 0-1,25 25 1,-25 0 0,25-1-1,0 1 1,25-25 15,0 0-31,-1 0 16,-24 25-1,0 0 1,0 0 0,0-1-1,0 1-15,25-25 16,-25 25-16,25-75 31,-25 26-31</inkml:trace>
  <inkml:trace contextRef="#ctx0" brushRef="#br0" timeOffset="797139.6984">10691 11385 0,'0'-24'0,"0"48"32,0 1-32,0 0 15,0 0-15,0 49 16,0-24 0,0-25-16,0-1 0,0 1 0,0 0 15,0 0-15,0 0 0,0-1 16,-25 1-1</inkml:trace>
  <inkml:trace contextRef="#ctx0" brushRef="#br0" timeOffset="797551.692">11013 11460 0,'0'-25'16,"25"0"-16,-25 0 15,0 1-15,0-1 32,0 0-32,-25 25 15,25 25 16,-25 0-31,1-25 16,24 24-16,0 1 16,-25 25-1,25-25-15,-25-25 0,25 49 0,0-24 16,0 0-16,0 0 16,-25-1-16,25 1 0,0 0 15,0 0-15,0 0 0,-25-1 16,25 26-16,0-25 15,0 0-15,0-1 16,-24-24-16,24 25 0,0-50 47</inkml:trace>
  <inkml:trace contextRef="#ctx0" brushRef="#br0" timeOffset="797716.2647">10815 11683 0,'0'-25'15,"25"25"17,-1 0-32,26 0 15,-25 0 1</inkml:trace>
  <inkml:trace contextRef="#ctx0" brushRef="#br0" timeOffset="797969.0813">11187 11683 0,'50'0'47,"-26"0"-31,1 0-16,0 0 15,0 0-15</inkml:trace>
  <inkml:trace contextRef="#ctx0" brushRef="#br0" timeOffset="798376.1091">11683 11609 0,'-25'0'15,"0"0"1,1 0 15,24 24-31,0 1 16,-25-25-16,25 25 15,0 0-15,-25 0 16,25-1-16,0 1 16,25 0-1,0-25 1,24 0-16,1-25 15,-25 25-15,-1-25 16</inkml:trace>
  <inkml:trace contextRef="#ctx0" brushRef="#br0" timeOffset="798649.143">11956 11485 0,'-25'0'15,"25"24"32,0 1-47,0 0 16,0 0-16,-25 24 16,25-24-16,0 0 15,-25 0-15,25 0 16,-24 24-16,24-24 15,24-25 17,-24-25-32</inkml:trace>
  <inkml:trace contextRef="#ctx0" brushRef="#br0" timeOffset="798980.2449">12129 11633 0,'-24'0'32,"24"25"-32,-25-25 0,25 25 15,0 0-15,0 0 16,0-1-16,0 1 16,25 0-1,-1-25 1,1 0-16,-25-25 15,25 25-15,-25-25 0,0 1 0,25-1 16,-25 0-16,0 0 16,0 0-16,-25 1 15,0-1 1,0 25-16,1 0 16,24 25-1,24-25 1,1 0-16</inkml:trace>
  <inkml:trace contextRef="#ctx0" brushRef="#br0" timeOffset="799695.6545">12427 11633 0,'25'0'16,"-248"-24"-16,421 48 16,-148-24-16,-50-24 0,-25 24 46,0 0-30,25 24-16,-25-24 16,25 25-16,0 0 15,25 0 1,-25 0 0,25-25-1,0 24-15,0 1 0,-1-25 16,-24 25-16,25 0 15,-25 0 1,-25-25 0,1 0-1,-1 0-15,0 0 16,25-25 15,25 0-15,0 25-1,-1 0 1,1-25-16,0 25 16,25-25-1,-26 25-15,1-24 16,0 24-16,25-25 16,-26 25-16,1-25 0,0 25 15,0 0-15,0-25 16,-25 0-1,24 25-15,-24-24 16,-24 24-16,-1 0 16,0 0-16,0 0 15,0 24 1,1-24 0,24 25-16,-25 0 15,0 0 1,25 0-1,25-1 1,0-24-16,-1 25 16,1-25-16,0 0 15,0 0-15,0 0 0,-1 0 16,1 0-16,0 0 16,25-25-16</inkml:trace>
  <inkml:trace contextRef="#ctx0" brushRef="#br0" timeOffset="799832.6546">13221 11733 0,'25'0'0,"0"0"47</inkml:trace>
  <inkml:trace contextRef="#ctx0" brushRef="#br0" timeOffset="831482.9715">9227 12675 0,'0'0'0,"-24"0"125,-1 0-109,25 25 0,-25-25-1,0 25 1,0-25 0,1 25-1,-1-25 1,0 24-16,0-24 15,0 0-15,0 25 16,1-25 0,-1 0-16,0 0 15,0 0 1,25 25-16,-25-25 0,1 0 0,-1 0 16,0 0-16,0 0 15,25 25-15,-25-25 0,1 0 16,-1 0-16,0 25 15,0-25-15,0 0 16,25 24-16,-49-24 16,24 0-16,0 0 0,0 25 15,1-25 1,-1 0-16,0 0 16,-25 25-16,26-25 15,-1 0-15,0 0 16,0 0-16,0 25 0,1-25 0,-1 0 15,0 0-15,25 25 0,-50-25 16,26 0-16,-1 0 16,25 24-16,-25-24 0,0 0 15,0 0-15,0 0 16,1 0-16,-1 25 0,0-25 16,0 0-16,0 0 0,1 0 0,-1 25 15,-25-25-15,25 0 0,1 0 16,-1 25-16,0-25 15,-25 0-15,50 25 16,-24-25-16,-1 0 0,-25 24 16,25-24-16,1 0 15,-1 25-15,0-25 0,-25 0 16,26 25-16,-1-25 0,0 0 16,0 0-16,0 25 0,1-25 15,-1 0-15,0 0 0,0 0 16,25 25-16,-49-25 0,24 0 15,0 0-15,0 0 16,0 25-16,-24-25 0,24 0 16,0 0-16,0 0 0,0 24 15,1-24-15,-26 0 0,25 0 0,25 25 16,-25-25-16,1 0 0,-1 0 16,0 0-16,25 25 0,-25-25 15,0 0-15,1 25 16,-1-25-16,0 25 15,0-25-15,0 0 16,1 0-16,-1 24 0,0-24 16,-25 0-16,26 25 15,-1-25-15,0 25 0,0-25 16,-24 0-16,24 0 16,0 25-16,0-25 15,0 0-15,1 0 0,-1 0 16,0 25-1,0-25 1,25 24-16,-25-24 0,1 0 16,-1 25-1,0-25-15,0 0 16,0 0-16,25 25 16,-25-25-16</inkml:trace>
  <inkml:trace contextRef="#ctx0" brushRef="#br0" timeOffset="832050.2798">6772 13146 0,'0'-24'16,"0"48"46,-25-24-46,0 0-16,25 25 15,-25-25-15,25 25 0,-25-25 16,1 25-16,24 0 16,-25 0-16,25-1 15,0 1-15,0 0 16,25 0-16,-1 0 15,1-25 1,0 24-16,0-24 0,-25 25 16,25-25-16,-1 0 0,26 25 15,-25-25 1</inkml:trace>
  <inkml:trace contextRef="#ctx0" brushRef="#br0" timeOffset="832535.0208">7218 12874 0,'0'-25'0,"-25"25"16,25-25-16,25 0 31,0 25-31,0 0 16,0-25-1,-1 25-15,1 0 16,-25 25 15,0 0-31,0 0 16,0 0 0,0-1-16,-25-24 15,25 25-15,0 0 16,0 0-16,0 0 0,-24-25 15,24 24-15,0 1 0,0 0 16,0 0 0,-25-25-1</inkml:trace>
  <inkml:trace contextRef="#ctx0" brushRef="#br0" timeOffset="832690.5115">7268 13022 0,'0'0'15,"0"-24"-15,0-1 0,25 25 0,-25-25 16,24 25-16,1 0 16,0-25-16,0 25 15,0 0-15,-1-25 16,1 25-16,0 0 16</inkml:trace>
  <inkml:trace contextRef="#ctx0" brushRef="#br0" timeOffset="832939.0671">7590 12774 0,'25'-24'15,"-25"-1"1,25 25 0,0 0-16,-1 0 15,1 0 1,-25 25-16,0-1 31,0 1-31,0 0 0,-25 0 0,1 0 16,24-1-16,0 1 15,-25-25-15,25 25 16,0 0-16,-25 0 16</inkml:trace>
  <inkml:trace contextRef="#ctx0" brushRef="#br0" timeOffset="833075.1906">7565 12998 0,'25'0'16,"-50"0"-16,50 0 0,0 0 16,0 0-16,0-25 15,-1 25-15,1-25 0,0 25 16,25 0-16,-26-25 0,1 25 16,0 0-16</inkml:trace>
  <inkml:trace contextRef="#ctx0" brushRef="#br0" timeOffset="833708.3662">8012 12725 0,'0'0'0,"-25"0"0,0-25 15,25 50 17,0 0-32,0-1 15,0 1-15,0 0 16,0 0-16,0 0 15,0-1 1,0-73 15,0 24-31,0 0 16,0 0-16,25 1 0,-25-26 16,0 25-16,0 0 15,25 25 1,-25 25-1,25 0 1,0 25-16,-25-26 16,24-24-16,1 25 15,0-25 1,-25-25 0,25 1-16,-25-1 15,0 0-15</inkml:trace>
  <inkml:trace contextRef="#ctx0" brushRef="#br0" timeOffset="833830.7929">8186 12601 0,'0'0'47,"-25"25"-47,25-1 15,0 1-15,0 0 0,-25 0 16,25 0-16,0-1 0,0 1 16,-25 0-16,25 0 0,-25 0 15,25-1-15</inkml:trace>
  <inkml:trace contextRef="#ctx0" brushRef="#br0" timeOffset="835047.129">5928 13593 0,'0'-25'15,"25"25"1,0 0 0,0 0-1,0 0 1,-1 0 0,1 0-16,0 0 15,0 0-15,0 0 16,-1 0-16,1 0 0,0 25 15,0-25-15,0 0 16,-1 0-16,1 0 0,0 0 16,0 25-16,0-25 0,-1 0 0,26 0 15,-25 25-15,0-25 16,-1 0-16,51 24 16,-50-24-16,-1 0 0,1 0 15,0 0-15,0 25 0,24-25 16,-24 0-16,0 25 0,0-25 15,0 0-15,0 0 0,-1 25 16,1-25-16,0 0 0,0 0 16,0 0-16,24 0 0,-24 0 15,0 0-15,0 0 0,-1 25 16,1-25-16,0 0 0,0 0 0,0 24 16,-1-24-16,26 0 15,-25 0-15,-25 25 0,25-25 16,-1 0-16,1 0 0,25 25 15,-25-25-15,-1 0 0,1 0 16,0 25-16,25-25 0,-26 0 16,1 0-16,25 0 0,-25 0 15,24 25-15,26-25 0,-51 0 16,26 24-16,-25-24 0,0 0 16,0 25-1,24-25-15,-24 25 0,0-25 16,0 0-16,24 25 0,-24-25 0,25 25 15,-26-25-15,1 24 0,25-24 16,-25 0-16,-1 0 0,26 25 16,0-25-16,-26 0 0,1 25 15,0-25-15,25 0 16,-26 25-16,26-25 0,-25 0 0,0 0 16,-1 0-16,26 25 0,0-25 15,-26 0-15,1 0 0,0 24 16,25-24-16,-25 0 0,-1 25 15,1-25-15,0 0 0,-25 25 16,25-25-16,-25 25 0,-25-50 31</inkml:trace>
  <inkml:trace contextRef="#ctx0" brushRef="#br0" timeOffset="835456.5668">7863 13717 0,'0'-25'15,"25"50"17,-25 0-32,25 0 15,-1-25-15,-24 24 0,25 1 16,0-25-16,-25 25 0,0 0 15,25-25-15,-25 25 0,0-1 16,-25 1-16,25 0 0,-25 0 16,0 0-16,-24-1 0,24 1 15,-25-25-15,26 25 0,-1-25 16,0 25-16,0-25 0,0 0 16,1 0-16,-1 0 0,25 25 15,-25-25-15</inkml:trace>
  <inkml:trace contextRef="#ctx0" brushRef="#br0" timeOffset="836395.3468">7392 14387 0,'-25'0'15,"0"0"32,25 25-31,0-1-1,-25 1-15,25 0 0,0 0 0,-24-25 16,24 25-16,0-1 16,-25-24-16,25 25 0,0-50 31,25 25-31,-25-49 15,24 24-15,1-25 0,-25 26 0,25-1 16,-25 0-16,25 0 0,0-25 16,-25 26-16,0-1 0,24 25 15,-24-25-15,25 0 16,-25 50 0,25 0-1,-25 0-15,0-1 0,0 1 0,0 0 16,25 0-16,-25 0 15,0 0-15,0-1 0,25 1 16,-25 0-16,0 0 0,0 0 16,0-1-16,0 1 15,0 0-15,-25-25 16,25 25-16,-25-25 0,0-25 31,25 0-15,0 0-16,-25 1 0,25-1 15,-24 0-15,24 0 16,24 25 31,1 0-31,0 0-16,0 0 0,0-25 0,-1 25 15,1 0-15,0 0 0,0 0 16,-25-24-16,25 24 0,24 0 15,-49-25-15,25 25 0,0 0 16,-25-25 0,0 0-1,0 50 48,-25 0-63,0-25 0,0 25 15,1-1-15,24 1 16,0 0 0,-25-25-16,25 25 0,0 0 15,25-25-15,-1 24 16,1-24-16,0 0 16,0 0-1,0 0-15,-1 0 16,1 0-1,-25-24-15,25 24 16,-25-25-16,25 25 0,0-25 16</inkml:trace>
  <inkml:trace contextRef="#ctx0" brushRef="#br0" timeOffset="836692.0261">8037 14287 0,'0'-24'15,"0"48"32,0 1-47,0 0 16,0 25 0,-25-25-16,25-1 0,-25 1 15,25 0-15,0 0 16,0 0-16,0-1 0,0 1 15,0 0 1,0-50 15,25 0-15,0 1 0,-25-1-16</inkml:trace>
  <inkml:trace contextRef="#ctx0" brushRef="#br0" timeOffset="836901.4406">8161 14412 0,'0'0'16,"0"-25"-16,-25 25 31,0 25-15,0-1-16,1-24 0,-1 25 16,25 0-1,0 0 1,25 0-1,24-25 1,-24 0-16,25 0 0,-26 0 16,51-25-16</inkml:trace>
  <inkml:trace contextRef="#ctx0" brushRef="#br0" timeOffset="837578.9758">9376 13667 0,'0'-24'0,"25"24"0,-25 24 47,-25 1-47,0-25 16,25 25-16,0 0 15,-24 0-15,24-1 16,0 1-16,0 0 0,0 0 16,-25 0-16,25-1 15,0 26-15,0-25 16,0 0-16,0 24 0,0-24 16,0 0-16,0 49 0,0-24 0,0-1 15,0-24-15,0 25 0,0 24 16,0-49-16,0 25 0,25-25 15,-25 24-15,0-24 0,0 25 16,24-26-16,-24 1 16,0 0-16,0 0 0,0 0 15,0-50 17,0 0-32,25-25 15</inkml:trace>
  <inkml:trace contextRef="#ctx0" brushRef="#br0" timeOffset="839223.7274">13494 11385 0,'0'-24'15,"0"-1"1,0 0-16,25 25 16,-1 0-16,1 0 15,-25-25-15,50 25 0,-25 0 16,-1 0-16,1 0 15,0 25-15,0-25 0,0 25 16,-1 0-16,1-25 16,0 24-16,-25 1 0,25-25 0,-25 25 15,25-25-15,-25 25 16,0 0-16,0-1 0,0 1 16,-25 0-16,25 0 15,-25 0-15,25-1 16,-25 1-16,0 0 0,1 0 15,24 0-15,0-1 0,0 1 16,-25 25-16,25-1 0,0-24 16,0 0-16,0 25 0,0-26 0,25 26 15,-25-25-15,24 0 0,-24-1 16,25 1-16,-25 0 16,50 25-16,-25-25 15,-1-25-15,1 24 0,0-24 16,0 0-16,0 0 15,-1-24-15,-24-1 16,-24 25 0,-1 0-1,0 0-15,0 0 0,0 49 16,1-24-16,-1 0 0,0-25 16,25 25-16,0 0 0,-25 49 15,25-49-15,-25 0 16,25 24-16,0 1 0,0-25 15,0 74-15,0-50 0,25 1 16,-25 0-16,0-1 0,25 50 0,0-49 16,-25 0-16,0-1 0,0 26 15,25-26-15,-1 51 0,-24-26 16,0-24-16,25 24 0,-25-24 16,0 74-16,0-75 0,25 1 15,-25-1-15,0 1 0,0 0 0,0 49 16,0-74-16,-25 24 0,25-24 15,-25 25-15,1-1 0,-1-24 16,0 0-16,0 0 0,0-25 16,1 0-16,-51 25 15,50-25-15,-24 0 0,24-25 0,0 25 16,-49-75-16,49 50 0,0 1 16,0-1-16,1 0 0,-26-49 15,50-1-15,0 50 16,25-74-16</inkml:trace>
  <inkml:trace contextRef="#ctx0" brushRef="#br0" timeOffset="839824.917">14908 11906 0,'-25'0'16,"25"-25"-1,0 1-15,0-1 16,0 0-1,0 0 1,-25 0 15,0 25-31,0 25 16,1 25-16,-1-25 16,25 24-16,-25-24 15,25 25-15,0-1 0,0-24 16,0 25-16,0-26 0,0 26 15,0 25-15,0-51 0,0 1 16,0 25-16,0-25 0,0-1 16,0 26-16,0-25 0,-25 0 15,0-25-15,1 0 16,24-25 0,-25 0-16</inkml:trace>
  <inkml:trace contextRef="#ctx0" brushRef="#br0" timeOffset="840288.0794">14660 12278 0,'0'0'16,"24"0"-16,1-24 15,0 24-15,0 0 16,0 0-16,-1 0 16,26-25-16,0 25 0,-26 0 15,1 0-15,0 0 16,-25 25 31,-25-25-47,25 24 15,0 1-15,0 0 16,25-25 0,0 0-1,0 0 1,-25-25-16,24 25 0,1-25 15,-25 1-15,0 48 47,0 1-47,0 0 16,0 0 0,25 0-16,-25-1 15,0 1 1,25-25-16,0-25 31,-1 1-31,-24-1 0,25 0 16,-25 0-16,0 0 0,25 25 15,0-49-15,0 24 0</inkml:trace>
  <inkml:trace contextRef="#ctx0" brushRef="#br0" timeOffset="840499.9595">15329 12055 0,'25'-99'31,"-50"248"-31,25-199 15,25-24 1,-25 148 0,-25-49-16,25 24 15,0-24-15,0 0 0,0 0 16,0 0-16,0 24 0,0 1 16,0-25-16,0 0 0,0-1 15,0 26 1,0-25-16,0 0 15,0-50 1</inkml:trace>
  <inkml:trace contextRef="#ctx0" brushRef="#br0" timeOffset="841081.2445">15577 12204 0,'0'0'0,"25"0"63,0 0-48,0 0 1,0 0-16,-1 0 15,-24-25 48,-24 25-63,24-25 16,0 0-1,0 1 16,0-1-15,0 50 31,-25-25-31,25 24-16,0 1 0,-25 0 15,25 0-15,0 49 16,-25-49-1,25 0-15,0 0 16,0 0-16,0-1 0,0 1 16,0 0-16,0 0 0,0 0 15,25-25 1,-25-25 0,25 0-16</inkml:trace>
  <inkml:trace contextRef="#ctx0" brushRef="#br0" timeOffset="841271.3761">15850 12328 0,'25'0'47,"0"-25"-32,0 25-15,-1 0 16,1 0 0</inkml:trace>
  <inkml:trace contextRef="#ctx0" brushRef="#br0" timeOffset="841571.708">16247 12303 0,'0'-25'0,"0"1"16,-25 24 15,0 0-15,25 24-16,-24-24 15,24 25-15,-25-25 16,25 25-16,0 0 15,-25 0-15,25-1 0,0 1 16,25 0 0,0 0-1,-1-25-15,1 0 0,0 0 16,0-25-16,0 25 0,-25-25 16,24 0-16</inkml:trace>
  <inkml:trace contextRef="#ctx0" brushRef="#br0" timeOffset="841788.0936">16520 12080 0,'-25'0'0,"0"0"16,25 25 0,-24-1-16,24 1 0,0 0 15,0 0-15,0 25 16,-25-26-16,25 1 15,0 0-15,0 0 0,0 0 16,0-1-16,0 1 0,0 0 16</inkml:trace>
  <inkml:trace contextRef="#ctx0" brushRef="#br0" timeOffset="842891.9266">16644 12278 0,'0'0'16,"-25"0"15,25 25-15,0 0-16,0 0 16,25 0-16,0-1 15,0-24 1,-1 0-1,1-24-15,0-1 16,-25 0 0,0 0-16,-25 0 0,0 1 15,1 24 1,-1 0 0,50 24 15,-1-24-16,1 0-15,0 0 0,0 0 16,0 0-16,-1 0 16,1 0-16,0 0 0,0 0 0,0 0 15,-1 0 1,1-24-16,0 24 16,-50 0 15,0 0-16,1 0-15,24 24 16,0 1-16,-25 0 16,25 0-16,0 0 15,0-1-15,25-24 16,-25 25-16,24 0 0,1 0 16,0 0-16,0-1 15,-25 1 1,-25-25-16,0 0 15,0 0 1,25-25 0,0 1 15,25 24-31,0 0 16,0 0-16,0-25 0,-1 25 15,1-25-15,0 25 16,0 0-1,0-25-15,-1 25 0,1-25 16,0 25-16,0-24 0,-25-1 16,25 25-16,-25-25 15,24 25-15,-24-25 16,-24 0 0,-1 25-16,0 0 15,0 0 1,25 25-16,-25-25 15,25 25-15,0 0 16,0 0 0,0-1-1,25-24 1,-25 25-16,25-25 16,-25 25-16,25-25 15,0 0-15,-25 25 16,24-25-16,1 0 15,0 0-15,0 0 16,0 0-16,-1 0 16,1 0-16,0 0 15,0 0 1,0 0-16,0 0 16,-1 0 46,1 0-46</inkml:trace>
  <inkml:trace contextRef="#ctx0" brushRef="#br0" timeOffset="847880.0491">1712 13395 0,'0'24'47,"0"1"-31,0 0-16,0 0 0,0 0 15,-25-1-15,0 26 0,25-25 16,-25 24-16,0-24 0,0 25 16,1-25-16,-1 24 0,0-24 15,25 0-15,-25-25 0,0 25 16,25-50 15,0 0-15,0 0-16,25 25 15,0 0-15,0 0 16,0 0-16,-1 0 16,1 0-16,0 0 0,0 0 15,0 0-15,0 0 16,-1 0-16,1 0 0,0 0 15,-25-25 1,25 1-16</inkml:trace>
  <inkml:trace contextRef="#ctx0" brushRef="#br0" timeOffset="848059.8865">1736 13593 0,'75'124'16,"-150"-248"-1,75 149 1,0 24-16,0-24 15,0 0-15,-24 25 16,24-1-16,-25-24 0,25 0 16,0 0-16,0-1 0,0 1 15,0 25-15</inkml:trace>
  <inkml:trace contextRef="#ctx0" brushRef="#br0" timeOffset="848220.5626">1960 13742 0,'0'0'15,"24"0"-15,1 0 32,0 0-17,0 0-15,-25-25 0,25 25 16</inkml:trace>
  <inkml:trace contextRef="#ctx0" brushRef="#br0" timeOffset="848716.5317">2232 13618 0,'-24'0'31,"24"25"-31,0-1 15,0 1-15,0 0 16,0 0-16,0 0 16,0-1-16,0 1 15,24-25-15,1-25 16,0 1 0,0-26-16,0 25 15,-25 0 1,0 50 15,24 0-31,-24 0 16,0 0-16,0-1 15,25-24-15,0 25 0,0-25 16,0 25-16,-1-25 16,1-25-16,-25 0 15,25-24 1,-25 24-16,0 0 0,0 0 15,0 1-15,-25-1 16,25 0-16,-25 25 0,25-25 16,-24 25-16,24 25 31,0 0-31,0 0 0,0-1 16,24-24-16,1 25 15,0 0-15,0-25 0,0 0 0</inkml:trace>
  <inkml:trace contextRef="#ctx0" brushRef="#br0" timeOffset="849364.9556">2877 13692 0,'0'0'0,"0"-25"0,25 1 15,-25-1-15,0 0 16,0 0-16,-25 25 16,1 0-16,-1 0 15,0 0-15,0 25 16,0 0-16,1 0 15,24-1-15,-25 1 0,25 0 16,0 0-16,25 0 16,-1-25-16,1 0 15,0 0-15,0 0 0,-25-25 16,25 25-16,-1-50 16,1 50-16,-25-25 0,0 1 15,0 48 16,-25-24-31,25 25 0,0 0 32,25-25-17,0 0-15,0 0 16,0 0 0,-25-25-16,24 25 15,-24 25 32,25 0-31,0-25-1,0-25 1,0 0-16,-25 0 16,24 1-16,-24-1 0,25 25 15,0-50-15,0 25 0,-25 50 47,0 0-47,-25 0 0,25 0 16,0-1-16,0 26 0,0-25 15,0 0-15,0 24 0,0-24 16,0 0-16,-25 24 0,25 1 16,0-25-16,0 0 0,-25-1 15,25 1-15,-24 0 0,-1 0 16,0 0-16,0-25 0,-24 24 15,-51 1-15</inkml:trace>
  <inkml:trace contextRef="#ctx0" brushRef="#br0" timeOffset="849805.6271">1712 14263 0,'0'0'0,"0"-25"0,-25 25 32,25 25-32,0-1 15,0 1-15,0 0 16,0 0-16,0 25 0,0-26 15,0 1-15,-25 0 0,25 0 16,0 0-16,0 24 0,0-24 16,0 0-16,25-25 31,-25-25-31,25 0 0,-25 0 16,24 1-16,1-1 0,-25 0 0,25 0 15,-25 50 16,0 0-31,0 0 16,25-1-16,-25 1 16,0 0-16,25 0 0,-1-25 0,1 0 15,0 0-15,25-25 16</inkml:trace>
  <inkml:trace contextRef="#ctx0" brushRef="#br0" timeOffset="850332.7284">2084 14461 0,'0'-25'15,"-25"25"-15,0 100 0,75-175 0,-100 50 16,0 50-16,50 0 16,-24-25-16,24 25 15,0 0-15,-25-1 0,25 1 16,0 0 0,25-25-16,-1 0 0,1 0 15,-25-25-15,25 25 0,0-25 16,-25 1-16,25 24 15,-25-25-15,0 0 16,0 50 0,0 0-16,-25-25 15,25 24-15,0 1 16,0 0-16,25-25 31,-1 0-31,-24-25 16,25 0-16,-25 1 15,25-1-15,-25 0 0,25 25 16,-25 25 31,0 0-47,0-1 16,0 1-1,25-25 1,-25-25-1,24 25-15,-24-24 16,25 24 0,-25 24-1,0 1-15,0 0 16,25-25 0,0 0-1</inkml:trace>
  <inkml:trace contextRef="#ctx0" brushRef="#br0" timeOffset="850700.5361">2480 14486 0,'0'-25'15,"0"50"-15,0-75 0,-24 50 16,-1 0 0,0 0-16,0 25 0,25 0 15,-25 25-15,1-50 16,24 24-16,0 1 0,0 0 15,0 0 1,0 0-16,49-25 16,-24-25-16,0 25 0,-25-50 15,25 25-15,-1 1 0,-24-1 16,25-25-16,-25 25 0,0 1 16,25-1-16,-25 0 0,0-25 15,0 25-15,0 50 31,0 0-15,0 0-16,0 25 0,-25-26 16,25 1-16,0 0 0,0 0 15,0 0-15,0 24 0,0-24 16,25-25 0,0 0-16</inkml:trace>
  <inkml:trace contextRef="#ctx0" brushRef="#br0" timeOffset="850990.3199">2778 14387 0,'0'-25'0,"-124"199"0,248-323 15,-124 99-15,-25 50 16,1 25 0,-1-25-1,25 50-15,-25-26 0,25 1 16,0 0-16,0 0 0,0 0 15,25-1 1,-25 1 0,25-25-16,-25 25 15,0 0 1,0 0 0,-25-25-1,0-25 1,25 0-1,0 0-15</inkml:trace>
  <inkml:trace contextRef="#ctx0" brushRef="#br0" timeOffset="851654.1479">2927 14238 0,'0'-25'0,"0"50"0,0-75 16,0 25-1,0 50-15,0 50 16,0-51-1,-25 1-15,25 25 0,0-25 0,0 0 16,0 24-16,0 1 16,0-25-16,0-1 0,0 1 15,0 0-15,25-25 32,0-25-32,-25 0 15,0 1-15,25 24 0,-25-50 16,24 50-16,-24-25 0,0 50 31,0 0-15,0 0-16,0-1 15,0 1-15,0 0 16,25-25 0,-25 25-16,25-25 0,0 0 0,24 0 15,-24-25-15,0 25 0,25-25 16,-26 0-16,1-24 0,0 49 15,0-25-15,0 0 16,-25 0-16,0 1 16,-25 24-1,25-25-15,-25 25 16,0 0-16,-24 25 16,49-1-16,-25 1 15,25 0-15,0 0 0,-25 0 16,25-1-1,25-24-15,0 0 16,-1-24-16,1-1 16,0 25-16,-25-25 15,0 50 17,0 0-32,0-1 15,0 1-15,0 0 16,25-25-1,0-25 1,-25 0 0,0 1-16,24-1 0</inkml:trace>
  <inkml:trace contextRef="#ctx0" brushRef="#br0" timeOffset="851854.5029">3522 14188 0,'-99'174'16,"198"-373"-16,-99 224 0,0-25 15,0 25-15,0 0 0,0 24 16,-25-24-16,25 0 0,0 25 16,-24-25-16,24 24 0,0 1 15,0-25-15,0-1 16,0 1-16,24-25 0,1 0 16,-25-25-1,25 1-15,0-1 0,0 0 16</inkml:trace>
  <inkml:trace contextRef="#ctx0" brushRef="#br0" timeOffset="852589.8429">3671 14362 0,'-25'-25'47,"25"50"-47,25-25 0,-50 0 0,0 0 0,25 25 16,-24-25-16,-1 49 15,0-49-15,25 25 0,-25-25 0,25 25 16,-25-25-16,50 0 31,0 0-31,0 0 16,0 0-1,-1-25-15,1 25 16,0 0-16,0 25 16,-25 0-16,25-25 0,0 25 15,-1-25-15,1 24 16,0-24-1,0 0-15,0 25 16,-25-74 15,0 24-15,0 0-16,0-25 16,0 26-16,0-1 15,0 0-15,-25 0 16,25 50 31,0 0-32,0 0-15,25-1 16,-1-24-16,1 0 16,-25 25-16,25-25 0,0 0 15,24 0-15,-24 0 0,25 0 16,-25 0-16,-1-25 0,26 1 15,-25 24-15,0-25 0,-1 25 16,1-25-16,-25 0 0,25 0 0,-25 0 16,0 1-16,0-1 15,-25 0-15,0 25 0,1 0 16,-1 0 0,0 25-16,25 0 15,0-1-15,-25 26 0,25 0 16,0-1-16,0-24 0,0 25 15,25-25-15,-25 24 0,0 26 16,0-26-16,0 1 0,0-25 16,0-1-16,-25 51 0,0-50 15,1-1-15,-1 1 16,0-25-16,-25 0 0,26-25 0,-1 25 16,25-24-16,-25-26 0,25 25 15,-25-24-15</inkml:trace>
  <inkml:trace contextRef="#ctx0" brushRef="#br0" timeOffset="853593.2435">1637 15280 0,'-25'-25'0,"0"25"15,1 0-15,-1 0 16,0 0-1,25 25-15,-25-1 16,25 1-16,0 0 0,-25 0 16,25 25-16,-24-26 0,24 1 0,0 0 15,0 0-15,0 24 0,0-24 16,0 0-16,0 0 0,24 0 16,26-1-16,-25-24 15,0 0-15</inkml:trace>
  <inkml:trace contextRef="#ctx0" brushRef="#br0" timeOffset="853972.8067">1860 15304 0,'0'-24'15,"25"24"-15,0 0 16,-25 24-1,25 1-15,-25 0 16,0 0-16,0 0 16,-25 0-16,0-1 0,0-24 15,1 25-15,-1 0 0,0-25 16,0 0 0,50 25-1,25-25 1,-26 0-16,1 0 0,25 25 15,-25-1-15,-25 1 16,0 0 0,0 0-16,-25-25 15,25 25-15,-25-1 0,0-24 16,0 0-16,1 0 16,-1 0-16,50-24 31</inkml:trace>
  <inkml:trace contextRef="#ctx0" brushRef="#br0" timeOffset="854137.1265">2183 15503 0,'0'0'16,"25"0"-16,-1 0 46,1 0-46,0 0 16</inkml:trace>
  <inkml:trace contextRef="#ctx0" brushRef="#br0" timeOffset="854580.3067">2530 15354 0,'0'0'0,"0"25"16,-25 0-16,25 0 16,0-1-16,0 1 15,0 0-15,0 0 16,25 0 0,0-25-1,0 0-15,-25-25 0,24 0 16,1 25-16,0-25 0,-25 0 15,25 1-15,0-1 16,0 0-16,-25 75 31,0-26-31,0 1 16,0 0-16,0 0 16,24 0-16,1-1 0,0-24 15,0 0-15,0 0 16,-1 0-16,1-24 0,0 24 15,-25-25-15,25 0 0,-25-25 16,0 26-16,0-51 16,-25 75-16,25-25 0,-25 25 15,0 0 1</inkml:trace>
  <inkml:trace contextRef="#ctx0" brushRef="#br0" timeOffset="855277.4389">3101 15379 0,'49'25'31,"-222"-75"-31,346 75 0,-222-25 0,98-25 16,-74 25 15,1 25-31,24 0 16,-25 0-16,25-1 15,-25 1-15,25 0 16,25-25 0,0 0-16,-1-25 15,1 25-15,0-25 0,-25 1 16,25 24 0,-25-25-16,25 0 0,-25 75 31,0-26-31,-25-24 15,25 50-15,0-25 16,25 0-16,-1-25 16,1 0-16,0 0 15,-25-25-15,25 25 0,0-25 16,-1 0-16,-24 0 0,25 25 16,-25-24-16,25-1 0,-25 50 46,-25-1-46,25 1 0,0 0 0,0 0 16,0 0-16,0-1 16,25-24-1,0 0-15,0 0 0,-1-24 16,1 24-16,0-50 0,-25 25 16,50 0-16,-26 1 0,1-1 15,0 0-15,-25 0 0,25 25 0,0-25 16,-25 50-1,0 25-15,0-25 16,0-1-16,0 1 0,-25 0 16,25 25-16,-25 24 15,25-49-15,0 24 0,0 1 0,-25-25 16,25 24-16,-25 1 0,1 0 16,-1-26-16,0 1 15,0 0-15,0-25 0,1 0 16,-1-25-16,0-24 15,25 24-15,-25 0 16,25 0-16,0-24 0,25-1 0,-25 0 16,25 26-16</inkml:trace>
  <inkml:trace contextRef="#ctx0" brushRef="#br0" timeOffset="855570.018">3994 15156 0,'24'24'15,"-24"1"-15,25 25 0,0-25 16,-25 24-16,25-24 16,-25 25-16,25-1 0,-25-24 15,0 25-15,0-25 0,0 24 16,-25 26-16,0-51 0,0 26 16,0-25-16</inkml:trace>
  <inkml:trace contextRef="#ctx0" brushRef="#br0" timeOffset="867914.8484">8533 12154 0,'-25'0'15,"0"0"1,25 25 0,-25-25-1,25 25 1,-24-25-1,-1 25-15,25 0 32,-25-1-17,25 1 1,0 0 0,0 0-1,0 0 1,0-1-1,0 1 1,25 0-16,-25 0 16,0 0-16,0-1 0,25-24 15,-25 25-15,0 0 0,0 0 16,0 0-16,0-1 16,0 1-1,0 0-15,0 0 16,0 0-16,0 24 15,0-24-15,0 0 16,24 0-16,-24-1 16,0 1-16,0 0 15,0 0-15,0 0 16,25-1-16,-25 1 16,0 0-16,0 0 15,25-25-15,-25 25 0,0-1 16,25 1-16,-25 0 15,25-25 1,-25 25-16,24-25 0,-24 25 16,25-25-1,0 25 1,0-25 0,0 0-1,-1 0 1,1 0-16,0 0 15,0-25 1,-25 0-16,25 25 16,-25-25-1,24 25 1,-24-25 0,0 0-1,25 1-15,-25-1 31,0 0-15,0 0 0,0 0-1,25 25 1,-25-24-16,0-1 16,0 0-16,0 0 15,0 0 1,25 25-1,-25-24-15,0-1 16,0 0 0,0 0-1,0 0 1,0 1-16,0-1 31,0 0-15,-25 25-16,25-50 31,0 26-31,-25-1 0,25 0 16,0 0-1,-25 0 1,25 1-16,0-1 31,-24 25-31,24-25 16,0 0-1,0 0 1,-25 25 0,25-24-16,-25-1 31,0 25-15,25-25-1,-25 25 1,25-25-1,-24 25 1,-1 0-16,0-25 16,0 25-1</inkml:trace>
  <inkml:trace contextRef="#ctx0" brushRef="#br0" timeOffset="930506.6866">8706 12353 0,'-24'0'15,"24"-25"1,-25 25 15,25-25 78,25 25-93,-25-25 0,24 25-1,-24-24 1,0-1 0,0 0-1,-24 25 1,-1-25-1,0 0 1,0 25-16,25-25 16,-25 25-16,1 0 15,-1 0 1,0 0 15,25 25-31,-25-25 16,25 25-16,-25 0 15,25 0 1,-24-25-16,24 25 0,-25-1 16,25 1-16,0 0 15,0 0-15,-25-25 16,25 25-16,0-1 16,0 1-16,0 0 15,0 0-15,0 0 16,0-1-16,0 1 0,0 0 15,0 0-15,0 0 16,0-1-16,0 1 0,0 0 16,25 0-16,-25 0 15,0 24-15,0-24 0,0 0 16,25-25-16,-25 25 16,0-1-16,0 1 0,24-25 0,-24 25 15,25 0 1,-25 0-16,25-25 15,-25 24-15,25 1 0,0 0 16,-1-25 0,-24 25-16,25-25 0,-25 25 15,25-25-15,-25 24 16,25-24-16,0 0 16,-25 25-16,24-25 15,1 0-15,0 0 16,0-25-16,0 25 15,-25-24-15,24 24 0,1-25 16,0 0 0,-25 0-1,25 25 1,-25-25-16,25 1 16,-25-1-16,24 0 15,-24 0-15,0-24 16,25 24-16,-25 0 0,0 0 15,0 0-15,0 1 0,0-26 0,0 25 16,0 0-16,0 1 0,0-1 16,0 0-16,-25-25 0,25 26 15,0-1-15,0 0 0,-24 0 16,-1 0-16,25 1 0,-25-1 16,25 0-16,-25 0 15,25 0-15,-25 25 16,25-24-1</inkml:trace>
  <inkml:trace contextRef="#ctx0" brushRef="#br0" timeOffset="981936.8451">5457 8186 0,'0'-25'31,"0"0"-15,-25 0 0,0 0 15,1 25-16,-1 0 1,0 25 0,25 0-1,-25-25-15,25 25 16,-25 0-16,1-1 0,24 1 16,-25-25-16,0 50 15,25-25 1,-25-1-16,25 1 15,0 0-15,0 0 0,0 0 16,25-1-16,0 1 16,-25 0-16,25 25 31,-25-26-31,0 1 0,0 0 0,0 0 16,0 0-1,-25-1-15,25 1 0,-25 0 16,0 0-16,0 0 15,1-1-15,-1-24 0,25 25 16,-25-25-16,0 25 0,0 0 16,1-25-16,-1 25 0,0-25 15,0 24-15,0-24 16,1 0 0,48 0 15,1 0-16,-25-24-15,25 24 16,0 0-16,0 0 16,-1 0-1,-24 24-15,0 1 16,25-25-16,-25 25 0,0 0 16,0 0-16,0 24 15,0 1 1,-25-25-1,25 0-15,-24-1 16,24 1-16,0 25 0,-25-25 0,25-1 16,-25 1-16,25 0 0,0 25 15,-25-50-15,25 24 0,0 1 16,0 0-16,-25 0 16,25 24-16,-24-24 0,24 0 0,0 0 15,-25 0-15,25-1 0,-25 26 16,25-25-16,0 0 0,-25-1 0,25 1 15,0 25-15,-25-25 0,25-1 16,0 1-16,0 25 16,-25-25-16,25 0 15,0-1-15,0 1 0,0 25 0,0-25 16,0 24-16,0-24 0,0 0 16,0 0-16,0-1 0,0 1 15,0 0-15,0 0 0,0 0 16,0-1-16,0 1 15,0 0-15,25-25 16,-25 25-16,25-25 0,-25 25 16,25-1-16,0 1 15,0-25 1,-1 0 0,1 0-16,0 0 15,0 0-15,0 0 16,-1 0-1,1 0 1,0 0 0,0-25-1</inkml:trace>
  <inkml:trace contextRef="#ctx0" brushRef="#br0" timeOffset="1.02172E6">4242 5531 0,'0'25'16,"24"-25"15,1 0-31,0 0 16,0 0 0,0 0-16,-1 0 15,1 0 1,0 0-1,0 0-15,0 0 0,-1 0 16,1 0-16,25 0 16,-25 0-16,-1 0 0,1 0 15,0 0-15,25 0 16,-1 0 0,-24-25-16,0 25 0,25 0 0,-26-24 0,1 24 15,0 0-15,0 0 0,0-25 16,24 25-16,-24-25 15,0 25-15,0 0 0,-25-25 16,24 25-16,1 0 0,0-25 16,0 25-16,24-24 15,-24-1-15,0 25 16,0-25-16,0 25 16,-1-25-16,1 25 0,-25-25 15,25 25-15,0 0 0,0-24 16,-25-1-16,24 25 0,-24-25 15,25 25-15,-25-25 0,0 0 16,25 25-16,-25-24 16,0-1-16,0 0 15,0 0-15,0-24 16,0 24 0,-25 0-16,25-25 15,0 26-15,0-1 16,-25 0-16,25 0 0,-24 0 15,24 0-15,-25 1 16,0 24-16,0-25 16,0 0-16,1 25 0,-1-25 15,0 25-15,0-25 16,0 25-16,1 0 0,-1 0 16,25-24-16,-50 24 0,25 0 15,1 0-15,-1 0 0,-25 0 16,25 0-16,-49 0 0,49 0 0,-24 0 15,24 0-15,-25 0 0,25 0 16,-49 24-16,24 1 0,25-25 16,1 0-16,-26 25 0,0-25 15,26 25-15,-26-25 0,25 0 16,0 25-16,1-25 0,-26 0 16,25 24-16,0-24 0,-24 25 0,24-25 15,0 25-15,-49 0 16,49 0-16,0 0 0,-24-1 0,24 1 15,0 0-15,0 0 16,0 0-16,1-1 0,24 1 0,-25 0 16,0 25-16,25-26 0,0 1 15,0 0-15,0 0 0,0 0 16,0 24-16,25-24 0,-25 0 16,25-25-16,-1 25 0,51-1 15,-50-24-15</inkml:trace>
  <inkml:trace contextRef="#ctx0" brushRef="#br0" timeOffset="1.02309E6">11361 4713 0,'0'0'15,"-25"-25"-15,0 0 0,0 25 16,25-25-16,-25 25 0,1-24 16,-1-1-16,0 25 15,0-25-15,-25 0 16,26 25-16,-1 0 0,0 0 15,0 0-15,-24-25 0,24 25 16,-25 0-16,25 0 0,1 0 16,-26 0-16,0 0 0,1 25 15,24-25-15,0 0 0,0 25 0,-24-25 16,24 0-16,0 0 16,0 25-16,1-25 0,-1 0 0,0 25 15,0-25-15,0 24 16,1 1-16,-1-25 0,0 25 15,0 0-15,25 0 0,-25-25 16,25 24-16,0 1 0,-24 0 16,24 0-16,0 0 15,24 24-15,-24-24 0,25-25 16,-25 25-16,25 0 16,-25 0-16,25-1 0,-25 1 0,25-25 15,-25 25-15,24-25 0,1 25 16,-25 0-16,25-25 0,0 24 15,24 1-15,-24 0 16,0-25-16,0 0 0,24 25 16,-24-25-16,0 25 0,0-25 15,0 24-15,24-24 0,-24 0 0,25 25 16,-26-25-16,1 0 16,0 0-16,49 25 0,-49-25 15,25 0-15,-25 0 0,24 0 16,-24 0-16,50 25 0,-26-25 15,-24 0-15,0 0 0,24 0 0,-24 0 16,25 0-16,-1 0 0,-24 0 16,50-25-1,-26 25-15,-24 0 0,0-25 0,49 25 16,-49 0-16,0-25 16,0 25-16,-1 0 0,26-24 0,0-1 15,-26 25-15,1 0 0,0-25 16,0 25-16,24-50 0,-24 26 15,0-1 1,-25 0-16,25-25 0,-25 26 16,0-1-16,0 0 15,-25-25-15,0 26 0,0-1 16,1 25-16,-1-25 0,-25 25 16,1-25-16,24 25 0,0-25 15,0 25-15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4:37:23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 298 0,'-25'0'0,"25"24"15,25-24 32,0 0-31,0 0-1,0 0-15,-1 0 0,1 0 16,0 0-16,0 0 16,0 0-16,24 0 0,-24 0 15,0-24-15,0 24 0,0 0 16,-1 0-16,1 0 0,0 0 16,0 0-1,-50 0 32,0 0-47,0 0 16,-24 0-1</inkml:trace>
  <inkml:trace contextRef="#ctx0" brushRef="#br0" timeOffset="282.1593">2580 322 0,'0'25'32,"0"25"-1,-25-1-31,25-24 16,0 0-16,0 25 15,0-1-15,-25 1 16,25 0-1,0-1-15,0-24 16,0 0 0,0-75 15,0 25-15</inkml:trace>
  <inkml:trace contextRef="#ctx0" brushRef="#br0" timeOffset="507.3863">2530 521 0,'25'0'31,"0"0"-15,24 0-16,1 0 15,-25 0 1,0 0-16,-1 0 16,1 0-16,0-25 15,25 0-15</inkml:trace>
  <inkml:trace contextRef="#ctx0" brushRef="#br0" timeOffset="802.6078">3051 372 0,'25'0'31,"0"0"-16,-1 0-15,1 0 16,0 0-16,0 0 0,0 0 16,24 0-16,-24 0 0,0 0 31,-50 0 0,0 0-31</inkml:trace>
  <inkml:trace contextRef="#ctx0" brushRef="#br0" timeOffset="1112.5205">3125 372 0,'0'25'16,"0"0"15,0-1-31,0 1 15,25-25-15,-25 25 0,0 0 16,0 0-16,0 0 16,0-1-16,0 1 15,0 25 1,0-25-16,0 24 16,0-24-16,0 0 31,0-50 0</inkml:trace>
  <inkml:trace contextRef="#ctx0" brushRef="#br0" timeOffset="1501.6347">3448 397 0,'25'0'16,"-25"25"-16,0-1 15,0 1 1,0 0 0,0 0-16,0 0 15,0 0-15,0 24 16,-25-24 0,25 0-16,0 0 0,0-1 31,0 1-31,0 0 15,0-50 17,0 0-32,-25 1 15</inkml:trace>
  <inkml:trace contextRef="#ctx0" brushRef="#br0" timeOffset="1830.3259">3423 397 0,'25'-25'31,"0"25"-15,-1 0-16,1 0 16,0 0-16,0 0 0,0 0 15,-1 0 1,-24 25-16,25 0 15,-25-1 1,0 1 0,0 0-1,-25-25-15,1 25 16,-1-25 0,0 25-16,0-25 0,0 0 15,1 0-15,-1 0 16,25-25-1</inkml:trace>
  <inkml:trace contextRef="#ctx0" brushRef="#br0" timeOffset="2426.2826">3994 695 0,'24'0'31,"-24"24"-15,0 1-1,0 0 1,-24-25-16,24 25 0,-25-25 16,25 25-1</inkml:trace>
  <inkml:trace contextRef="#ctx0" brushRef="#br0" timeOffset="3213.8989">4390 422 0,'0'24'63,"0"1"-48,0 0 1,0 0-1,0 0-15,0 0 16,0-1 0,0 1-16,0 0 15,0 0-15,0 0 16,0-1-16,0-48 47,0-26-32,0 0-15</inkml:trace>
  <inkml:trace contextRef="#ctx0" brushRef="#br0" timeOffset="3498.6475">4390 496 0,'0'0'0,"0"-50"0,0 26 15,0-1-15,0 0 16,0 0-16,25 25 16,0 0-1,0 0-15,0 0 16,24 0-1,-24 0-15,0 0 0,0 25 16,-1 0-16,-24 0 16,25 24-16,-25-24 15,0 0-15,-25 0 16,1 0 0,-1-1-16,0 1 15,0-25-15,25 25 16,-25-25-16,1 25 15,-1-25-15,0 0 16,25-25 0</inkml:trace>
  <inkml:trace contextRef="#ctx0" brushRef="#br0" timeOffset="3839.6655">4812 422 0,'0'24'62,"0"1"-62,0 0 16,0 0 0,-25 0-1,25 24-15,0-24 16,0 0 0,0 0-1,0-75 1,0 25-1,0 1-15</inkml:trace>
  <inkml:trace contextRef="#ctx0" brushRef="#br0" timeOffset="4062.5705">4787 471 0,'0'0'0,"25"0"0,-25-25 15,0 1-15,25 24 32,-25 24-1,25-24-31,-25 25 0,25 0 15,-1 0 1,1 0 0,0-25-16,-25 25 0,50-25 15,-26 24-15,1-24 16,0 0 0</inkml:trace>
  <inkml:trace contextRef="#ctx0" brushRef="#br0" timeOffset="4310.964">5085 372 0,'0'-25'15,"0"50"16,0 0-31,0 0 0,0 24 16,0-24-16,0 0 16,0 0-16,0 0 15,0-1-15,0 1 16,0 0-16,0 0 16</inkml:trace>
  <inkml:trace contextRef="#ctx0" brushRef="#br0" timeOffset="4880.2142">5556 397 0,'0'-25'16,"-25"25"15,1 0-15,-1 0-1,0 0 1,0 0-16,0 25 16,1-25-1,24 25 1,-25-1-16,25 1 16,0 0-1,0 0-15,25-25 16,-1 25-1,1-25-15,0 0 0,0 25 16,0-25-16,-1 24 16,-24 1-16,25-25 15,-25 25-15,0 0 32,-25-25-32,1 0 0,-1 25 15,0-25-15,0 0 16,0 0-16,1 0 0,-1 0 0,0 0 15,0 0 1,25-25 0,0 0-1</inkml:trace>
  <inkml:trace contextRef="#ctx0" brushRef="#br0" timeOffset="10779.9538">5928 620 0,'25'25'46,"-25"0"-46,0 0 16,0-1 0,0 1-1,-25-25-15,25 25 0,-24-25 16</inkml:trace>
  <inkml:trace contextRef="#ctx0" brushRef="#br0" timeOffset="11842.0996">6276 397 0,'-25'0'0,"25"25"47,0-1-31,0 1-16,0 0 16,0 0-16,0 0 15,0 0 1,0-1-1,0 1-15,0 0 0,25 0 16,-25 0 0,0-50 15,0 0-31,0 0 16,0 0-16,0 1 0,0-1 15,0 0-15,0 0 16,0 0-16,24 0 15,-24 1-15,0-1 16,25 0 0,0 25-1,0 0 1,0 0-16,-1 0 16,1 0-16,0 25 15,0-25-15,-25 25 0,25-1 16,-25 1-16,0 0 15,0 0 1,0 0-16,0 0 16,-25-25-16,0 24 0,0-24 15,0 25-15,1-25 16,-1 0 0,0 0-1,25-25 1,25 1-1</inkml:trace>
  <inkml:trace contextRef="#ctx0" brushRef="#br0" timeOffset="12124.2612">6722 372 0,'25'25'47,"-25"0"-31,0-1-16,0 1 16,0 0-16,0 0 15,0 0-15,0 0 16,0-1-1,0 1-15,0-50 47</inkml:trace>
  <inkml:trace contextRef="#ctx0" brushRef="#br0" timeOffset="12511.1516">6747 521 0,'0'-25'16,"25"25"15,-1 0-15,51 0-16,-50 0 15,0 0 1,-1-25-16,1 25 16,0 0-1,-25-25 1,0 1-16,0-1 31,0 50 32,-25-25-48,25 24-15,0 1 16,0 0-16,0 25 15,0-25 1,0-1-16,0 1 16</inkml:trace>
  <inkml:trace contextRef="#ctx0" brushRef="#br0" timeOffset="12880.059">7317 397 0,'-24'0'47,"24"25"-47,-25-25 16,0 24-1,0 1-15,0 0 16,25 0 0,0 0-1,0 0-15,25-1 16,0 1-1,0-25-15,0 0 16,-1 0-16,1 0 16,0 0-16,0 0 15,0 0-15</inkml:trace>
  <inkml:trace contextRef="#ctx0" brushRef="#br0" timeOffset="13265.1874">7516 397 0,'0'25'47,"0"-1"-47,0 1 16,0 0 0,0 0-16,0 0 0,-25 0 15,25-1-15,0 1 16,0 0-1,0 0-15,0-50 63</inkml:trace>
  <inkml:trace contextRef="#ctx0" brushRef="#br0" timeOffset="13542.3893">7491 397 0,'0'-25'16,"25"25"-16,0 0 15,-25-25-15,24 25 16,1 0 0,0 0-16,0 25 15,0 0 1,-1-25-16,-24 25 15,0-1-15,0 1 16,-24-25-16,-1 25 16,0 0-16,0-25 15,0 0-15,1 0 16,-1 0 0,0 0-16</inkml:trace>
  <inkml:trace contextRef="#ctx0" brushRef="#br0" timeOffset="26874.5177">8062 670 0,'24'0'47,"-24"25"-31,0-1 15,0 1-16,0 0-15,-24-25 16,24 25 0</inkml:trace>
  <inkml:trace contextRef="#ctx0" brushRef="#br0" timeOffset="27165.5479">8384 446 0,'0'25'31,"0"0"-31,0 0 16,0 0-16,0 0 16,0 24-1,0-24-15,0 0 16,0 0 0</inkml:trace>
  <inkml:trace contextRef="#ctx0" brushRef="#br0" timeOffset="27337.9011">8384 546 0,'0'0'0,"25"0"31,0 0-31,24 0 16,-24 0-16,0 0 15,24 0-15,1 0 16,-25-25-16,0 25 15</inkml:trace>
  <inkml:trace contextRef="#ctx0" brushRef="#br0" timeOffset="27516.083">8682 496 0,'0'0'0,"-25"-25"0,25 0 31,-25 25-15,25 25-1,-25 25 1,25 0-1,0-26-15,0 1 16,0 0 0,0 0-16,0 0 0,25-25 15</inkml:trace>
  <inkml:trace contextRef="#ctx0" brushRef="#br0" timeOffset="27890.2945">8731 471 0,'0'0'0,"25"0"16,0 0-16,24 0 16,1 0-1,-25 0-15,0-25 16,-1 25-16,-48 0 31,-1 0-15,0 25-1,25 0 17,0 0-32,-25-25 0,25 25 15,0 0-15,0-1 16,-25 1-16,25 0 0,0 0 15,0 0-15,0-1 16,0 1 0,25-50 15</inkml:trace>
  <inkml:trace contextRef="#ctx0" brushRef="#br0" timeOffset="28280.4452">8954 496 0,'25'0'0,"-25"-25"16,25 25-16,25 0 15,-1 0 1,-24 0-16,0 0 16,0 0-16,0 0 15,-1-25-15,-48 1 31,-1 24-15,0 0 0,0 0-1,25 24 1,-25-24-16,25 25 16,0 0-16,0 0 15,-24 0-15,24 0 16,0-1-16,-25 1 15,25 0-15,0 25 16,0-26-16,0 1 16,0 0-16</inkml:trace>
  <inkml:trace contextRef="#ctx0" brushRef="#br0" timeOffset="28754.6858">9302 397 0,'0'25'16,"0"-1"-1,25-24-15,-25 25 16,0 0-1,0 25-15,0-25 0,0-1 16,0 26-16,0-25 0,-25 0 16,25-1-16,0 1 15,-25 0-15,25 0 16,-25-25 0,25-25-1,0 0-15,0 0 16,25-24-1,0 24-15,-25 0 0,0 0 0,25-24 16,-1-1 0,1 50-16,-25-50 0,25 50 15,0-24-15,0 24 16,-1 0-16,1 0 16,-25 24-1,25-24 1,-25 25-16,0 0 15,0 0-15,-25 0 16,0-25-16,1 25 0,-26-25 16,25 24-16,0-24 15</inkml:trace>
  <inkml:trace contextRef="#ctx0" brushRef="#br0" timeOffset="29996.4251">9748 769 0,'0'25'46,"0"0"-46,0-1 16,-25-24 0,25 25-16,-49-25 0</inkml:trace>
  <inkml:trace contextRef="#ctx0" brushRef="#br0" timeOffset="32052.7663">10319 471 0,'-25'0'0,"0"0"15,25-25 1,-25 25-16,1 0 16,-1 0-1,25 25 1,-25-25-16,25 25 31,25 0-15,0 0-1,-1-25-15,-24 25 16,25-25-16,0 24 16,-25 1-16,0 0 15,-25-25 1,25 25-1,-25-25 1,1 0-16,-1 0 16,0 0-16,0 0 15,25-25 1,0 0 0,25 0-1</inkml:trace>
  <inkml:trace contextRef="#ctx0" brushRef="#br0" timeOffset="32651.4569">10443 496 0,'0'0'0,"0"25"47,0 0-47,0 0 15,0-1 1,0 1-16,0 0 16,0 0-1,0-50 32,25 0-47,-1 0 0,1 1 16,-25-1-16,25 25 15,-25-25-15,25 25 16,-25-25-16,25 25 16,-1 25-1,-24 0 1,0 0 0,0-1-16,25-24 15,-25 25-15,0 0 16,25-25-1,0 0 1,0-25 0,-1 0-16,1 1 15,0 24-15,0-25 16,0 0-16,-25 50 47,24-25-47,-24 25 15,0-1-15,0 1 16,0 0 0,0 0-16,0 0 15</inkml:trace>
  <inkml:trace contextRef="#ctx0" brushRef="#br0" timeOffset="32895.5615">11013 496 0,'25'0'16,"0"0"-16,24 0 15,-24 0-15,0 0 16,0 0-16,25 0 15,-1 0-15,-24 0 16,-50 0 15</inkml:trace>
  <inkml:trace contextRef="#ctx0" brushRef="#br0" timeOffset="33109.601">11237 496 0,'-25'0'0,"25"25"47,0 0-47,0 0 15,-25-1-15,25 1 16,0 0-16,0 0 16,0 0-16,0-1 0,0 1 15,0 0 1,0 0-1,0-50 17</inkml:trace>
  <inkml:trace contextRef="#ctx0" brushRef="#br0" timeOffset="33444.3682">11485 496 0,'24'0'0,"-24"25"47,0 0-47,0 0 15,0-1-15,-24-24 16,24 25-16,0 0 0,-25 0 15,25 0-15,0-1 16,0 1-16,0 0 0,0 0 16,0 0-16,0-1 15,0 1 1,-25-50 0,25 1-1,0-1 1,0 0-16,0 0 0</inkml:trace>
  <inkml:trace contextRef="#ctx0" brushRef="#br0" timeOffset="33653.1138">11509 496 0,'25'0'0,"0"-25"16,0 25-16,0 0 16,-1 0-1,1 0 1,0 25-16,0-25 15,-25 25-15,0 0 16,-25 0-16,0-25 16,0 0-16,-24 24 15,-1 1-15,1-25 0,-26 0 16,1 25-16</inkml:trace>
  <inkml:trace contextRef="#ctx0" brushRef="#br0" timeOffset="54256.9634">9376 3820 0,'0'0'0,"0"-25"15,25 25 17,0 0-32,0 25 15,-1-25 1,26 25-1,-25-25-15,24 0 0,-24 0 16,0 0-16,0 0 0,0 0 16,24 0-16,-24 0 0,0 0 15,0 0-15,-1 0 0,1 0 16,50 0-16,-51-25 0,1 25 16,25 0-16,-25 0 0,24 0 0,1 0 15,-25 0-15,0 0 0,-1 0 16,1 0-16,25 0 0,-25 0 15,-1 0-15,1 0 16,0 0-16,0 0 16,0 0-16,24 0 15,-24 25-15,0-25 16,0 0-16,-1 0 16,-24 25-16,-24-25 31,-1 0-16,-25 0-15,25 0 0,1 0 16,-1 0-16,0-25 0,0 25 16,-24 0-16,24 0 0,-25 0 15,25-25-15,-24 25 16,-26 0-16,51 0 0,-26 0 0,0 0 16,25 0-16,-24 0 0,-26 0 0,26 0 15,24 0-15,0 0 0,0 0 16,1 0-16,-26 0 0,25 0 15,0 0-15,1 0 0,-1 0 16,0 0 0,50 0 31,0 0-47,-1 0 15,1 0-15,0 0 0,49 0 16,-49 0-16,25 0 0,-1 0 15,-24 0-15,25 0 0,49 0 16,-49 0-16,-1 0 0,1 0 16,-25 0-16,49 0 0,-24 0 15,-25 0-15,24 0 0,-24 0 16,0 0-16,0 0 0,-1 0 0,1 0 16,-50 0 15,-24 0-31,-1 0 15,1 0-15,-1 0 0,25 0 16,-24 0-16,-75 0 0,74 0 16,0 0-16,1 0 0,-26 0 0,26 0 15,-51 0-15,51 0 0,24 0 16,-25 0-16,26 0 0,-26 0 16,25 0-1,0 0-15,50 0 16,74-25-1,-49 25-15,-25 0 16,24 0-16,51 0 0,-51 0 16,1 0-16,24 0 0,-24 0 15,74-25-15,-50 25 0,-24 0 16,0 0-16,-1 0 0,1 0 0,24 0 16,-49 0-16,0 0 15,-25-24-15,25 24 16,-50 0-1,-25 24 1,25-24-16,-24 0 0,-1 25 0,1-25 16,-51 25-16,26-25 0,0 0 15,-1 0-15,25 0 0,-24 25 16,-75-25-16,100 0 0,-1 0 16,0 0-16,26 0 0,-26 0 15,25 0-15,50-25 16,0 25-1,0 0-15,24 0 16,-24 0-16,74 0 0,-49 0 16,-1-25-16,1 25 0,0 0 0,24 0 15,50 0-15,-74 0 0,-1 0 16,1 0-16,0 0 0,24 0 16,-49 0-16,0 0 0,-1 0 15,1 0 1,-74 0-1,24 25-15,-25-25 0,1 0 16,-1 0-16,0 0 0,1 0 0,-26 25 16,-49-25-16,75 0 0,-1 0 15,-24 0-15,24 0 0,-49 0 16,74 0-16,0 0 16,0 0-16,25-25 15,25 25-15,0 0 16,0 0-16,0 0 0,24-25 15,1 25-15,74 0 0,-75-25 16,26 25-16,-25 0 0,24 0 16,50 0-16,-74 0 0,24 0 15,-24 0-15,-26 0 0,26 0 0,24 25 16,-49-25-16,0 0 16,0 0-16,-25 25 15,-50-25-15,1 25 16,24-25-16,-25 0 0,25 0 0,-49 0 15,24 0-15,-74 0 0,50 0 16,0 0-16,-1 0 0,1-25 0,-50 25 16,74 0-16,0 0 15,1 0-15,24 0 0,0 0 16,-24 0-16,73 0 31,26 0-31,-25 0 0,0 0 0,24 0 16,1 0-16,49 0 0,-25 0 15,-24 0-15,25 0 0,-26 0 16,26 0-16,49 0 0,-75 0 16,1 25-16,-1-25 0,1 0 15,-25 0-15,0 0 0,-50 0 32,-25 0-32,1 0 0,-1 0 15,0 0-15,-24 0 0,0 0 16,-75 0-16,74 0 0,1 0 15,24 0-15,-24 0 0,24 0 0,-49 0 16,49 0-16,26 0 0,-1 0 16,0 0-16,75 0 15,-26 0 1,1 0-16,74 0 0,-49 0 16,0 0-16,24-25 0,0 25 15,1 0-15,49 0 0,-50 0 16,-24 0-16,0 0 0,-1 0 15,26 0-15,-51 0 0,1 0 16,-99 0 0,49 0-16,-25 0 15,1 0-15,-1 0 0,-24 0 0,-50 0 16,49 0-16,26 0 0,-1 0 16,0 0-16,1 0 0,24 0 15,0 0 1,50 0-16,25 0 15,-26 0-15,1-25 0,0 25 16,49 0-16,-49 0 16,25 0-16,-25 0 0,0-25 15,24 25-15,-24 0 16,-50 25 15,0-25-15,1 0-1,-1 0-15,25-25 47,25 25-47</inkml:trace>
  <inkml:trace contextRef="#ctx0" brushRef="#br0" timeOffset="57146.4943">4390 5234 0,'0'-25'0,"-24"0"47,24 50-16,0 0-15,-25-25-16,25 25 15,0-1-15,-25 1 16,25 0-16,0 0 0,0 0 16,0 24-16,0-24 15,0 0-15,0 0 0,0-1 16,0 1-16,0 0 16,25-25-16,-25 25 15,25-25-15,-1 0 16,1 0-1,0-25-15,0 0 0,-25 0 16,25 25-16,-1-24 0,-24-1 0,25-25 16,0 25-16,-25 1 0,25-1 15,-25 0 1,0 50 15,0 0-31,25-25 16,-25 24-16,0 26 0,24-25 15,-24 0-15,25-1 16,0 26-16,0-25 16,0-25-1,-1-25 1,-24 0-16,0 0 0,25-24 16,-25 24-16,0 0 15,0 0-15,0-24 16,0 24-16,0 0 15,-25 25-15,25-25 16,0 50 15,25-25-31,25 0 16</inkml:trace>
  <inkml:trace contextRef="#ctx0" brushRef="#br0" timeOffset="57792.658">5135 5283 0,'0'-24'32,"-25"24"-1,25 24-31,0 1 15,-25 0-15,25 0 0,0 0 16,0-1-16,-25 1 0,25 25 16,0-25-16,0-1 15,25 1 1,0-25 0,24-25-16,-24 1 15,-25-1-15,25 0 16,0 0-16,0 0 0,-25 1 0,0-1 15,24 25-15,-24-25 16,0 50 15,0 0-31,25-25 0,-25 24 16,0 1-16,0 0 16,0 0-16,25-25 15,-25 25-15,25-1 16,0-24-16,-1 0 15,26 0-15,-25-24 16,0 24 0,-1-25 46,-24 0-62,0 0 0,0 0 16,25 1-16,-25-1 0,0-25 15,0 25-15,-25 25 0,25-24 16,-24-1-16,-1 0 0,50 25 47,-25 25-47,24 0 16</inkml:trace>
  <inkml:trace contextRef="#ctx0" brushRef="#br0" timeOffset="58264.8658">5779 5234 0,'25'0'16,"-25"25"31,0-1-47,0 1 15,0 0-15,0 0 16,0 0-16,-25 24 16,25-24-1,0 0 1,25-25-16,0 0 16,-25-50-16,25 50 0,0-25 15,0 1-15,-25-1 16,24 25-16,-24-25 0,25 0 0,-25 0 15,25 25 1,-25 25 0,0 0-16,0 0 15,0 0-15,0-1 0,0 1 16,25 0-16,0 0 16,-1-25-16,1 0 0,0-25 15,0-25 1,0 26-16,-25-1 0,24 0 15,-24 0-15,25-24 0,-25 24 16,0 0-16,0 0 16,-25 25-1</inkml:trace>
  <inkml:trace contextRef="#ctx0" brushRef="#br0" timeOffset="58649.4759">6598 5308 0,'0'0'0,"-25"0"15,50 0 17,0 0-17,0 0-15,24 0 16,-24 0-16,0 0 0,0 0 15,24 0-15,-24 0 0,0 0 16,0 0-16,-50-25 47</inkml:trace>
  <inkml:trace contextRef="#ctx0" brushRef="#br0" timeOffset="58828.092">6796 5209 0,'25'0'16,"-25"25"-1,25-25-15,25 25 16,-1-1-16,-49 1 16,25 0-1,-25 0-15,-25-25 16,25 25-16,-49-25 0</inkml:trace>
  <inkml:trace contextRef="#ctx0" brushRef="#br0" timeOffset="59512.9356">7466 5234 0,'0'0'0,"-25"0"16,25-25-16,0 50 47,0 0-47,0-1 15,0 1-15,0 0 16,0 0-16,0 0 0,0-1 15,0 1-15,25-25 16,0 0 0,25-25-16,-50 1 15,24 24-15,1-25 16,0 0-16,0 0 0,-25 0 0,25 1 16,-1 24-1,-24 24 16,0 1-31,0 0 0,0 0 16,25 0-16,0-1 16,-25 1-16,25-25 0,0 0 15,-1 0-15,1-25 16,0 1-16,-25-1 16,25 0-16,-25 0 0,0 0 0,0 1 15,0-1-15,0 0 16,0 0-1,-25 25 1,0 0-16,25 25 16</inkml:trace>
  <inkml:trace contextRef="#ctx0" brushRef="#br0" timeOffset="60008.355">8012 5234 0,'25'0'0,"-50"0"0,75 0 31,-50 25-15,24-25-16,-24 24 16,0 1-16,0 0 15,0 0-15,0 0 16,25-25 0,0-25-1,0 0-15,-25 0 16,0 0-1,0 1-15,-25 24 16,0-25-16,0 25 16,1 0-1,48 0 17,1 0-32,0 0 0,0 0 15,0 0-15,-1 0 0,1 0 16,0 0-16,0 0 0,0 0 15,-1 25-15,-24-1 16,25 1 0,-25 0-16,0 0 15,0-50 32,25 0-31,-25 0-16,0 1 0,25 24 15,-25-25-15,25 25 0,-1-25 16,1 25 0,0 0-16,0 0 15,0 0-15</inkml:trace>
  <inkml:trace contextRef="#ctx0" brushRef="#br0" timeOffset="60508.6853">8756 5283 0,'0'0'0,"0"-24"32,0-1-17,-25 25 63,0 0-78,25 25 0,-24-25 16,-1 0-16,25 24 0,0 1 16,-25-25-16,25 25 0,0 0 15,0 0 1,25-1-16,0-24 16,-1 0-16,1 0 15,0-49-15,0 49 0,0-25 16,-25 0-16,24 0 0,-24 1 15,25-26-15,0 25 0,-25-24 16,25 24-16,-25 0 0,0 0 16,25-24-16,-25 24 0,-25 50 47,25 24-47,0-24 0,-25 0 15,0 0-15,0 49 0,25-49 16,0 0-16,-24-1 0,24 1 15,0 25-15,0-25 16,24-25 0,1 0-16,0-25 15</inkml:trace>
  <inkml:trace contextRef="#ctx0" brushRef="#br0" timeOffset="61707.6435">9054 5209 0,'0'0'0,"-25"0"31,25 25-15,0 0-16,0 24 16,0-24-16,0 0 15,25 0 1,0-25-16,24-25 15,-49 0-15,25 25 16,-25-25-16,25 0 0,-25 1 16,25 24-16,-25-25 15,0 50 17,0-1-17,0 1-15,0 0 16,24-25-1,1 0-15,0 0 16,0 0-16,0 0 0,-1 0 16,1 0-16,0 0 0,0-25 15,0 25-15,-50 25 47,25 0-47,-25-25 16,25 25-16,25-25 47,-25-25-47,25 0 0,-1 25 15,-24-25-15,0 0 16,0 1-16,0-1 0,0 0 16,-24 0-16,-1 25 15,25-25-15,-25 25 16,0 0-16,50 25 62,0-25-62,49 0 16,-49 0 0,0 25-16,0-25 15,24 0-15,-24 0 0,0 0 0,0 0 16,-25 25-16,24-25 0,1 0 15,-25 25 1,-25-25-16,25 24 16,-24-24-16,-1 25 15,25 0 1,25-25 15,-25-25-31,24 0 16,-24 1-1,25 24-15,0-25 16,-25 0-16,25 0 0,-25 0 16,0 1-16,0-1 15,-25 25 17,25 25-32,-25-25 15,25 24-15,-25 1 16,1 25-16,24-25 15,0-1 1,24 1-16,1-25 16,0 0-16,25 0 0,-26 0 15,1-25-15,0 25 0,25 0 16,-1-24-16,-24-1 0,-25 0 16,25 25-16,0-25 0,0 0 15,-25 1-15,0-1 16,-25 25-1,-25 0-15,50 25 0,-25-25 16,25 24-16,-49 1 0,49 0 16,0 0-16,0 0 0,-25-25 15,25 24-15,0 1 0,0 0 16,25-25-16,-25 25 0,24-25 16,1 0-16,0 0 0,0 0 15,0-25-15,0 25 0,24-25 16,-24 0-16,0 25 0,0-24 15</inkml:trace>
  <inkml:trace contextRef="#ctx0" brushRef="#br0" timeOffset="62339.9908">10765 5184 0,'0'0'0,"-25"0"47,25 25-32,-24 0 1,24 0-16,0-1 16,0 1-16,0 0 15,24 0 1,1-25-16,0 0 15,0-25-15,0 0 16,-1 0-16,1 1 0,0-1 16,0 0-16,-25 0 15,0 50 17,0 0-32,0 0 15,0-1-15,25 1 16,24 0-16,1-25 15,-25 0 1,-1 0-16,-24-25 16,25 0-16,-25 1 0,0-1 15,0 0-15,0 0 0,-25 0 16,1 1 0,-1 24-1,50 0 1,-1 24-1</inkml:trace>
  <inkml:trace contextRef="#ctx0" brushRef="#br0" timeOffset="62681.2223">11261 5283 0,'0'25'16,"0"-50"15,25 25-31,-25-24 16,25 24-16,-25-25 15,25 25-15,-25-25 0,25 25 16,-25-25-16,24 25 0,-24-25 16,-24 25 15,-1 0-16,25 25-15,-25-25 16,0 0-16,25 25 16,-25 0-16,25 0 0,25-1 31,-25 1-31,50-25 0,-25 0 0,-1 0 16,1 0-16,0 0 15,0-25-15</inkml:trace>
  <inkml:trace contextRef="#ctx0" brushRef="#br0" timeOffset="63390.8642">11633 4961 0,'0'25'16,"0"0"0,0-1-16,-24 1 0,24 0 15,0 25-15,0-26 0,0 1 16,-25 0-16,25 0 0,0 0 15,0 24-15,0-24 16,0 0-16,25-50 16,-1 0-1,-24 0-15,25 1 0,0-1 16,0 0-16,0 25 16,-1 0-16,1 0 15,0 0-15,-25 25 0,0 24 16,0-24-1,-25 0-15,-24 0 16,24 0-16,0-25 0,0 0 16,0 0-16,1 0 0,-1-25 15,25 0-15</inkml:trace>
  <inkml:trace contextRef="#ctx0" brushRef="#br0" timeOffset="64142.768">11857 5035 0,'-25'0'15,"50"25"17,24-25-32,-24 0 15,0 0-15,24 0 0,1 0 16,-25 0-16,74 0 0,-49 0 15,-25 0-15,24 0 16,-24 0-16,25 0 0,-26 0 16,-48-25-1,-1 1 1</inkml:trace>
  <inkml:trace contextRef="#ctx0" brushRef="#br0" timeOffset="64365.152">12154 4887 0,'25'0'32,"25"0"-17,-25 24-15,-1-24 0,26 25 0,-25-25 16,49 50-16,1-25 16,-51-1-16,1 1 15,-25 0-15,-25 0 16,1-25-16,-1 25 15,0-25-15,0 24 0,0-24 16,1 0-16,-1 0 0</inkml:trace>
  <inkml:trace contextRef="#ctx0" brushRef="#br0" timeOffset="64834.7607">13221 4936 0,'0'-25'0,"0"1"31,0 48-15,-25 26-16,25 24 15,0-49-15,0 0 16,0 0-16,0 0 0,0-1 0,0 51 16,0-50-16,0-1 15,0 1-15,0 0 16</inkml:trace>
  <inkml:trace contextRef="#ctx0" brushRef="#br0" timeOffset="64988.1236">13072 5135 0,'-25'0'16,"25"-25"-1,25 25-15,0 0 16,0 0-16,-1 0 15,51 0-15,-50 0 0,0 0 16,-1-25-16,1 25 0,25 0 16</inkml:trace>
  <inkml:trace contextRef="#ctx0" brushRef="#br0" timeOffset="65257.6767">13345 5234 0,'-25'25'0,"50"-50"31,0 0-15,0 0-16,-1 0 16,1 1-16,-25-1 15,-25 25 1,1 0 0,-1 0-16,0 25 15,0-25-15,25 49 16,0-24-16,0 0 0,0 0 15,25-1-15,25-24 16,-50 25 0,24-25-16,1 0 0,0 0 0,0 0 15,24-25-15</inkml:trace>
  <inkml:trace contextRef="#ctx0" brushRef="#br0" timeOffset="65452.0387">13791 5110 0,'0'0'0,"-24"0"15,-1 0-15,0 0 16,0 0-16,0 0 0,1 25 16,-1-1-16,25 1 15,0 0-15,0 0 16,0 0-16,25-25 16,-25 24-16,24-24 15,1 0-15,0-24 16,0 24-16,-25-25 0</inkml:trace>
  <inkml:trace contextRef="#ctx0" brushRef="#br0" timeOffset="65806.1631">13891 4961 0,'0'0'0,"-25"0"16,0 25-1,25 0-15,0-1 0,-25 1 16,25 0-16,0 25 15,0-26-15,0 1 0,0 0 16,0 0-16,25 0 0,0-50 47,0 0-47,-1 25 16,1-25-16,0 25 15,0 0 1,-25 25-1,0 0 1,-25 0-16,25-1 16,-25-24-16,25 25 0,0 0 15,0 0-15,25-25 32,25-25-32,-26 0 15,26 0-15</inkml:trace>
  <inkml:trace contextRef="#ctx0" brushRef="#br0" timeOffset="66437.757">14163 5159 0,'-24'0'31,"24"25"-15,0 0-16,-25 25 16,25-26-1,-25-24-15,25 25 0,0 0 16,25-50 15,0 0-15,-1 1-16,1-1 15,0 0-15,0 0 16,-25 0-16,25 25 16,-25 25 15,0 0-16,0 0 1,-25 0-16,25-1 16,25-24 15,-1 0-31,1-24 0,0 24 16,0-25-16,0 25 15,0-25-15,-25 0 31,0 50-15,-25 0 0,0 0-1,25-1-15,0 1 16,25-25 0,-25 25-16,25-25 15,24 0-15,-49-25 0,25 25 16,-25-25-16,25 25 0,-25-24 15,25-1-15,-25 0 0,0 0 16,-25 25 0,25-25-16,-25 25 0,0 0 15,0 0 1,50 0 0,0 0-1</inkml:trace>
  <inkml:trace contextRef="#ctx0" brushRef="#br0" timeOffset="66782.9358">14709 4961 0,'0'-25'16,"0"50"15,0 0-15,-25 0-16,25 24 15,0-24-15,-24 0 0,24 0 16,0-1-16,-25 26 16,25-25-16,0 0 0,0-1 15,0 1-15,25-25 32</inkml:trace>
  <inkml:trace contextRef="#ctx0" brushRef="#br0" timeOffset="67784.7154">14808 5159 0,'0'25'47,"-24"-25"-32,24 25-15,0 0 16,0 0-1,24-25 1,1 0 0,0 0-16,0-25 15,0 25 1,-25-25-16,0 0 0,0 0 16,0 1-16,-25-1 15,25 0-15,-25 25 16,25 25 15,0 0-31,25-25 16,0 0-1,-1 0-15,1 24 0,0-24 16,0 0-16,0 0 0,-1 0 16,1-24-16,0 24 0,0-25 15,0 25 1,-25-25-16,-25 25 15,0 0 1,0 0-16,0 0 16,1 25-16,-1 24 15,25-24 1,0 0 0,0 25-16,0-26 0,0 1 15,0 0-15,0 0 0,-25 24 16,25-24-16,0 0 0,-25-25 15,25 25-15,-25-25 0,1 0 16,24-25 0,0 0-16,0 0 15,24 1-15,1-1 0,25-25 16,-1 1-16,1-1 16,-25 50-16,0-25 15,-1 0-15,1 25 0,-25-24 16,25-1-16,0 25 0,0 0 15,-25 25 1,0-1 0,-25-24-16,0 50 0,0-25 15,25 0 1,0-1 0,25-24-1,25-24-15,-26 24 0,1-25 16,0 0-16,-25 0 0,25 25 15,-25-25-15,25 1 0,0 24 16,-1-25 0,-24 50-1,0-1-15,0 1 16,-24 25-16,-1-1 16,25-24-16,0 0 0,0 0 15,-50 49-15,50-24 0,-25-25 16,25 24-16,-25-24 0,1 25 15,-1-1-15,-25 1 16,25-50-16,25 25 16,-24-25-16,-1 0 0,0-25 15,0-25-15,25 25 16,0 1-16,-25-26 0,25 25 16</inkml:trace>
  <inkml:trace contextRef="#ctx0" brushRef="#br0" timeOffset="69317.8295">15825 5159 0,'-24'0'15,"-1"0"17,50 0-1,-1 0-16,1 0 1,25 0-16,-25 0 0,-1 0 16,1 0-16,0 0 0,0 0 15,0 0-15,-1 0 0,-24-24 32,-24 24-17,-1-25 1</inkml:trace>
  <inkml:trace contextRef="#ctx0" brushRef="#br0" timeOffset="69514.9515">15974 5035 0,'0'-24'15,"25"24"1,0 24 0,0 1-1,24 0-15,-49 0 0,25 0 16,0-25-16,-25 24 0,25 1 15,-25 0-15,0 0 0,0 0 16,-25-1 0,0-24-16,0 25 15,0-25-15</inkml:trace>
  <inkml:trace contextRef="#ctx0" brushRef="#br0" timeOffset="69883.8563">16470 5184 0,'0'-25'0,"25"1"15,-25-1-15,25 25 16,-25-25-16,0 0 15,25 0-15,-25 1 16,0-1-16,0 0 16,-25 25-1,0 0 1,25 25-16,-25 0 16,1-25-16,24 24 0,-25 26 15,25-25 1,0 0-16,25-1 15,49-24 1,-49 0-16,0 0 0,-1 0 16,1-24-16,-25-1 0,25 0 15,0 25-15</inkml:trace>
  <inkml:trace contextRef="#ctx0" brushRef="#br0" timeOffset="70478.2492">16743 4961 0,'0'-25'0,"-25"25"31,25 25-31,0 25 16,0-26-16,-24 1 16,24 0-16,0 0 15,0 0 1,24-25 0,-24-25-16,25 25 15,0-25-15,0 0 0,0 0 16,-25 1-16,24 24 0,1-25 15,0 0-15,-25 0 16,0 50 15,0 0-31,0 0 0,0-1 16,0 1-16,0 0 16,25-25-1,0 0-15,-1 0 0,1 0 16,0-25-16,0 25 15,24 0-15,-49-25 0,25 1 16,0 24-16,-25-25 0,25 0 16,-25 0-1,-25 25 1,0 0-16,0 0 16,1 0-16,-26 25 15,50 0-15,-25-25 0,25 25 16,0-1-16,25-24 15,0 0 1,0 0-16,-1 0 0,-24-24 16,25 24-16,0-25 15,0 25-15,-25 25 32,-25-1-17,25 1-15,0 0 16,25-50 15</inkml:trace>
  <inkml:trace contextRef="#ctx0" brushRef="#br0" timeOffset="70850.9435">17413 4638 0,'0'0'0,"0"-24"16,0 48-1,-25 26-15,25-25 16,-25 0-16,25-1 0,0 1 16,-25 50-16,25-50 15,0-1-15,0 1 0,-24 0 0,24 0 16,0 0-16,0-1 0,0-48 31,24-1-15,1 0-16,0 25 15,-25-25-15,50 25 0,-50-25 16,24 25-16,1 0 0,-25 25 16,0 0-1,0 0-15,-25 0 16,1-1-16,-1-24 16,0 0-16,25 25 15,-25-25-15,0 0 0,25-25 31,25 1-31,-25-1 0,25 25 16,0-25-16</inkml:trace>
  <inkml:trace contextRef="#ctx0" brushRef="#br0" timeOffset="71017.2775">17785 4663 0,'0'0'0,"0"25"16,-25 25-16,0-26 15,25 1-15,-24 0 0,-1 0 0,0 25 16,25-26-16,-25 1 0,25 0 16,0 0-16,0 0 0,0-1 15</inkml:trace>
  <inkml:trace contextRef="#ctx0" brushRef="#br0" timeOffset="71269.6892">17785 5060 0,'0'-25'16,"25"1"-1,24 24-15,-49-25 0,25 25 16,0-25-16,25 0 16,-50 0-16,24 1 15,-48 24 1,-1 0-1,25 24-15,-50 1 0,25-25 16,25 25-16,0 0 0,-24-25 16,24 25-16,0-1 0,0 1 15,24-25 1,76 25-16</inkml:trace>
  <inkml:trace contextRef="#ctx0" brushRef="#br0" timeOffset="71537.6719">18628 4911 0,'0'0'0,"0"-24"0,-24 24 16,24-25-16,-25 25 16,0 0-16,0 0 15,0 0-15,0 25 16,1-25-16,24 24 0,-25 1 0,0 0 15,0 0-15,25 0 0,0-1 16,0 1-16,0 0 16,25-25-16,0 0 15,24 0-15,-24 0 16,0-25-16,0 25 0,0-25 16,0 1-16</inkml:trace>
  <inkml:trace contextRef="#ctx0" brushRef="#br0" timeOffset="71865.8012">18802 4762 0,'0'0'0,"0"-24"0,25 24 0,-25-25 16,-25 25 15,25 49-15,-25-24-16,25 0 16,-25 0-16,25 49 0,0-49 15,-24-25-15,24 25 0,0 0 16,0 0-16,0-1 0,24-24 15,1 0 1,0 0-16,0-24 16,0 24-1,-25 24 32,-25 1-47,25 0 16,-25-25-16,25 25 15,0-50 1,50-25 0</inkml:trace>
  <inkml:trace contextRef="#ctx0" brushRef="#br0" timeOffset="72021.7253">18926 4688 0,'0'0'0,"0"25"47,25 0-32,0-1 1</inkml:trace>
  <inkml:trace contextRef="#ctx0" brushRef="#br0" timeOffset="72789.9192">18976 4936 0,'0'0'0,"0"25"16,-25-25-16,25 25 16,25-25-16,-1 0 15,26-25-15,-50 0 16,25 25-16,0-25 0,-25 1 16,24-1-16,-24 0 0,25 25 15,-25-25-15,0 0 16,-25 25-1,25 25-15,-24 0 16,-1 0 0,25 0-16,0-1 0,0 1 15,0 0 1,25-25 0,-1 0-16,1 0 15,0-25-15,-25 0 16,50 1-16,-26-1 0,-24 0 15,25 25-15,-25-25 16,-25 50 15,25 0-31,0 0 16,0-1-16,-24-24 16,24 25-16,24-25 31,1 0-31,0 0 15,0 0-15,0 0 16,-1-25-16,1 1 0,0 24 16,0-25-1,0 0-15,-25 0 63,0 0-48,24 25-15,-24-25 0,25 1 16,0 24-16,-25-25 16,25-25-16,0 50 0,-25-25 15,0 1-15,25-1 0,-1 0 16,-24 0-16,25 25 16,-25 25-1,0 0 1,-25 0-16,1-1 0,24 26 15,-25-25-15,25 0 0,-25 24 16,0 1-16,0 0 0,25-26 16,-25 1-16,25 25 15,-24-25-15,24-1 0,0 1 0,0 0 16</inkml:trace>
  <inkml:trace contextRef="#ctx0" brushRef="#br0" timeOffset="72937.9573">19447 4812 0,'0'0'0,"0"-25"15,25 25 1,-1 0 0,1 0-16,0 0 0,50 0 15,-51 0-15,1 0 0,0-25 16</inkml:trace>
  <inkml:trace contextRef="#ctx0" brushRef="#br0" timeOffset="73697.8347">20340 4490 0,'0'0'0,"0"-25"15,-25 74 1,25-24 0,0 0-16,0 0 0,0 0 15,-25-1-15,25 1 0,-25 50 16,25-26-16,-24-24 0,24 25 15,0-25-15,-25 24 0,25-24 0,-25 0 16,25 0-16,0-1 0,-25 1 16,0-25-1,25-25-15,-24-24 16,24 24-16,0 0 16,-25 0-16,25 1 15,-25 24-15,25-25 16,0 0-1,25 25-15,0 0 16,-1 0-16,26-25 16,0 25-16,-26 0 0,1 0 15,74 0-15,-74 0 16,0 0-16,-25 25 16,-25 0-1,25 0-15,-25-1 16,1 1-16,-1 0 15,25 0-15,0 0 16,25-25-16,-1 0 16,1 0-16,0 0 0,0-25 15,0 25-15,-1-50 0,-24 25 16,0 1-16,0-1 0,0 0 16,0-25-16,-24 25 0,24 1 15,0-1-15</inkml:trace>
  <inkml:trace contextRef="#ctx0" brushRef="#br0" timeOffset="74169.8394">21010 4738 0,'0'0'0,"24"0"0,1 0 15,0 0 1,-25-25-16,-25 25 31,-24 0-31,24 0 16,0 0-16,0 25 0,0-25 16,25 24-16,-49 1 0,49 0 15,0 0 1,0 0-16,0 0 15,25-25-15,-25 24 0,24-24 16,1 0 0,0 0-16,0 0 0,0-24 0,-1-1 15,1 25-15,-25-25 0,25 25 16,-25-25-16,25 0 16,-25 0-16,-25 25 31,25 25-31,-25-25 15,25 25-15,0 0 0,-25 0 16,1 0-16,24 24 16,0-24-1,24 0 1,1-25-16,0 0 16,0 0-16,0-25 0</inkml:trace>
  <inkml:trace contextRef="#ctx0" brushRef="#br0" timeOffset="74406.2456">21431 4738 0,'0'-25'15,"25"25"-15,-25-25 16,-25 25 0,0 0-1,1 25-15,-26 0 16,25-1-16,0-24 0,25 25 15,0 0-15,-24 0 0,24 0 16,0 0-16,-25-25 0,25 24 16,0 1-16,25 0 15,24-25-15,1 0 16,-25 0-16,-1-25 0</inkml:trace>
  <inkml:trace contextRef="#ctx0" brushRef="#br0" timeOffset="74628.7291">21704 4713 0,'0'-25'15,"-25"25"-15,0 0 16,1 0 0,-1 25-16,25 0 15,-25-25-15,0 49 0,0-24 16,25 0-16,0 25 15,0-26 1,25 1 0,0-25-16,0 0 15</inkml:trace>
  <inkml:trace contextRef="#ctx0" brushRef="#br0" timeOffset="75469.5763">21704 4911 0,'25'0'32,"0"-24"-17,0 24-15,-1 0 16,1-25-16,0 25 16,0-25-16,0 25 15,-25-25-15,24 0 0,-24 0 16,0 1-1,-24 24 32,-1 0-47,0 0 16,0 24-16,0 1 0,25 0 16,0 0 15,25-25-31,0 0 15,0 0-15,0 0 0,-1 0 16,26-25-16,-25 25 0,0-25 16,-1 0-16,1 25 15,0-24-15,0-1 0,-25 0 16,25 25-16,-25-25 16,0 0-1,-25 25 1,25 25-16,-25-25 0,25 25 15,0 0-15,-25 24 16,25-24-16,-25 0 16,25 0-16,0 0 0,0 0 0,0-1 15,0 1-15,-24-25 0,24 25 16,0 0-16,-25-25 16,25-25 15,0 0-16,0 0-15,25 25 0,-25-24 16,24 24-16,26-25 16,-25 25-16,0-25 0,-1 25 0,1 0 15,0-25-15,25 0 16,-26 0-16,1 25 16,0-24-16,25-1 0,-50 0 15,24 0-15,-24 0 16,0 1-16,-24 24 15,-1 0 1,0 24-16,-25 26 31,50 0-31,0-26 0,0 1 0,0 0 16,0 25-16,0-25 16,0-1-1,0 1-15,0 0 16,-24-25-1,-1 0-15,0 0 0,-25 0 16</inkml:trace>
  <inkml:trace contextRef="#ctx0" brushRef="#br0" timeOffset="76053.0881">16644 5556 0,'-25'0'16,"25"50"-1,-25-50 1,25 25-16,-24 24 0,24-24 16,0 0-16,-25 0 0,25-1 15,0 1-15,0 0 0,-25-25 16,25 25-16</inkml:trace>
  <inkml:trace contextRef="#ctx0" brushRef="#br0" timeOffset="76666.1789">16446 5755 0,'0'0'0,"-25"0"0,25-25 0,49 25 47,-24 0-31,0 0-16,0 0 0,0 0 15,-1 0-15,26 0 0,-25 0 16,0-50-16,-1 50 0,1-25 0,25-24 15,-25 24-15,-1 0 0,1-24 16,0 24-16,0 0 0,0 0 16,-25 0-16,24 25 31,-24 25-31,-24 0 0,24 0 16,-25 0-16,0 49 0,25-49 15,-25 0-15,0 24 0,25-24 16,-24 0-16,-1 24 0,25-24 15,0 0-15,0 0 16,49-50 0,1 0-16,-50 0 15,25 25-15,0-24 0,-1-26 16,1 50-16,-25-25 0,25 25 16,-25-25-16,25 25 0,-25 25 31,-25-25-16,25 50-15,0-25 16,25-1-16,0 1 16,-1-25-16,26 0 15,-25 0-15,0 0 16,-1-25-16,26-24 0,-50 24 16,25 0-16,-25 0 15,0 1-15,0-1 16,-25 25-16,0 0 15,0 25-15,1 24 16,24-24-16,-25 0 16,25 0-16,0-1 0,0 1 15,25 0 1,-1-25-16,1 0 0,0 0 16,0 0-16</inkml:trace>
  <inkml:trace contextRef="#ctx0" brushRef="#br0" timeOffset="77118.1707">17810 5755 0,'0'-25'16,"0"0"-16,-25 0 16,25 0-1,-25 25 1,0 0-16,1 0 15,24 25-15,-25-25 0,0 25 0,0 0 16,0 0-16,1-1 16,24 1-16,-25 0 15,25 0-15,0 0 16,25-25-16,24 0 16,-24 0-16,0-25 0,0 25 15,-1-50-15,26 25 0,-25 1 16,-25-1-16,74-74 15,-49 74-15,-25 0 0,25-25 16,0 26-16,-25-1 16,0 0-16,24 25 0,-24-25 15,0 50 1,-24 25-16,-1-26 16,25 1-16,0 0 15,-25 25-15,0-26 0,25 1 16,-25 0-16,25 25 0,0-26 15,-24 1-15,24 0 0,0 0 16,24-25 0,1 0-16</inkml:trace>
  <inkml:trace contextRef="#ctx0" brushRef="#br0" timeOffset="77413.8492">18107 5655 0,'-24'0'31,"-1"25"-31,0 0 16,25 25-1,0-26-15,0 1 16,0 0-16,25 0 16,0-25-16,-1 0 15,1 0-15,0 0 16,0-50-16,-25 25 15,0 1-15,0-1 0,0 0 16,0 0-16,-25 0 0,0 25 16,0 0-1,1 25 1,24 0 0,24-25-16</inkml:trace>
  <inkml:trace contextRef="#ctx0" brushRef="#br0" timeOffset="77639.2197">18455 5680 0,'-25'0'16,"0"0"-16,0 0 16,0 0-16,1 25 15,-1 0-15,0 0 16,25 24-1,0-24-15,0 0 16,0 0 0,25-25-16,0 0 15,-1 0-15,1-25 0</inkml:trace>
  <inkml:trace contextRef="#ctx0" brushRef="#br0" timeOffset="77851.2101">18628 5655 0,'-24'0'32,"-1"25"-32,25 0 0,0 0 15,-25 0-15,25-1 16,0 1-16,0 0 16,0 0-16,25-25 31,0 0-31,-1-25 15,1 25-15,-25-25 0,25 0 16</inkml:trace>
  <inkml:trace contextRef="#ctx0" brushRef="#br0" timeOffset="78118.0098">18728 5755 0,'0'0'0,"24"-50"15,1 50-15,-50 25 47,25 0-47,0-1 16,-24-24-16,24 25 0,0 0 15,0 0-15,0 0 16,0 0 0,24-25-1,1-25-15,0 0 16,25 0-16,-50 0 16,24 25-16,-24-25 0,25 25 15,-25-24-15,25-1 0,-25 0 16,25 25 15,-25-25-31,25 25 16</inkml:trace>
  <inkml:trace contextRef="#ctx0" brushRef="#br0" timeOffset="79291.493">19025 5680 0,'0'25'62,"0"0"-46,0 0-16,-25-1 15,25 1-15,0 0 16,-24-25 0,24 25-16,24-50 31,1 0-31,0 0 15,-25 1 1,25 24-16,-25-25 0,25 0 0,-25 0 16,24 25-16,-24-25 0,25 25 15,-25 25 17,0 0-17,-25 0-15,25 0 16,0-1-16,25-24 31,0-24-15,0-1-1,24 0-15,-49 0 0,25 25 16,0 0-16,0-25 16,-50 50 15,25 0-31,0 0 31,0 0-31,0-1 0,0 1 16,25-25-1,0 0-15,-1 0 16,1-25-16,25 1 16,-25-1-16,-1 25 15,-24-25-15,25 25 0,-25-25 16,25 0-16,-25 1 15,0-1-15,-25 25 16,0 0 0,1 25-16,24-1 15,0 1-15,-25-25 16,25 25-16,-25 0 0,25 0 16,0-1-16,25-24 15,0 0 1,-1 0-16,1 0 0,0-24 15,0 24-15,0 0 0,0 0 16,-25-25-16,49 0 0,-49 0 16,25 25-16,-25-25 0,25 1 15,-50 48 17,0 1-17,0 0-15,25 0 16,0 0-1,25-25 1,0-25 0,0 25-1,-25-25-15,25 25 16,-25-25 0,24 25-1,1 0 16,-25-25-31,25 1 16,25-1 0,-50 0-16,24 0 0,1 0 0,0 25 15,25-49-15,-26 24 0,1 25 16,-25-25-16,25 0 16,-50 75 15,0-25-31,-24 24 15,24-24-15,25 0 0,-25 0 0,25 0 16,-25 24-16,25-24 0,0 0 16,0 0-16,0-1 15,25-48 17,-25-1-32</inkml:trace>
  <inkml:trace contextRef="#ctx0" brushRef="#br0" timeOffset="79625.4101">19893 5631 0,'0'0'0,"-24"0"0,48 0 47,1 0-47,0 0 16,0 0-16,0 0 15,24 0-15,1-25 0,-25 25 16,-1 0-16,1 0 0,0-25 15,0 25-15,-25-25 32,-25 25-32,0 0 15,0 25 1,1 0 0,24 0-16,0-1 0,0 1 0,0 0 15,0 0-15,0 24 16,0-24-16,0 0 15,-25-25 1,0 0 0,0-25-16,25 0 15</inkml:trace>
  <inkml:trace contextRef="#ctx0" brushRef="#br0" timeOffset="79997.7314">20786 5581 0,'0'0'0,"25"-25"0,0-24 16,0 24-16,-25 0 0,25 0 15,-25 0-15,0 1 0,0-1 16,0 0-16,0 0 16,-25 25-16,0 0 15,0 50-15,0-50 16,1 49-16,-1 1 0,25-25 16,-25 0-16,25 24 0,-25 1 15,0-1-15,25 1 0,-25-25 0,25 0 16,-24-1-16,24 26 0,-25-50 15,25 25-15,-25 0 16,0-25 0,0 0-16</inkml:trace>
  <inkml:trace contextRef="#ctx0" brushRef="#br0" timeOffset="80989.3147">20464 5755 0,'0'0'15,"0"-25"-15,0 0 16,49 0 15,-24 25-31,0 0 0,0 0 16,0 0-16,24 0 0,-24 0 15,0-25-15,0 25 16,0 0-16,-1 0 0,-24 25 31,0 0-31,-24 0 16,24 0-16,-25-1 15,25 1-15,-25-25 0,25 25 16,-25-25 0,50 0-1,-25-50 1,25 50-16,-25-24 0,25-1 16,-1 0-16,-24 0 0,25 25 15,0-25-15,-25 1 0,50 24 16,-50-25-16,24 25 0,1 0 15,0 0-15,0 0 16,0 0-16,-25 25 16,24-25-1,-24 24 1,-24-24 0,24 25-1,-25-25-15,25 25 0,0 0 16,0 0-1,25-1 1,-1-24 0,1 0-16,0-24 15,-25-1-15,25 25 0,-25-25 0,0 0 16,0 0-16,0 1 16,0-1-1,0 0 1,0 50 15,25-25-15,-1 0-16,1 0 15,0 0 1,-25 25 15,0-1-15,-25 1-16,25 0 15,-25 0 1,25 0 0,25-25-1,0 0-15,0-25 16,24 0-16,-24 25 16,0-25-16,0 25 15,0-25-15,-1 25 16,-24 25 15,-24-25-15,24 25-1,24-25-15,1 0 16,0 0 0,25 0-16,-26 0 0,1 0 15,0 0-15,0 0 16,-25 25-16,-50-25 31,25 0-15</inkml:trace>
  <inkml:trace contextRef="#ctx0" brushRef="#br0" timeOffset="81725.5705">16966 6176 0,'0'0'0,"-24"0"0,24 25 16,-25 25 0,25-1-16,-25-24 0,25 0 15,-25 25-15,25-26 0,-25 51 16,25-50-16,0-1 0,-24 1 16,24 0-16,0 0 0,24-25 31,1-25-16,25-25-15,-1 1 0,-49 24 0,25 0 16,0 0-16,0 25 0,-25-24 16,25-1-16,-1 25 15,-24 25 1,0-1-16,0 1 0,0 0 0,0 0 16,-24 0-16,24-1 0,0 1 15,0 0-15,24-25 16,1 25-16,0-25 15,0-25 1,0-25-16</inkml:trace>
  <inkml:trace contextRef="#ctx0" brushRef="#br0" timeOffset="81897.5193">17388 6251 0,'-25'25'31,"0"-1"-31,25 1 0,-24 0 15,24 0-15,0 24 0,0-24 16,-25 0-16,25 0 0,0 0 16,0 24-16,0-24 15,0 0-15,25-25 16</inkml:trace>
  <inkml:trace contextRef="#ctx0" brushRef="#br0" timeOffset="82226.9057">17239 6474 0,'0'0'0,"25"0"32,0 0-17,24 0-15,-24 0 16,0 0-16,0 0 0,0 0 16,24 0-16,-24-25 0,0 25 15,0-25-15,0 25 0,-1-24 16,1-1-16,0 0 0,0 0 0,0 0 15,-1 1 1,-48 48 15,24 1-15,-25 0-16,0 25 0,25-26 16,0 26-16,-25-25 0,25 0 15,-25 24-15,25-24 0,-24 0 16,24 0-16,0-1 15,-25-24-15</inkml:trace>
  <inkml:trace contextRef="#ctx0" brushRef="#br0" timeOffset="82574.8086">17537 6524 0,'0'0'0,"0"-25"0,0 0 16,25 25-1,0 0 1,24 0-16,-24 0 15,25 25-15,-26-25 0,1 0 16,0 0-16,0-25 16,24 25-16,-24-25 15,-25 0-15,0 50 47,-25-25-31,25 25-16,0 25 0,-24-26 15,24 1-15,-25 0 0,25 0 0,-25 24 16,0 51-16,0-51 16,1-24-16,24 0 0,-25 25 15,25-26-15,-25 26 16,25-25-16,0-50 31,25-25-31,-25 26 0,25-1 16,-1-25-16</inkml:trace>
  <inkml:trace contextRef="#ctx0" brushRef="#br0" timeOffset="82772.2289">17909 6449 0,'0'0'0,"25"-25"0,-25 1 0,25 24 16,-1 0-16,1 0 16,-25 24-16,25-24 15,-25 25-15,25 0 0,-25 0 0,25 0 16,-25-1-16,0 1 0,0 0 15,-25 0-15,0 0 16,0-25-16,0 24 16,1-24-16,-26 0 0,25 0 15,0-24-15,1 24 0,24-50 16,-25 25-16</inkml:trace>
  <inkml:trace contextRef="#ctx0" brushRef="#br0" timeOffset="83984.907">18604 6300 0,'0'-24'16,"24"-1"-1,1 25 1,-25-25 0,-25 25-1,1 0 1,24 25 0,-25-25-16,25 25 0,0-1 15,0 1-15,0 0 0,0 0 16,0 0-16,25-1 0,-25 1 15,24 25-15,-24-25 16,-24-25-16,-26 0 16,25 0-16,0 0 15,0 0-15,1 0 16,24-25-16,0 0 16,24 25-16,1-25 15,0 25-15,0 0 0,0-25 16,0 25-16,-1 0 0,1-24 15,0 24-15,0 0 0,0 0 16,-1 0-16,26-25 0,-25 25 16,24-25-16,-24 25 15,-25-25-15,25 25 16,-25-25-16,-50 25 31,26 0-31,-1 0 16,0 0-16,0 25 0,0 0 0,1 0 15,24 0-15,0 24 16,0-24 0,0 0-16,24 0 15,1-25-15,0 0 16,0 0-16,0 0 16,-1-25-16,1 0 0,0 25 0,-25-25 15,25 0-15,0 1 0,-1-1 16,-24 0-16,25 0 15,-50 50 32,25 0-47,0 0 0,-24-25 16,24 49-16,0-24 0,-25 0 16,25 0-16,0-1 15,25-48 1,-1-1-1,-24 0-15,25 25 16,0-25-16,0-24 0,0 24 16,-1 0-16,1 0 15,0 25-15,0-25 0,-25 1 16,25 24-16,-25 49 16,0-24-1,-25-25-15,25 25 0,-25 24 16,0-24-16,25 0 0,0 0 15,0 0-15,0-1 16,0 1-16,25-25 16,0 0-16,0-25 15,-1 1-15,-24-1 16,25 0-16,0 0 0,-25 0 16,25 1-16,-25-1 15,0 0-15,25 25 0,-25-25 0,0 50 47</inkml:trace>
  <inkml:trace contextRef="#ctx0" brushRef="#br0" timeOffset="84627.4698">19397 6499 0,'0'25'0,"25"-25"47,-25-25-47,25 25 15,0 0-15,-25-25 0,24 0 16,1 0-16,-25 1 0,0-1 16,0 0-16,-25 25 15,1 0 1,-1 0-16,0 0 16,25 25-16,-25 24 15,25-24 1,0 0-16,25-25 0,0 0 15,-25 25-15,25-25 16,-1 0-16,26-25 16,-50 0-16,25 25 15,0 0-15,-25-25 0,25 25 16,-25 25 0,0 0-16,0 0 15,-25 0-15,0-1 16,25 1-16,25-50 47,24 25-47,-24-24 15,-25-1-15,25 25 16,0-25-16,24 0 0,-24 0 16,0 25-16,-25-24 0,25 24 15,0 0-15,-1-25 0,1 25 0,-25-25 16,25 25-1,-25-25-15,-25 25 32,-24 25-17,24 25-15,25-26 16,-25 1-16,25 0 0,0 0 16,0 0-16,0 24 0,0-24 15,0 0-15,0 0 0,0-1 16,-25-24 15,0 0-31,1 0 16,-1 0-1</inkml:trace>
  <inkml:trace contextRef="#ctx0" brushRef="#br0" timeOffset="111532.723">4018 7565 0,'0'25'63,"0"0"-32,0 0 0,0 0-15,0-1 0,0 26-16,-24-25 0,24 0 0,0-1 15,0 1-15,0 25 0,0-1 16,0 1-16,0-25 0,0 0 15,0 0-15,0 24 0,0-24 16,-25 0-16,25 0 0,0-1 16,0-48 15,0-1-31,0 0 0</inkml:trace>
  <inkml:trace contextRef="#ctx0" brushRef="#br0" timeOffset="111738.6175">4018 7888 0,'0'0'0,"-24"-25"16,24 50 15,24-25-31,1 25 16,0-25-16,0 0 16,0 0-16,-1 0 0,1 0 0,0 0 15,25 0-15,-26 0 0,1 0 16,0 0-1,0-25-15,-25 0 16,0 0-16,0 0 16</inkml:trace>
  <inkml:trace contextRef="#ctx0" brushRef="#br0" timeOffset="111927.3376">4341 7714 0,'0'-25'0,"0"50"47,-25 0-32,25 0-15,0 0 0,0-1 16,0 1-16,-25 50 0,25-51 0,-25 1 16,25 25-16,0-25 15,0 0-15,0 24 0,-24-24 0,24 0 16,0 0 0,24-25-16,-24-25 15</inkml:trace>
  <inkml:trace contextRef="#ctx0" brushRef="#br0" timeOffset="112283.5997">4440 7739 0,'25'0'16,"0"0"-1,-1 0-15,1 0 0,0 0 16,25 25-16,-26-25 15,1 0-15,-25-25 32,-25 25-17,25-25-15,-24 25 32,24 25-32,-25 25 15,25-26-15,0 1 16,-25 0-16,25 0 0,0 0 15,-25 49-15,25-49 0,0 0 16,-25 0-16,25 24 0,0 1 16,0-25-16,0-1 0,-24 1 15,24 0-15</inkml:trace>
  <inkml:trace contextRef="#ctx0" brushRef="#br0" timeOffset="112682.9582">4713 7838 0,'25'0'31,"-1"0"-15,1 0-16,0 0 0,0 0 15,0 0-15,0 0 0,24-25 16,-24 25-16,-50-24 47,0 24-32,1 0 1,-1 24 0,25 1-1,-25 0 1,25 0-16,0 0 15,-25-1-15,25 1 0,0 0 0,0 25 16,0-25-16,-25 24 16,25-24-16,0 0 0,0 49 15,0-49-15,0 0 16,0 0-16</inkml:trace>
  <inkml:trace contextRef="#ctx0" brushRef="#br0" timeOffset="113157.2424">5110 7863 0,'0'25'31,"0"0"-15,0-1-16,0 1 15,0 25-15,-25 0 0,25-26 16,0 1-16,0 0 0,0 25 16,-25-1-16,25-24 0,0 0 15,0 0-15,-25-1 0,25 1 16,0-50-1,0 1 1,0-1-16,0 0 0,0-25 0,25 26 16,-25-26-16,0-49 0,25 74 15,-25-25-15,25 1 0,0 24 16,-1-50-16,-24 51 0,25 24 16,-25-25-16,25 25 0,-25-25 15,25 25-15,0 0 0,-1 0 16,-24 25-16,25-25 15,-25 74-15,0-49 16,0 0-16,0 0 0,-25 24 16,1-24-16,-1 0 0,25 0 15,-25-25-15,0 25 0,0-25 0,1 0 16</inkml:trace>
  <inkml:trace contextRef="#ctx0" brushRef="#br0" timeOffset="114098.6763">5804 7987 0,'-25'0'46,"50"0"48,0 0-78,0 0-16,0 0 15,0 0-15,-1 0 0,26 0 16,0 0-16,-26 0 16,1 0-16,0 25 15,0 0-15,0-25 16,-25-25 46,-25 0-46</inkml:trace>
  <inkml:trace contextRef="#ctx0" brushRef="#br0" timeOffset="114367.4007">6003 7888 0,'25'0'31,"-1"0"-31,1 0 0,0 0 16,0 25-16,24-25 15,-49 24-15,25-24 16,-25 25-16,0 25 16,0-25-16,-25 0 0,1-1 15,-26 26-15,25-25 16,0 0-1,1-25 1,24-25 0</inkml:trace>
  <inkml:trace contextRef="#ctx0" brushRef="#br0" timeOffset="116076.577">6921 7640 0,'0'25'47,"0"24"-32,0-24-15,0 0 16,0 0-16,0-1 0,0 1 16,-25 50-16,25-51 0,0 26 15,0-25-15,0 0 0,0 0 16,-25 49-16,25-49 15,0 0-15,-25-25 0,25-25 32,0 0-32,0 0 0,0 0 15,0 1-15,0-51 16,0 25-16,25 26 0,-25-26 0,0 25 16,25-49-16,-25 49 0,0 0 15,25 0-15,-1 1 16,1 24-16,-25-25 0,25 25 15,25 0-15,-26 0 16,-24 25-16,25-25 0,-25 24 16,25 1-16,-25 0 0,0 0 15,0 0-15,-25-1 0,25 1 16,-25-25-16,25 25 0,-24-25 16,24 25-16,-25-25 15,25-25 1,0 0-1,0 0-15,25 1 16,-1-1-16,1 0 0,-25 0 16,25 25-16,0-25 0,0 1 15,-1 24-15,1 0 16,0 0 0,0 0-16,0 0 15,-25 24 1,24-24-16,-24 25 31,25-25-15,0 0 31,0 0-32,-25 25 32,0 25-47,0-26 16,0 1-1,0 0-15,25 0 16,-1-50 0,1 25-1,-25-50-15,25 50 0,-25-24 16,0-1-16,0 0 0,0 0 15,0 0-15,-25 1 16,25-1 0,-25 25-16,1 0 15,-1 0 1,25 25-16,25-25 16,-1 0-1,26 0-15,-25-25 16,0 25-16</inkml:trace>
  <inkml:trace contextRef="#ctx0" brushRef="#br0" timeOffset="116299.4833">7764 7516 0,'0'-25'0,"0"0"16,0 50 15,0 0-16,-25 49-15,25-49 16,-25 25 0,25-1-16,0-24 0,0 0 15,0 0-15,0-1 0,0 1 16,-25 0-16,25 0 0,-24-25 16</inkml:trace>
  <inkml:trace contextRef="#ctx0" brushRef="#br0" timeOffset="116643.3107">7615 7739 0,'0'-25'16,"25"25"15,0 0-15,24 0-16,-24-25 0,0 25 15,0 0-15,-1 0 0,1 0 16,0-24-16,0 24 0,-25 24 31,0 1-31,0 0 0,0 0 16,0 0-16,-25-1 15,25 1-15,0 0 16,25-25-16,0 0 16,-25-25-1,24 25-15,-24-25 0,25 1 16,-25-1-16,0 0 0,0 0 15,0 0-15,-25 25 16,1 0 0,-1 0-1</inkml:trace>
  <inkml:trace contextRef="#ctx0" brushRef="#br0" timeOffset="116915.5634">8161 7640 0,'0'-25'0,"25"25"32,-25 25-17,-25-25-15,0 25 16,25-1-16,-25 1 15,0 0-15,25 0 16,0 0-16,0-1 16,25 1-16,-25 0 0,25-25 15,0 25-15,0-25 16,24 0-16,-24-50 0,0 50 16</inkml:trace>
  <inkml:trace contextRef="#ctx0" brushRef="#br0" timeOffset="117223.8271">8458 7640 0,'-24'0'15,"24"25"1,-25-25-16,25 24 16,-25-24-16,25 25 0,-25 0 15,25 0-15,0 0 0,0-1 16,25 1-16,0-25 31,0 0-31,-1-25 16,1 1-16,-25-1 15,0 0-15,0 0 0,0 0 16,0 1-16,-25-1 16,1 25-16,-1 0 15,0 0-15,0 0 16,25 25-1</inkml:trace>
  <inkml:trace contextRef="#ctx0" brushRef="#br0" timeOffset="117443.3493">8706 7441 0,'0'0'0,"0"25"31,-24 0-31,24 0 0,0 0 16,-25-1-16,25 1 0,0 25 16,-25-25-16,25 24 0,0-24 15,-25 0-15,25 49 0,-25-49 0,25 0 16,0 0-16,0-1 16,25-24-1,0 0-15,-25-24 0,25 24 16</inkml:trace>
  <inkml:trace contextRef="#ctx0" brushRef="#br0" timeOffset="118473.062">9451 7615 0,'0'0'0,"0"-25"0,0 0 16,24 25-16,-24-24 0,0-1 16,0 0-16,0 0 15,0 0-15,0 1 32,-24 24-32,24 24 15,-25-24-15,0 25 0,0 25 16,25-25-16,-25-25 0,25 24 15,0 1-15,-24 0 0,24 25 16,0-26-16,0 26 0,0-25 16,0 0-16,0 24 0,0-24 15,0 0-15,-25 0 16,0-25 0,0 0-1,0 0-15,1-25 16,-1 0-16,25 0 0,-25 25 0,25-49 15,-25 49-15,25-25 0,0 0 16,25 25 0,-25-25-16,25 25 15,0 0-15,24 0 0,1 0 16,-25 0-16,-1-25 0,26 25 16,-25 0-16,24 0 0,-24 0 0,0 0 15,-25 25 1,0 0-1,0 0 1,-25 0-16,25-1 0,0 1 16,25 0-16,0-25 15,0 0-15,-1 0 16,-24-25-16,25 0 16,-25 1-16,0-1 15,0 0-15,0 0 0,-25 25 16,25-25-16,-24 25 0,24-24 0,-50 24 15,25 0 1,25 24-16,0 1 31,25-25-31,0 0 16,0 0-16,-1 0 0,1 0 0,0 0 16,0 0-16,0 0 0,-1 0 15,1 0-15,25 0 16,-25 0-1,-25 25-15,0 0 0,0 0 16,0 24 0,-25-24-16,25 0 15,0-50 1,25-25 0,-1 26-16,-24-1 15,25 0-15,0 25 0,-25-25 16,25-24-16,0 49 0,-25-25 15,24 0-15,1 0 16</inkml:trace>
  <inkml:trace contextRef="#ctx0" brushRef="#br0" timeOffset="118872.6944">10542 7640 0,'0'0'16,"0"-25"-16,0 0 16,-25 25-1,0 0 1,1 25 0,24 0-16,-25-25 0,25 25 15,-25-25-15,25 24 0,0 1 16,0 0-16,0 0 15,25-25-15,24 25 16,-24-25-16,0 0 0,0-25 16,24 0-16</inkml:trace>
  <inkml:trace contextRef="#ctx0" brushRef="#br0" timeOffset="120495.8006">10765 7590 0,'-25'0'16,"25"25"-16,-24-25 0,24 25 0,0 0 15,-25-1-15,25 1 16,0 0-16,0 0 16,0 0-16,25-25 15,-1 0-15,1 0 0,-25-25 16,25 25-16,-25-25 0,0 0 16,25-24-1,-25 24-15,0 0 0,0 0 16,-25 25 15,0 0-31,0 0 16,25 25-16,0 0 15,25-25 1,0 0-16,0 0 16,0 0-16,-1-25 15,1 25-15,0 0 0,-25-25 16,25 25-16,0 0 0,-25 25 31,0 0-31,0 0 16,0-1-16,0 1 0,0 0 15,-25 0-15,25 0 16,25-25 0,-1-50-1,1 25 1,0 0-16,0 1 0,-25-1 15,25 25-15,-25-25 0,24 25 16,-24-25-16,25 25 0,-25 25 16,0 0-1,0 0-15,-25-1 16,25 1-16,0 0 0,0 0 16,25-25-1,0-25 1,0 0-1,0 0-15,0 1 0,-1 24 16,-24-25-16,25 25 0,0 0 16,-25-25-16,25 25 0,0 0 15,-25 25 1,0 0-16,0-1 16,0 1-16,-25-25 15,25 25-15,0 0 16,25-50-1,-1 0 1,1 0-16,25-24 16,-25 49-16,-25-25 15,24 0-15,1 25 0,-25-25 16,25 25-16,-25 25 16,0 0-1,-25-25-15,25 25 0,0 0 16,-25-1-16,25 1 15,0 0-15,-24 0 0,24 0 16,24-25 15,1-25-31,-25 0 0,25 0 16,0 0-16,0 1 16,-1-1-16,-24 0 0,50 25 15,-50-25 1,0 50-1,0 0 1,-25 0-16,0-1 0,25 1 16,-24-25-16,24 25 0,0 0 15,24-25 1,1-25 0,0 25-16,-25-25 0,25 25 15,0-25-15,24 1 0,-49-1 16,25 25-16,0 0 0,-25-25 15,25 25-15,-25 25 32,0 0-17,0-1 1,0 1 0,0-50 15,24 1-31,-24-1 15,25 25-15,0 0 16,-25-25-16,25 25 0,0 0 16,-25 25 15,0 0-31,0-1 16,-25 1-16,25 0 15,0 0-15,25-25 31,-1 0-15,1-25-16,0 25 16,0-50-16,-25 26 0,25 24 0,-25-25 15,24 0 1,1 25 0,-25 25 15,-25 0-31,25-1 15,0 1-15,0 25 16,0-25 0,25-25-16,0 24 15,0-24-15,0 0 16,0-24 0,-1 24-16,-24-25 0,0 0 46,0 0-30,-24 25-16,24-25 16,0 1-16</inkml:trace>
  <inkml:trace contextRef="#ctx0" brushRef="#br0" timeOffset="120684.4685">12129 7491 0,'-24'0'0,"48"0"0,-48-25 15,-1 25-15,50 0 47,-1 0-47,1 0 16,25 0 0,-25 0-16,0 0 15,-1 0-15</inkml:trace>
  <inkml:trace contextRef="#ctx0" brushRef="#br0" timeOffset="121003.427">12353 7516 0,'-25'-25'0,"50"50"0,-25 0 16,0-1-16,0 1 16,0 0-16,0 0 15,0 0 1,0-1-16,0 1 0,0 0 16,25-25-16,-25 25 15,0-50 1,24 0-1,1 25-15,-25-25 0,25 1 16,0-1-16,-25 0 16,25 25-16,-25-25 0,24 25 15,-24 25 17,0 0-32,0 0 15,0-1-15,-24-24 16,24 50-16,0-25 15,0 0-15,24-25 16,1 0 0,0 0-16,25-25 0,-26 25 15</inkml:trace>
  <inkml:trace contextRef="#ctx0" brushRef="#br0" timeOffset="121191.86">12774 7615 0,'0'-25'0,"-24"0"16,-1 25 15,25 25-31,0 0 16,-25 0-1,25 0-15,0-1 16,-25 1-16,25 0 0,0-50 31,25 25-15</inkml:trace>
  <inkml:trace contextRef="#ctx0" brushRef="#br0" timeOffset="121344.1193">12750 7417 0,'0'0'0,"-25"-25"16,0 25 0,25 25-1,25-25 1,0 24-16,-1-24 15,1 0-15</inkml:trace>
  <inkml:trace contextRef="#ctx0" brushRef="#br0" timeOffset="121543.5823">13122 7565 0,'-25'0'31,"25"-24"-31,-25 24 0,0 0 15,0 0-15,1 0 0,-1 24 16,0-24-16,25 25 0,-25-25 16,25 25-16,0 0 0,0 0 15,25-25 1,25 0-16,-26 0 16,1 0-16,0 0 0</inkml:trace>
  <inkml:trace contextRef="#ctx0" brushRef="#br0" timeOffset="121971.6591">13271 7615 0,'0'0'0,"24"-25"15,1 0-15,-25 1 16,-25 24 0,1 0-16,-1 0 15,25 24 17,-25 1-32,25 0 15,0 0 1,25 0-1,0-25 1,-1 24 0,1-24-1,0 0 1,0-24-16,0-1 16,-25 0-16,24 0 15,-24 0-15,25 1 16,-25-1-16,25-25 15,0 50-15,-25-25 0,0 1 16,25 24-16,-25-25 0,-25 50 31,25-1-15,-25 26-16,0-25 0,25 0 16,0-1-16,0 1 0,0 25 15,-25-25-15,25-1 16,0 1-16,0 0 0,0 0 15</inkml:trace>
  <inkml:trace contextRef="#ctx0" brushRef="#br0" timeOffset="122236.2645">13345 7615 0,'0'0'15,"0"-25"1,25 25-16,0 0 0,-1 0 15,1 0-15,0 0 16,0 0-16,0 0 0,-1 0 0,1 0 16,0 0-16,0 0 15,-25 25 1,0 0 0,0 0-16,0-1 15,0 1 1,0-50 15</inkml:trace>
  <inkml:trace contextRef="#ctx0" brushRef="#br0" timeOffset="122771.2315">13593 7441 0,'0'0'15,"-25"0"1,25 25-1,25-25 1,25 25-16,-26-25 0,1 0 16,0 25-16,0-25 0,0 0 15,-1 0-15,1 25 16,0-25-16,-25 24 16,0 1-16,0 0 31,0 0-31,0 0 0,0-1 15,25-24 1,0-24 0,-1-26-1,-24 25 1,0 0-16,0 1 16,0-1-1,25 25 48,0 0-63,0 25 15,0-25-15,-1 0 16,-24 24-16,25-24 16,0 0-16,-25 25 0,25-25 15,0 25 1,-1-25-16,1 0 15,0 0 1,0 0 0,0 0-1,-1 0-15,1-25 16</inkml:trace>
  <inkml:trace contextRef="#ctx0" brushRef="#br0" timeOffset="123749.6167">7764 8409 0,'-25'-25'0,"25"50"32,-25 49-32,25-49 15,0 0-15,0 0 0,-25-1 16,1 51-16,24-50 0,-25-1 16,25 1-1,25-50 1,-25 1-16,24-1 0,26-25 15,-25 25-15,0 1 0,-1-1 0,1 25 16,-25-25-16,50 25 0,-25 25 16,-25 49-1,-25-49 1,0 25-16,25-26 0,-25-24 16,25 25-16,-25-25 0,1 25 15,-1-25-15,50-25 31,24-24-31,-24 49 16,-25-25-16,50 0 0,-26 25 16,-24-25-16,25 25 0,-25-25 0,25 25 15,0 0-15,0-24 16,0 24-16,-1 0 31,-24-25-31,25 25 16,-25-25-16,0 0 15,-25 25 1,1 0-16,-1 0 16,25 25-16,-25-25 15,0 25-15,25 0 16,0-1-16,0 1 16,0 25-16,0-25 0,50-1 15,-1 1-15,-24-25 16,0 0-16,0 0 0,0 0 15,-1 0-15,1-25 0,0 25 16,-25-24-16,25-1 0,0 0 16,-1-25-16</inkml:trace>
  <inkml:trace contextRef="#ctx0" brushRef="#br0" timeOffset="123959.093">8384 8285 0,'0'-25'0,"25"25"15,-25-25 1,0 50 0,0 0-16,0 0 15,-25 49 1,0-24-16,25-26 16,-25 1-16,25 0 0,0 25 0,0-26 15,0 1-15,0 0 0,0 0 16,0 0-1</inkml:trace>
  <inkml:trace contextRef="#ctx0" brushRef="#br0" timeOffset="124504.4898">8310 8458 0,'49'0'31,"-24"0"-31,0 0 15,0 0-15,-1 0 0,1 0 16,0 0-16,0 0 0,0 0 16,-1 0-16,1 0 15,-25 25 17,0 0-32,0 25 15,0-26-15,-25 1 16,25 0-16,0 0 15,0 0-15,0-1 0,25-24 32,0 0-32,-25-49 0,25 49 15,-25-25-15,25-25 16,-1 26-16,-24-1 0,25 0 16,-25 0-16,25 0 15,-25 50 1,0 0-1,-25 0-15,25 0 0,0-1 16,0 1-16,0 0 0,0 0 16,25 0-16,0-1 15,0-24-15,-1 0 16,1-24-16,0-26 16,-25 25-16,25 0 15,-25-24-15,0 24 16,0 0-16,25 0 0,-25-24 15,-25 49 17,25 25-17</inkml:trace>
  <inkml:trace contextRef="#ctx0" brushRef="#br0" timeOffset="125488.0671">9029 8657 0,'0'25'15,"0"-50"-15,25 25 16,0-25 0,-1 25-16,-24-25 15,50 0-15,-50 1 0,25 24 16,-25-25-16,0 0 0,25 25 0,-25-25 16,0 0-16,-25 25 15,0 0-15,0 0 16,0 0-1,1 50-15,24-25 16,-25 0-16,25-1 0,0 26 16,0-25-1,25 0-15,-25-1 0,24-24 16,1 0-16,0 0 16,25 0-16,-26 0 0,1-24 15,0 24-15,0-25 0,24-25 0,-24 50 16,0-25-16,0 1 0,0-1 15,-25 0-15,24 0 0,-24 0 16,-24 25 15,-1 0-31,25 25 16,-25 0-16,0-25 0,25 25 0,-25 0 16,25-1-16,-24 1 15,24 0-15,0 0 16,0 0-16,0-1 15,24 1-15,1-25 0,0 0 16,0 0-16,0 0 16,-1-49-16,26-1 15,-50 25-15,25 0 16,0 1-16,-25-1 16,24 0-16,1 0 15,0 0 1,-50 25 15,25 25-15,-25 0-16,1 0 15,24 0-15,0-1 0,0 26 16,0-25 0,0 0-16,0-1 15,24-24-15,-24 25 16,25-25 15,-25-25-31,25 25 16,-25-24-16,25-1 0,0 0 15,-1 0 1,-24 0-16,25 1 0,0-1 16,0 25-1,-25 25 1,0-1-1,0 1-15,0 0 0,-25 0 16,25 0-16,-25-1 16,25 1-16,25-25 15,0 0 1,0-25-16,-1 25 16,26-24-16,-25 24 0,0 0 15,-1-25-15,1 25 16,0 0-16,0 0 0,0 0 0,0 0 15,-25 25-15,0-1 16,24-24-16,1 0 16</inkml:trace>
  <inkml:trace contextRef="#ctx0" brushRef="#br0" timeOffset="126047.6071">10666 8359 0,'0'0'0,"0"-25"0,0 1 16,0-1-1,0 50 1,0 24 0,0-24-16,-25 25 15,25-26-15,0 1 0,0 0 16,-25 0-16,25 0 0,0 24 15,0-24-15,0 0 16,0 0-16,0-1 0,25-24 16,0-24-1,0-1-15,0 0 0,-1 0 16,1 0-16,-25 1 0,50-26 16,-25 50-16,-1-25 15,-24 50 1,-24 0-1,24 0-15,0-1 0,0 1 16,0 0-16,0 0 0,0 0 16,0-1-16,24-24 15,1 0 1,0 0-16,0-24 0,0-1 16,-25 0-16,0 0 0</inkml:trace>
  <inkml:trace contextRef="#ctx0" brushRef="#br0" timeOffset="126238.8263">11212 8260 0,'25'0'15,"-50"0"-15,25 0 16,0 25 0,-25-25-16,0 49 0,25-24 15,-25 25-15,25-25 0,0-1 16,0 26-16,0-25 0,0 24 0,0-24 15,0 0-15,0 0 0,-25 0 16,25-1-16</inkml:trace>
  <inkml:trace contextRef="#ctx0" brushRef="#br0" timeOffset="126551.1786">10988 8533 0,'25'0'31,"0"0"-15,0 0-16,0 0 0,49 0 16,-49 0-16,25-25 0,-26 25 15,1-25-15,25 25 0,-1-25 16,-24 1-16,-25-1 0,25 0 16,0 25-16,0-50 0,-25 26 15,0-1 1,-25 50-1,25 24 1,-25 1-16,25-25 16,-25-1-16,25 1 0,-25 25 15,25-1-15,-24 1 0,24-25 16,0 0-16,0-1 0,-25 26 0,25-25 16,-25-25-16</inkml:trace>
  <inkml:trace contextRef="#ctx0" brushRef="#br0" timeOffset="127084.6761">11286 8582 0,'0'0'0,"0"-24"0,25 24 31,0 0-15,0 0-16,-1 0 15,26 0-15,-25 0 0,0 0 16,-1 0-16,1-25 0,0 25 15,-25-25-15,25 25 0,0 0 16,-25-25-16,24 25 16,-24 25 15,0 0-31,-24-25 16,24 25-16,0-1 0,-25 1 15,25 0-15,0 49 0,-25-49 0,25 25 16,-25-25-16,25-1 0,-25 51 15,25-50-15,-24 24 0,24-24 16,-25 0-16,0 25 16,0-50-16,25-25 15,25 0 1,-25 0-16,25-25 0,-25 26 16,25-51-16,-1 26 0,-24-1 15,25 0-15,-25 1 0,25 24 0,0-49 16,-25 49-16,25 0 15,-1 25-15,-24-25 0,50 0 16,-25 25-16,0 0 16,-1 0-16,1 50 15,0-25-15,-25 0 0,0-1 0,0 1 16,0 25-16,-25-25 0,-24-1 16,49 1-16,-25-25 15,-25 25-15,25-25 16,1 0-16,-1-25 15</inkml:trace>
  <inkml:trace contextRef="#ctx0" brushRef="#br0" timeOffset="127487.9091">12427 8558 0,'0'0'0,"25"0"15,-25-25-15,-25 25 16,0 0 0,1 0-1,-1 0-15,0 0 0,0 0 0,0 25 16,25-1-16,-24-24 16,24 50-16,-25-25 0,25 24 15,0-24-15,25-25 16,-25 25-16,24-25 0,26 25 15,-25-25-15,0 0 16,-1-50-16,26 25 0,-25 1 16</inkml:trace>
  <inkml:trace contextRef="#ctx0" brushRef="#br0" timeOffset="127671.4033">12576 8533 0,'0'-25'16,"-50"124"-16,100-173 0,-25 49 0,-25 0 0,25 0 0,-25 1 16,24 24-1,-24 24 1,0 1-1,0 0-15,-24 25 16,-1-26-16,25 1 0,-25 0 16,25 0-16,-25 24 0,25-24 15,0 0-15,0 0 16,0 0-16</inkml:trace>
  <inkml:trace contextRef="#ctx0" brushRef="#br0" timeOffset="127867.8989">12849 8682 0,'-25'0'16,"0"0"-16,0 24 16,25 1-1,0 0-15,0 0 16,0 0-16,0-50 31,0 0-15</inkml:trace>
  <inkml:trace contextRef="#ctx0" brushRef="#br0" timeOffset="127997.0262">12824 8483 0,'0'0'0,"0"-25"0,0 1 16,0 48 31,25-24-47,-25 25 0</inkml:trace>
  <inkml:trace contextRef="#ctx0" brushRef="#br0" timeOffset="128751.0557">13022 8731 0,'0'0'0,"25"0"31,-25-25-31,25 25 16,0 0-16,0-24 0,-25-1 0,0 0 16,24 0-16,-24 0 15,0 1-15,-24 24 16,-1 0-16,0 0 15,0 0-15,25 49 16,-25-49-16,25 50 0,0-25 16,0-1-16,25 1 15,0-25 1,0 0 0,0-25-16,-1 25 0,-24-24 15,75-26-15,-75 25 16,25 0-16,0 1 0,-25-1 15,0 50 17,-25-1-17,0 26-15,0-50 16,25 25-16,0 0 0,-25-25 16,25 74-1,0-49-15,25-25 16,0 0-16,0 0 15,0-25-15,24 0 16,-49 0-16,25 25 0,0-49 16,0 24-16,-25 0 15,24 25-15,-24-25 0,25 25 16,0-24-16,0-1 16,-25 0-1,25 25-15,-25-25 0,0 0 0,24 25 16,-24-24-16,0-1 15,25-25-15,0 25 0,25-24 16,-50 24 0,24 25-16,-24 25 15,0 0 1,-24 24-16,24-24 16,-25 25-16,25-26 0,-25 26 15,0 24-15,25-49 0,-25 25 16,25-25-16,0-1 0,0 1 15,0 25-15,0-25 0,0-1 16,0 1-16,0-50 16</inkml:trace>
  <inkml:trace contextRef="#ctx0" brushRef="#br0" timeOffset="129080.9973">13568 8582 0,'0'0'0,"-25"0"0,50 0 47,0 0-31,0 0-16,0 0 0,24-24 15,-24 24-15,0-25 0,24 25 16,-24 0-16,0 0 0,0 0 16,0-25-16,-25 0 15,-25 25 1,0 0-1,0 0-15,25 25 16,-25-25-16,25 25 0,0 24 16,0-24-16,0 0 15,0 0-15,25 0 0,-25-1 16,25 1-16,-25 0 0,0 0 16,-25 0-1,0-25-15,1 0 16,24-25-16,-25 25 15</inkml:trace>
  <inkml:trace contextRef="#ctx0" brushRef="#br0" timeOffset="129742.8885">14784 8806 0,'0'0'0,"-25"0"47,0 0-32,0 0-15,0 0 16,25-25-16,-24 25 0,-1-25 0,0 0 15,0 0-15,0 1 0,1-1 16,-1 0-16,25 0 0,-25-24 16,0-1-1,25 0-15,0 26 16,25-1-16,0 0 0,0 0 16,-1 25-1,1 0-15,0 0 16,-25 25-1,-25 0 1,25 0-16,-49-25 16,-1 49-16,0-49 0,26 25 0,-1 0 15,-25 0-15,0-1 0,50 1 16,-24 0-16,-1 0 16,25 0-16,25-1 15,24-24-15,-24 0 16,50 0-16,-51 0 0,26 0 15,-25-24-15,24 24 0,-24-25 0,50 0 16,-51 0-16,-24 0 0,25 1 16</inkml:trace>
  <inkml:trace contextRef="#ctx0" brushRef="#br0" timeOffset="131063.6651">15230 8458 0,'0'0'0,"0"-24"0,0-1 16,25 0-1,0 0-15,-1 0 16,-24 1-16,25 24 0,-25-25 16,25 25-16,-50 0 31,25 49-31,-25-49 15,1 50-15,-1-25 0,0 24 16,25-24-16,0 0 0,-25 49 16,25-24-16,-25 0 15,25-26-15,0 1 16,0-50 15,0 1-15,25 24-16,-25-25 15,25 25-15,-25-25 0,0 0 16,25 25 0,-25-25-16,0 1 125,25-1-110,-1 25-15,1-25 16,-25 0-16,25 25 0,0-25 0,0 1 16,-25-1-16,0 0 0,25 25 15,-25-50-15,0 26 16,-25 24-16,25-25 0,-25 25 15,0 0-15,0 0 0,0 0 16,1 0-16,-26 25 16,50-1-16,-25-24 15,25 25-15,0 0 0,-25 0 16,25 0-16,0-1 16,0 1-16,25 25 0,0-50 15,-25 25-15,50 49 0,-26-49 16,-24 0-16,0-1 15,0 1-15,0 0 16,-24-25-16,-1 25 16,0-25-16,0 0 15,0 0-15,-24-25 16,24 25-16,25-25 0,-25 25 0,25-25 16,0 1-1,25 24-15,0-25 16,24 25-16,-24-25 0,0 25 15,25-25-15,-26 25 0,26 0 0,25-25 16,-51 25-16,1-24 16,0 24-16,25-25 0,-1 25 0,-49-25 15,25 25-15,0-25 16,0 0-16,-1 1 0,-24-1 16,-24 25 15,-1 0-31,-25 0 15,25 0-15,1 25 16,-1-25-16,0 49 16,25-24-16,0 0 15,0 0-15,0-1 0,25 26 0,0-25 16,-1 0 0,1-25-16,25 0 0,-25 0 15,-25-25-15,24 25 0</inkml:trace>
  <inkml:trace contextRef="#ctx0" brushRef="#br0" timeOffset="131583.4825">15850 8409 0,'25'0'15,"-50"0"-15,50 25 32,-25-1-32,0 1 15,0 0-15,-25 0 16,25 24-16,-25-49 0,25 25 15,0 0-15,0 0 0,0 0 16,0-1 0,0-48-1,0-26-15,0 25 16,25 0 0,0-24-16,0 24 0,0 0 15,-1 0-15,1 1 16,0-1-16,0 25 15,-25-25-15,25 25 0,-1 0 16,-24 25 15,0 0-31,0-1 16,-24 1-16,24 25 16,-25-25-16,25-1 15,0 1-15,0 0 0,0 0 16,0 0-16,25-25 15,-25 24-15,24-48 32,-24-1-32,25 0 15,0 0-15,0-24 0,0 49 16,-1-25-16,-24 0 0,25 25 16,-25-25-16,50 0 0,-50 1 15,0-1-15,25 25 16</inkml:trace>
  <inkml:trace contextRef="#ctx0" brushRef="#br0" timeOffset="132052.0737">16396 8632 0,'0'25'0,"0"-50"15,0 0 1,25 0-16,-25 1 15,25 24-15,-25-25 0,0 0 16,0 0 0,-25 25-16,0 0 15,0 0-15,0 0 16,25 25-16,0 0 16,0 0-16,25-1 15,0-24 1,0 0-16,0 0 0,-1 0 15,1 0-15,0 0 0,-25-24 16,25 24-16,-25-25 0,25 25 16,-25-25-16,0 0 0,24 25 15,-24 25 1,0 25 0,-24-1-16,24-24 15,-25-25-15,25 25 16,0 0-16,25-50 31,-1 0-31,-24-25 16,50 26-16,-25-1 15,0 0-15,-1 0 0,1 0 16,25 1 0,-25 24-16,-1-25 15</inkml:trace>
  <inkml:trace contextRef="#ctx0" brushRef="#br0" timeOffset="139353.7355">3969 9823 0,'0'0'0,"0"-25"16,-25 25-16,0 0 16,25-25-16,0 50 47,-25 24-32,25 1 1,-24-25-16,24 0 0,0-1 0,0 1 15,-25 0-15,25 25 0,0-1 0,0-24 16,0 0-16,0 25 0,-25-1 16,25-24-16,0 0 0,0 0 15,0-1-15,-25-24 16,25 25-16,0-50 16,0 1-1,0-1-15,0 0 0,0-25 16,0 26-16,0-26 0,0 25 15,0 0-15,0 1 16,0-1 0,25 25 15,0 0-31,0 0 0,-1 0 16,26 25-16,-25-25 0,0 24 15,-1-24-15,1 0 16,0 0-16,0 0 0,0 0 15,-25-24-15,0-26 16</inkml:trace>
  <inkml:trace contextRef="#ctx0" brushRef="#br0" timeOffset="139516.7032">4142 9897 0,'0'99'0,"0"-198"0,25 74 0,-25 0 16,0 50 0,0 0-1,0 0-15,-25 0 16,25 24-16,-24 1 0,24-25 15,0 0-15,0 24 0,-25-24 16,25 25-16,-25-26 0,25 26 0,0-25 16,0 0-1</inkml:trace>
  <inkml:trace contextRef="#ctx0" brushRef="#br0" timeOffset="139881.9049">4266 9897 0,'25'0'0,"0"0"31,0 0-31,49 0 16,-49 0-16,25 0 0,-26 0 16,1 0-16,0 0 0,0 0 15,-50-25 1,0 25-1,0 0 1,1 0-16,-1 0 16,0 25-1,25 0-15,-25 0 16,25-1 0,-25 26-16,25-25 15,-49 49-15,49-49 0,0 25 0,-25-25 16,25-1-16,-25 1 0,25 25 15,0-25-15,-25-25 0,25 24 16,25-24 0,-25-24-16,25 24 0,-25-25 15</inkml:trace>
  <inkml:trace contextRef="#ctx0" brushRef="#br0" timeOffset="140417.9566">4663 9872 0,'-25'25'16,"25"0"-16,0 0 0,0-1 0,0 1 15,-24 0-15,24 25 0,0-25 16,0-1-16,0 26 0,-25-25 16,25 0-16,0-1 0,0 1 15,0-50 16,25 1-31,-25-26 0,0 25 16,49 0-16,-49 1 0,25-1 16,0-25-16,-25 25 0,25 0 15,-25 1-15,24 24 0,-24 24 32,0 1-32,0 0 0,0 0 15,-24 0-15,24 0 0,0-1 16,0 26-16,0-25 0,0 0 15,0-1-15,24-24 16,-24-24-16,0-1 16,50 0-16,-25-25 15,0 1-15,0 24 0,-1 0 16,1 0-16,0 0 0,0-24 16,-25 24-16,25 25 0,-25 25 15,0 0 1,0-1-16,0 1 15,-25 50-15,0-50 0,25-1 16,0 26-16,0-25 0,0 0 16,-25 24-16,25-24 15,25-25 1,0 0-16,-25-50 0,25 26 16</inkml:trace>
  <inkml:trace contextRef="#ctx0" brushRef="#br0" timeOffset="140720.8464">5259 9847 0,'0'0'15,"0"25"17,0 0-32,0 0 0,0 0 15,-25-1-15,25 1 0,-25 25 16,0 0-16,25-26 0,-25 26 15,25-25-15,-24 24 0,24 1 16,0-25-16,0 0 0,0-1 16,0 1-16,24-25 15,1 0 1,0 0-16,0 0 0,0 0 16,-1-25-16,26 1 15,-25 24-15,0 0 16,-1 0-16,1 0 0,0-25 15</inkml:trace>
  <inkml:trace contextRef="#ctx0" brushRef="#br0" timeOffset="141145.1441">5779 10021 0,'-24'0'15,"48"0"17,26 0-17,-25 0-15,0 0 16,0 0-16,49 0 0,-49 0 15,0 0-15,24 0 0,-24 0 16,0 0-16,24 0 0,-24 0 16</inkml:trace>
  <inkml:trace contextRef="#ctx0" brushRef="#br0" timeOffset="141549.3451">6127 9922 0,'0'0'15,"25"0"1,-1 0 0,1 0-16,0 0 0,0 0 15,24 0-15,-24 25 0,0-25 16,0 0-16,0 24 0,-1 1 15,1-25-15,-25 25 16,0 0-16,-25 0 16,-24 0-16,49-1 0,-25 1 15,0-25-15,25 25 0,-49 0 16,49 0-16,-25-25 16</inkml:trace>
  <inkml:trace contextRef="#ctx0" brushRef="#br0" timeOffset="142419.3225">7069 10046 0,'25'0'0,"-25"-25"15,25 25-15,-25-25 16,0 0-1,0 1 1,0-1 0,0 0-16,-25 25 15,25-25-15,-25 25 16,1 0 0,24 25-16,-25-25 15,0 50-15,0-26 16,25 26-16,0-25 0,0 0 15,0 49-15,0-24 0,-25-25 0,25 24 16,0-24-16,0 49 0,0-49 16,0 0-16,-24 0 0,24 0 15,0-1-15,0 1 0,-25-25 16,25-25 0</inkml:trace>
  <inkml:trace contextRef="#ctx0" brushRef="#br0" timeOffset="142992.1093">6821 10294 0,'25'-25'31,"0"25"-31,49-25 0,-49 25 16,0 0-16,0 0 16,0-24-16,24 24 0,-24 0 0,0 0 15,0 0-15,-25 24 31,-25-24-15,25 25-16,0 0 0,0 0 16,0 0-1,25-25-15,-1 0 16,26 0 0,-25 0-16,-25-25 0,0 0 15,0-25-15,0 26 16,-25 24-16,-25-25 15,26 25 1,-1 0-16,0 0 16,50 0 15,0 0-31,-1 0 0,1 0 16,0 0-16,0 0 0,24-25 15,-24 25-15,0-25 0,0 25 16,0 0-16,-25-25 15,24 25-15,-24 25 16,0 0-16,0 0 16,0 0-16,-24-1 0,24 1 15,-25-25-15,25 25 0,0 0 32,25-75-17,-1 25-15,-24 1 16,0-1-16,25 0 15,0 0-15,0 25 0,-25-25 16,49-24 0</inkml:trace>
  <inkml:trace contextRef="#ctx0" brushRef="#br0" timeOffset="143710.3519">7615 10046 0,'0'0'16,"0"25"-16,0 0 16,0-1-16,-25 1 15,25 0-15,0 25 16,0-26-16,0 1 15,0 0-15,0 0 16,25-25-16,-25-25 16,25 25-1,0-25-15,-25 0 0,24 1 16,1-26-16,0 25 0,-25 0 16,25 25-16,0-24 0,-25 48 46,0 1-46,-25 0 0,25 0 16,-25 24-16,25-24 16,0 0-16,0 0 0,25-25 15,0 0 1,-25-25-16,24 25 0,1-25 16,-25 0-16,25-24 15,0 49-15,0-25 0,-25 0 16,24 25-16,1-25 0,-25 75 31,0-25-31,-25 0 16,25-1-16,0 26 15,25-50-15,-25 25 16,50-25-16,-25 0 0,24 0 16,-24 0-16,0 0 0,0 0 0,0-25 15,-1 25-15,26-50 0,-50 26 16,25-1-16,-25 0 15,0 0-15,0 0 0,0 1 16,-25-1-16,0 25 16,0 0-16,1 0 0,-1 25 15,0 24 1,0-24-16,25 0 16,0 0-16,0-1 15,25-24-15,-25 25 16,25-25-16,0 0 0,-25-25 15,24 25-15,1-24 0,-25-1 16,25 25-16,-25-25 16,0 50-1,0 0-15,0-1 16,-25 1-16,25 0 16,0 0-16,25-75 15,0 50 1,-25-25-16,25 1 0,-25-1 15</inkml:trace>
  <inkml:trace contextRef="#ctx0" brushRef="#br0" timeOffset="143868.6398">8434 9922 0,'49'-75'15,"-49"51"-15,-99 272 0,149-397 0,-1 74 32,-49 100-32,0 0 0,0 0 15,-25 49-15,25-49 0,0 0 0,-24 25 16,24-26-16,0 51 0,-25-50 15,25-1-15,0 1 0,0 0 16,0 0-16,-25-25 16</inkml:trace>
  <inkml:trace contextRef="#ctx0" brushRef="#br0" timeOffset="144002.8001">8310 10120 0,'-25'0'0,"50"0"31,-1 0-15,26 0-16,-25 0 0,0 0 16,24 0-16,26 0 0</inkml:trace>
  <inkml:trace contextRef="#ctx0" brushRef="#br0" timeOffset="144254.5856">9103 10071 0,'0'0'0,"0"-25"31,50 25-15,-25 0-16,24 0 0,-24 0 15,0 0-15,0 0 0,0 0 16,-1 0-16,1 0 0,0 0 16,-25-25-16</inkml:trace>
  <inkml:trace contextRef="#ctx0" brushRef="#br0" timeOffset="144471.6693">9351 9773 0,'0'0'0,"-24"0"0,-1 0 16,25 25-16,-25-25 16,25 49-16,0-24 15,-25 50-15,25-51 0,0 1 16,0 25-16,0-25 0,0 0 0,-25 49 16,1-49-16,24 0 15,0-1-15,0 1 16,24-25-1,-24-49-15,25 24 0,25-25 0</inkml:trace>
  <inkml:trace contextRef="#ctx0" brushRef="#br0" timeOffset="145022.8109">9525 9897 0,'0'0'0,"0"-25"0,0 0 16,25 1-16,-25 48 31,0 1-31,-25 0 0,25 0 16,0 0-16,-25 24 15,25 1-15,-25 0 16,25-26-16,0 1 0,0 0 16,0 0-16,0 0 0,25-25 15,0 24-15,0-24 16,0-24-16,-1 24 0,1-25 16,0 0-16,0 0 15,-25 50 16,0 0-31,0 0 16,0-1-16,25-24 16,-1 25-1,26-25-15,-25 0 16,24 0-16,-24 0 0,0 0 16,0-25-16,24-24 0,-24 49 0,-25-25 15,25 0-15,-25 0 0,0 1 16,0-1-16,-25 0 0,0 25 15,25-25-15,-24 25 16,-1 0-16,0 0 0,0 25 16,25 0-16,-25 0 15,25-1-15,0 1 16,25-25 0,0 0-16,25 0 15,-26 0 1,1 0-16,-25 25 15,0 25 1,0-26 0,25 1-1,0-25-15,0 0 16</inkml:trace>
  <inkml:trace contextRef="#ctx0" brushRef="#br0" timeOffset="145214.986">10319 9798 0,'0'0'0,"0"-25"0,0 0 0,0 75 16,0-25-1,0-1-15,-25 26 0,25-25 16,-25 24-16,0 26 0,25-50 16,0 24-16,-24 26 15,24-26-15,-25-24 16,25 0-16,0 0 0</inkml:trace>
  <inkml:trace contextRef="#ctx0" brushRef="#br0" timeOffset="145355.4324">10170 10096 0,'-25'-25'16,"50"25"15,0 0-31,0 0 0,24 0 15,26 0-15,-51 0 0,1-25 16,25 25-16</inkml:trace>
  <inkml:trace contextRef="#ctx0" brushRef="#br0" timeOffset="146151.7093">11162 10145 0,'25'-25'16,"0"25"0,-25-24-16,0-1 15,0 0 1,-25 25-16,0-25 0,0 25 15,0 0-15,1 0 0,-1 0 16,0 25-16,0 0 16,25 0-16,-25-1 0,25 1 15,0 25-15,0-25 16,0-1-16,25-24 16,0 0-16,0 0 15,0-49-15,-1 49 0,1-25 16,25-25-16,-25 1 0,0 24 15,-1 0-15,1 0 0,-25-24 16,50-1-16,-25 25 0,-25 0 16,-25 50-1,0 25 1,0-25-16,0 24 16,1-24-16,24 0 0,0 0 0,0 0 15,-25 24-15,25-24 0,0 0 16,49 0-16,-24-1 15,0-24-15,0 0 16,0 0-16,-1-24 0,1-1 16,0 0-16,0 0 0,-25 0 15,25 1-15,-25-1 0,24-25 16,-24 25-16,0 0 16,-24 25-16,-1 25 15,0 25 1,25-25-16,0 24 15,0-24-15,0 0 16,25-25-16,-25 25 16,25-25-16,-1 0 15,1 0-15,25-25 16,-25 0-16</inkml:trace>
  <inkml:trace contextRef="#ctx0" brushRef="#br0" timeOffset="146398.9543">12055 9823 0,'0'0'16,"0"-50"-16,0 25 16,-25 25-16,25-25 0,-25 25 15,1 0-15,-1 0 16,0 25-16,0 0 16,0 0-16,25 0 15,-24-1-15,24 1 0,-25 50 16,25-51-16,-25 26 0,25-25 15,0 25-15,-25-1 0,25 1 0,-25-25 16,25-1-16,-24 1 0,24 0 16,0 0-16,-25-25 15</inkml:trace>
  <inkml:trace contextRef="#ctx0" brushRef="#br0" timeOffset="146636.1939">11683 10071 0,'0'-25'0,"25"25"31,0-25-15,-1 25-16,1 0 0,0 0 15,0 0-15,24 0 0,26 0 16,-50 0-16,-25 25 31,-25 0-15,25 0-16,0-1 0,-25 1 15,25 0-15,0 0 16,-25-25 0,25 25-16,0-50 15</inkml:trace>
  <inkml:trace contextRef="#ctx0" brushRef="#br0" timeOffset="147191.841">11906 9947 0,'0'-25'0,"0"0"0,0 0 16,25 25 15,0 0-31,0 0 16,-1 25-16,1-25 0,0 0 15,0 25-15,0-25 16,-1 25-16,-24-1 16,0 1-1,-24 25-15,24-25 16,-25 0-16,25-1 0,0 1 15,25-25 17,-1-49-17,26 24-15,-25 0 16,-25 0-16,25 25 16,-25-25-16,25 0 0,-50 50 46,25 25-46,0-25 16,0 0-16,0-1 16,0 1-16,0 0 0,25-25 15,-1 0-15,1 0 16,0 0-16,0 0 0,0-25 16,24 0-16,-24 1 0,0-1 15,0 0-15,-1 25 0,1-25 16,-25-25-16,0 26 0,0-1 15,-25 25 1,1 0-16,24 25 0,-25-25 16,0 24-16,25 1 0,-25 25 15,0-25-15,25 0 16,0-1-16,0 1 0,0 0 0,25-25 16,0 0-16,0 0 15,0 0-15,-1-25 0</inkml:trace>
  <inkml:trace contextRef="#ctx0" brushRef="#br0" timeOffset="147680.6094">13072 9798 0,'0'0'0,"-25"25"31,25-1-16,0 1-15,-25 25 16,25-25-16,0 24 0,0-24 16,0 0-16,-24 25 0,24-1 15,0 1-15,0-25 0,0-1 16,0 1-16,0 0 0,0-75 31</inkml:trace>
  <inkml:trace contextRef="#ctx0" brushRef="#br0" timeOffset="148312.659">12948 9922 0,'0'-25'0,"0"50"0,25-50 15,0 25 1,-1 0-16,-24-25 0,25 25 16,25 0-16,-25-25 0,24 1 15,-24 24-15,0-25 0,0 0 0,0 25 16,-1-50-16,1 26 15,-25-1-15,-25 50 32,1-1-17,24 1-15,0 0 0,-25 25 16,25-26-16,-25 1 0,25 0 16,0 0-16,-25 24 0,25 1 0,0-25 15,-25 0 1,25 0-16,0-1 15,25-24-15,0 0 0,-25-24 16,50-1-16,-26 0 0,-24 0 16,25 25-16,0-25 0,0 0 15,-25 1-15,25 24 16,-25-25-16,0 50 31,-25-1-31,0 1 16,25 0-16,0 0 15,0 0 1,-25-25-16,25 25 0,0-1 16,0 1-1,25 0 1,0-25-16,-25-25 109,0 0-93,0 1 15</inkml:trace>
  <inkml:trace contextRef="#ctx0" brushRef="#br0" timeOffset="149221.1843">13320 9649 0,'0'0'0,"0"-25"0,0 0 16,-25 50 15,1 25-31,24-25 16,-25-1-16,25 1 0,-25 25 15,0-1-15,25-24 0,-25 25 16,0-25-16,25 49 16,-24-24-16,24-25 0,0-1 0,0 1 15,-25 0-15,50-25 32,-1-50-32,1 26 15,0-1-15,-25 0 0,25-25 16,0 25-16,-25 1 0,25-1 15,-25 0-15,24 25 0,-24-25 16,25 25 0,-25 25-16,0 0 0,0 0 15,0-1-15,0 1 0,0 0 16,0 0-16,0 0 16,-25 0-16,25-1 0,0 1 15,0 0-15,25 0 16,0-25-1,0 0-15,0 0 0,-1-25 16,1 25-16,-25-25 0,25 0 16,25 1-16,-50-1 0,24 0 0,1 0 15,0 0-15,-25 0 16,0 1 0,-25 24 15,25 24-31,0 1 0,-25-25 15,25 25-15,-24 0 0,24 0 16,0 0-16,0-1 0,0 1 16,0 0-16,0 0 15,24-25-15,1 0 16,0 0-16,0-25 16,0 25-16,-25-25 0,24 25 0,-24-25 15,25 25-15,0-24 16,-25-1-16,0 0 0,0 0 15,0 0-15,-25 25 16,0-25-16,1 25 16,-26 0-16,25 0 15,0 0-15,25 25 16,25-25 31,0 0-47,0-25 15,24 25-15</inkml:trace>
  <inkml:trace contextRef="#ctx0" brushRef="#br0" timeOffset="149630.8596">13791 9996 0,'0'0'0,"0"25"16,0 0-1,0 0-15,0 0 16,0-1-16,0 1 0,0 0 15,0 0 1,25-25 0,0-25-16,0 0 0,0 0 15,-25 1 1,49-1-16,-49 0 0,25 0 16,-25 0-16,25 25 0,-25 25 31,-25 0-31,25 0 15,-25 0 1,25-1-16,0 1 0,0 0 16,0 0-16,25 0 15,0-25 1,0 0-16,-1 0 0,1 0 0,0-50 16,0 50-16,-25-25 0,25 0 15,-25 1-15,24-26 0,-24 25 16,0 0-16,0 0 0,0 1 15,0-1-15,-24-25 0,-1 25 16,0 1 0,0 24-16</inkml:trace>
  <inkml:trace contextRef="#ctx0" brushRef="#br0" timeOffset="149998.5936">14858 9699 0,'0'0'0,"-25"24"31,25 1-31,0 0 16,-25 0-16,25 0 0,0 24 15,0 1-15,0-25 0,0-1 16,0 1-16,0 0 0,0 0 15,0 0-15,0 0 0,-24-25 16,-1 0 0</inkml:trace>
  <inkml:trace contextRef="#ctx0" brushRef="#br0" timeOffset="150590.4184">14610 9872 0,'0'0'0,"25"0"16,24 0-1,-24 0-15,0 0 16,0-25-16,49 25 0,-24 0 16,-25-24-16,-1 24 0,1-25 15,25 0-15,-25 0 0,-1 0 16,-24 1-16,0-1 16,0 50 15,-24-1-31,24 1 15,0 0-15,-25 25 0,25-26 16,-25 1-16,25 0 16,0 0-16,0 24 0,0-24 0,0 0 15,25-25 1,0 0-16,-1 0 16,1-25-16,25-24 15,-50 24-15,25 25 0,-25-25 16,0 0-16,24 25 15,-24-25-15,-24 50 16,24 0-16,-25 0 16,25 0-16,0-1 15,0 1-15,25-25 0,-25 25 16,24-25-16,26 25 16,-25-25-16,0 0 0,-1 0 15,-24-50-15,25 50 0,25-25 16,-50 1-16,25-1 0,-25 0 15,25 25-15,-25-50 0,0 26 16,-25 24 0,-25 0-16,25 24 0,0 26 15,1-50-15,24 50 16,0-26-16,0 1 16,24 25-16,1-50 15,25 25-15,-25-25 16,0 0-16,-1 0 0,26 0 15</inkml:trace>
  <inkml:trace contextRef="#ctx0" brushRef="#br0" timeOffset="151150.875">16024 9897 0,'0'0'0,"25"-25"16,-25 0-1,0 1 1,0-1-16,0 0 15,-25 25-15,0 0 16,0 0-16,-24 25 16,24 0-16,0-1 15,25 1-15,-25 0 0,0 0 16,25 0-16,0-1 16,25 1-16,0-25 15,0 0-15,0 0 16,24-25-16,-24 1 0,-25-1 15,25 0-15,0 25 0,-1-25 16,1-24-16,-25-1 0,25 25 16,-25 0-16,25 1 0,0-26 15,-50 50 17,25 25-17,-25 0-15,25 24 0,-25-24 16,25 0-16,0 0 15,-25 24-15,25-24 0,0 0 16,0 0-16,0-1 0,0 1 16,25-25-1,-25 25-15,25-25 0,0 0 16</inkml:trace>
  <inkml:trace contextRef="#ctx0" brushRef="#br0" timeOffset="151439.0868">16321 9773 0,'0'0'0,"-24"25"32,-1 0-17,0-1-15,25 1 0,0 0 16,0 0-16,0 24 16,0-24-16,25-25 15,-25 25-15,25-25 16,-1 0-16,1-25 0,0-24 15,0 24-15,-25 0 16,0 0-16,0 0 16,0 1-16,0-1 0,-25 0 15,0 25-15,0 0 16,1 0-16,24 25 31</inkml:trace>
  <inkml:trace contextRef="#ctx0" brushRef="#br0" timeOffset="151676.6738">16694 9798 0,'-25'0'16,"0"-25"-1,0 25-15,0 0 16,1 0-16,24 25 0,-25-25 15,0 49 1,25-24-16,0 25 0,0-25 16,25-25-1,0 24-15,-1-24 16,1 0-16,0 0 0,25-24 16</inkml:trace>
  <inkml:trace contextRef="#ctx0" brushRef="#br0" timeOffset="152050.4577">16892 9773 0,'-25'0'16,"0"0"-1,25 25 1,-24-25-16,-1 25 0,25-1 0,0 1 16,0 0-1,0 0-15,0 0 0,0-1 0,0 1 16,25-25-16,-1 0 15,1 0 1,-25-25-16,25 25 0,0-49 16,0 24-16,-25 0 15,24 0-15,1 1 0,-25-1 16,25 25-16,-25-25 0,0 50 31,-25-25-15,25 25-16,-25-1 0,25 1 15,-24 0-15,24 25 16,-25-50-16,25 24 0,0 1 31,49-25-31,-24-25 16,25 1-16,-25-1 16,-1 0-16</inkml:trace>
  <inkml:trace contextRef="#ctx0" brushRef="#br0" timeOffset="153010.215">17190 9773 0,'-25'74'15,"50"-148"-15,-50 99 16,0 0 0,0-1-16,0 26 15,1-50-15,24 25 0,0 0 16,-25-1-16,25 1 16,25-25-1,-1 0 1,-24-25-16,25 25 0,-25-24 15,50-1-15,-50 0 0,25 0 16,-1 25-16,-24-25 0,25 1 16,-50 48 15,1 1-15,24 0-16,0 0 0,0 0 15,0-1 1,24-24-16,1 0 31,0 0-31,0-24 0,0 24 16,-1 0-16,1-25 15,0 0-15,0 25 16,-25-25-16,0 0 16,-25 25-1,0 0-15,0 0 16,25 25-16,-24-25 0,24 25 15,-25 0-15,25 0 16,-25-1-16,25 1 16,25-25-16,0 0 15,24 0 1,-24-25-16,0 25 0,0 0 16,-1-49-16,1 24 0,0 0 15,-25 0-15,0 1 16,0 48 31,-25-24-47,0 25 0,25 0 15,-24 0 1,48 0 0,1-25-1,0-25 1,0 25-1,-25-25-15,25 25 0,-25 25 47,25-25-15,-1 0-32,-24-25 0,50 0 15,-50 0-15,25 25 16,-25-24-16,25 24 0,-25-25 15,49-25-15,-24 25 0,-25 1 16,25-1-16,0-25 0,-1 1 16,1 24-16,-25 0 0,25 25 0,-25-25 15,25 25-15,-25 25 16,0 0-16,-50 0 16,25 49-16,25-49 15,-24 0-15,24 24 0,-25 50 16,25-74-16,-25 25 0,25-25 15,0-1-15,0 1 0,0 0 16,0 0-16,25-25 16</inkml:trace>
  <inkml:trace contextRef="#ctx0" brushRef="#br0" timeOffset="153148.4605">17760 9847 0,'0'0'0,"-25"0"0,1 0 0,24-24 31,24 24-31,1 0 0,0 0 16,25 0-16,-26 0 0,26-25 15,-25 25-15,24-25 0</inkml:trace>
  <inkml:trace contextRef="#ctx0" brushRef="#br0" timeOffset="154236.1316">18479 9500 0,'0'-25'0,"0"1"15,-24 24 1,-1 49-16,0-24 15,25 0-15,-25 0 0,25 24 16,-25 26-16,1-26 0,24-24 16,0 25-16,0-26 0,0 26 15,-25 0-15,25-26 0,0 1 16,-25-25 0,25-25-1,25-24-15,0 24 0,-1 0 16,1 0-16,0 1 0,0-1 15,0 0-15,-1 0 16,1 25-16,0 0 0,0 0 16,0 0-16,0 0 15,-25 25-15,0 25 16,0-26-16,-25-24 0,25 25 16,-25-25-16,25 25 0,-25-25 15,0 25-15,50-25 31,25 0-31,-25 0 16,-1 0-16,26-25 16,-25 0-16,0 25 0,-1-25 15,1 25-15,0-24 0,25-1 16,-26 0-16,-24 0 16,0 0-16,0 1 15,-24 24 1,-1 0-1,0 0-15,0 24 16,25 1-16,-25 0 16,25 0-16,0 24 15,25-24-15,0 0 16,0-25-16,0 0 16,-25 25-16,24-25 0,1 0 15,0 0-15,25 0 0,-26-25 16,1 25-16,0-25 0,0 25 15,0-25-15,-1 25 0,1-24 16,-50 48 15,25 1-15,-24 25 0,-1-50-16,25 25 15,0-50 16,0 0-31,0 0 16,0 0-16</inkml:trace>
  <inkml:trace contextRef="#ctx0" brushRef="#br0" timeOffset="154848.0933">19025 9699 0,'25'99'16,"-50"-198"-16,0 99 0,1 0 16,-1 0-1,25 24-15,25 1 31,-1-25-31,1 0 0,0 25 0,0-25 16,0 0-16,-1 0 0,1 0 16,0 0-16,0 0 15,0 0 17,-25 25-32,0 0 15,0-1-15,0 1 31,24-25-15,1 0-16,0 0 16,0-25-16,0 25 15,24 0-15,-24-24 0,0 24 0,0 0 16,-1 0-16,1-25 0,-25 0 16,25 25-16,-25-25 15,-25 25 1,0 0-1,25 25-15,0 0 16,0 0 0,25-25-16,0 0 15,0 0-15,0-25 16,0 25-16,-25-25 0,24 25 16,-24-25-16,0 0 15,-24 25-15,-1 0 16,0 0-1,0 0-15,0 25 16,0 25-16,25-25 0,-24-1 16,24 26-16,0-25 15,-25 24-15,25-24 0,0 0 16,0 50-16,-25-51 0,25 1 16,-25 0-16,25 0 0,-25 49 15,1-49-15,-1 0 0,0 24 16,0-24-16,-49 25 0,24-25 15,-24-25-15</inkml:trace>
  <inkml:trace contextRef="#ctx0" brushRef="#br0" timeOffset="155889.864">7789 10988 0,'-25'-24'16,"25"-1"0,-25 0-16,25 50 15,-25 0 1,25-1-16,0 1 0,-25 25 0,25-25 15,-24 49-15,-1-24 16,25-25-16,0 24 0,-25-24 16,25 25-16,0-26 0,0 1 15,-25-25 1,25-25-16,0 1 0,0-1 16,0 0-16,0-49 0,0 49 15,25-25-15,-25 25 0,50-24 16,-50 24-16,49-50 0,-24 51 15,0-1-15,0 0 0,-1 25 16,26-25-16,-25 25 0,0 0 16,-25 25-16,24 0 15,-24 0-15,0-1 16,0 1-16,-24-25 0,24 25 16,-25 0-16,-25 0 0,25-1 15,1-24-15,-1 0 0,0 0 16,0 0-16,25-24 15,25-1 1,25 0-16,-26 25 16,26-25-16,-25 0 0,0 1 15</inkml:trace>
  <inkml:trace contextRef="#ctx0" brushRef="#br0" timeOffset="156217.8175">8086 10914 0,'-99'25'0,"198"-50"0,-99 50 31,0 0-31,0-1 16,0 1-16,0 0 16,25-25-16,0 0 31,0 0-31,-25-25 16,25 25-16,-1-49 0,-24 24 15,25 25-15,-25-25 0,25 0 16,-25-24-16,25 49 15,-25 24-15,-50 1 16,50 0 0,0 25-16,-25-1 0,25-24 0,0 0 15,0 0-15,0-1 0,0 1 16,0 0-16,25-25 16,0 0-16,0-25 15,0 0-15,-25 1 16,24-26-16,1 25 0,-25-24 15</inkml:trace>
  <inkml:trace contextRef="#ctx0" brushRef="#br0" timeOffset="156569.5233">8458 10740 0,'0'-24'0,"0"48"0,25-48 32,-25 48-32,0 26 0,0-25 15,0 0-15,0 24 0,0-24 16,-25 0-16,25 0 0,0 24 15,-24-24-15,24 0 0,0 0 16,-25-25-16,25 24 0,25-48 31,24-26-31,-24 25 16,0 0-16,0 1 16,-1 24-16,1-25 0,0 25 15,0 0-15,-25 25 16,0-1-16,0 1 15,-25-25-15,25 25 0,-25 0 16,0 0-16,1-1 0,-1-24 16,25 25-16,-25-25 0,0 25 15,0-25 1,25-25 0,25 0-16,0 1 0,0-1 15,0 0-15</inkml:trace>
  <inkml:trace contextRef="#ctx0" brushRef="#br0" timeOffset="156769.6833">8830 10740 0,'0'0'0,"0"25"31,0 0-15,0 0-16,-24 0 0,24-1 15,0 51-15,-25-26 0,25-24 16,-25 0-16,25 25 0,0-1 15,-25-24-15,25 0 0,0 0 0,0 0 16,25-25 0,-25-25-1,25 0-15,0 0 0</inkml:trace>
  <inkml:trace contextRef="#ctx0" brushRef="#br0" timeOffset="156933.453">8979 10939 0,'0'25'15,"-25"-1"-15,25 1 16,0 0-16,-24 25 16,24-26-16,0 1 0,0 0 15,0 0-15,0 0 16,0-50 0</inkml:trace>
  <inkml:trace contextRef="#ctx0" brushRef="#br0" timeOffset="157281.4886">9029 10889 0,'0'-25'0,"25"25"47,-25 25-47,49-25 15,-24 25-15,0-25 16,0 0-16,0 0 0,-1 0 15,1 0-15,-25-25 16,-25 25 0,1 25-16,-1-25 15,25 25-15,-25-25 0,25 25 16,0-1-16,-25-24 0,25 25 16,0 0-16,0 25 15,25-50-15,-25 24 0,25 1 16,-25 0-16,0 0 0,0 0 15,-25-25 17,0 0-17,0-25-15,25 0 16</inkml:trace>
  <inkml:trace contextRef="#ctx0" brushRef="#br0" timeOffset="157865.3549">9475 10765 0,'0'0'0,"25"-25"0,-50 25 31,25 25-31,-24 0 16,-1 25-16,25-26 15,-25 51-15,0-50 0,25-1 16,0 26-16,0-25 0,-25 24 0,25-24 15,0 0 1,25-25 0,0 0-16,-25-50 15,25 26-15,24-1 0,-49 0 0,25 0 16,-25 0-16,25 25 0,-25-24 16,0-1-16,25 25 0,-25 25 31,-25 24-16,25 1-15,0-25 0,0-1 16,0 1 0,25 0-16,0-25 15,24 0-15,-24 0 16,0-25-16,0 25 0,-1-25 16,-24 1-16,50-1 0,-50 0 15,25 25-15,-25-25 0,25 0 0,-25 1 16,0-1-16,-25 25 31,0 0-31,0 0 16,0 25-16,25-1 15,-24 1-15,24 0 16,0 0-16,0 0 0,0-1 16,0 1-16,24-25 15,1 25-15,-25 0 0,25-25 16,0 0-1,0 0-15,-1 0 0,1-25 0,0 25 16,25-25-16</inkml:trace>
  <inkml:trace contextRef="#ctx0" brushRef="#br0" timeOffset="158230.238">10319 11013 0,'0'-25'0,"0"1"15,-25 24-15,25-25 16,-25 25-16,0 0 0,25-25 15,-24 25-15,-1 0 0,0 25 16,0-25-16,0 25 16,1-1-16,24 1 0,-50 0 15,50 0-15,-25 0 0,25-1 0,0 1 16,25-25-16,0 0 16,0 0-16,-1 0 15,1-25-15,25-24 16,-25 24-16,-1 0 0,1 0 15,0-24-15,25-26 0,-26 51 0,1-26 16,-25 25-16,25 0 0,-25 1 16,25-26-16,-50 100 31,25-26-31,-25 1 16,25 0-16,-49 74 0,49-74 15,0 0-15,-25 24 0,25-24 16,0 0-16,0 0 0,0 0 15,25-25-15</inkml:trace>
  <inkml:trace contextRef="#ctx0" brushRef="#br0" timeOffset="158810.4493">10889 10914 0,'0'0'0,"-25"0"0,1 0 0,-1 0 16,25 25-16,0 0 16,-25 24-16,25-24 15,0 0-15,25 0 16,0-25-16,-1 0 16,1 0-1,-25-25-15,25 0 0,-25 0 16,0 0-16,0 1 0,0-1 15,-50 0 1,26 0-16,-1 25 16,25 25-1,25-25 1,24 0-16,-24 0 16,0 0-16,0 0 0,24 0 15,-24 0-15,0 0 16,0 0-16,-1 0 15,-24 25 1,0 0 0,0 24-1,0-24-15,25-25 32,0-25-32,0 25 0,0-49 15,0 49-15,-25-25 0,24 0 16,1 0-16,-25 0 15,25 25-15,-25 25 16,0 0 0,0 0-16,0 0 0,0-1 15,0 1-15,0 25 0,0-25 16,0-1-16,25-24 16,0 25-16,-1-25 0,1 0 15</inkml:trace>
  <inkml:trace contextRef="#ctx0" brushRef="#br0" timeOffset="159243.2655">12254 10740 0,'0'0'0,"0"-24"0,-25 24 16,0 24 0,0 1-16,25 0 0,-25 0 15,25 0-15,-25 24 0,1 26 16,24-51-16,0 26 0,0-25 15,-25 0-15,25 24 16,0-24-16</inkml:trace>
  <inkml:trace contextRef="#ctx0" brushRef="#br0" timeOffset="159877.6211">11931 10864 0,'0'0'0,"0"-24"0,25 24 16,0 0-1,-1 0-15,26 24 16,-25-24-16,74 0 16,-74 0-16,0 0 0,0-24 15,-1-1-15,1 0 16,-25 0-16,25 0 0,-25 1 16,0-1-16,0 0 15,0 75 16,0-26-31,-25 1 16,0 25-16,25-25 0,-24-1 0,24 1 16,-25 0-16,25 0 0,-25 24 15,25-24-15,0 0 16,25-50 0,0 0-1,-1 1-15,1-1 0,-25 0 16,25 0-16,0 0 15,0 1-15,-1-1 16,-24 50 0,0 24-1,0-24-15,0 25 0,0-26 16,0 1-16,0 0 0,0 0 16,25 0-16,0-25 15,0 24-15,0-24 0,24-24 16,-24 24-16,0-50 15,0 25-15,-1 0 0,1 1 16,0-26-16,-25 25 0,25 25 0,-25-25 16,0 1-16,0-1 15,-25 25 1,0 25-16,-24-1 16,24 1-16,25 0 0,-25 0 0,0 0 15,0 24-15,25 1 16,0-25-16,25-1 0,0-24 15,0 25-15,0-25 0,24 0 16,1 0-16,-25 0 0,24-25 16</inkml:trace>
  <inkml:trace contextRef="#ctx0" brushRef="#br0" timeOffset="160555.9631">13494 10914 0,'0'-25'16,"0"0"-1,0 50 32,-25 0-47,0 25 16,25-26-16,0 1 0,0 0 0,0 0 16,0 0-16,0-1 15,25-24-15,0 0 16,0 0-16,-25-24 0,24 24 15,-24-25-15,25 0 0,0-25 16,-25 26-16,0-1 0,25 0 16,-25 50 15,25 0-31,-25-1 0,24 1 16,-24 0-16,0 0 0,25 0 15,0-1-15,0-24 16,0 0-1,-1-49 1,-24 24-16,0-25 16,0 26-16,0-1 15,25 25 17</inkml:trace>
  <inkml:trace contextRef="#ctx0" brushRef="#br0" timeOffset="160830.7337">13915 11137 0,'25'0'15,"-25"-25"-15,25 25 0,-25-24 16,25 24-16,0-25 0,-1 0 16,1 25-16,-25-25 0,25 0 15,-25 1-15,0-1 16,-50 0-1,1 25-15,-1 25 16,50 0-16,0-1 16,-25 1-16,25 0 0,0 0 15,0 0-15,0-1 16,25-24-16,-25 25 0,25-25 0,0 25 16,0-25-16,-1 0 15,1 0-15,0-25 0,0 0 16,-25 1-16</inkml:trace>
  <inkml:trace contextRef="#ctx0" brushRef="#br0" timeOffset="161188.4031">14362 10740 0,'0'0'0,"0"-24"0,-25 24 16,25 24-1,-25 26-15,25-25 0,-25 0 16,25-1-16,-24 51 0,-1-50 15,0 24-15,25-24 0,-25 0 16,0 0-16,25 24 0,-24-24 16,24 0-16,24-50 15,1 0 1,0 0-16,0 1 0,24-1 16,-24 0-16,0 25 0,0-25 15,0 25-15,0 0 16,-1 0-16,1 25 0,-25 0 15,0 0-15,0-1 16,-25 1-16,25 0 0,-49 0 0,24-25 16,-25 50-16,25-50 0,1 0 15,-1 24-15,0-24 0,0 0 16,0 0-16,25-24 16,0-26-16,50 25 15</inkml:trace>
  <inkml:trace contextRef="#ctx0" brushRef="#br0" timeOffset="162989.9472">15106 10740 0,'25'0'15,"-50"0"-15,50-24 0,0-1 0,-25 0 16,24 0-16,-24 0 16,25 25-16,-25-24 0,0 48 15,-25 51 1,1-50-16,-1-1 0,25 26 15,-25-25-15,0 24 0,0 51 16,1-76-16,-1 26 0,25-25 16,-25 0-16,25 24 15,-25 1-15,25-75 16,25-49 0,-25 49-16,25 0 15,0 0-15,24 0 0,-24-24 16,25-1-16,-26 50 0,1-25 15,0 25-15,0 0 0,0 0 16,-25 25-16,0 0 0,0 0 16,0 0-16,-25 24 0,-25-24 15,50 0-15,-25 0 16,1-1-16,-26 1 0,25-25 16,-24 0-16,24 0 15,25-25-15,0 1 16,25-1-1,-25 0-15,24 25 0,26-50 16,-25 50-16,0-24 0,-1-1 16,1 25-16,0 0 0,25-25 0,-26 0 15,1 25-15,0 0 16,0 0-16,0 0 16,0 25-1,-25 0-15,24-25 16,-24 25-16,0-1 15,-24-24-15,24 25 0,-25 0 16,0-25-16,25 25 0,-25-25 16,25 25-1,25-25 1,0-25-16,-25 0 16,25 25-16,-1-25 0,1 0 0,0 1 15,25-1-15,-26 0 0,-24 0 16,25 25-16,0-25 15,0 25-15,-25-24 0,0 48 32,0 1-17,-25 0-15,25 0 0,-25 0 16,25 24-16,0-24 16,0 0-16,0 0 15,25-1-15,0-24 16,0 0-16,-1 0 0,1-24 15,0 24-15,-25-25 0,25-25 16,-25 25-16,0 1 16,0-1-16,-25 0 15,25 0-15,-25 25 16,0-25-16,1 25 0,-1 0 16,0 0-16,25 25 31,25-25-16,0 0-15,-1 0 16,1 0-16,0 0 16,25-25-16,-26 25 0,1 0 15,0 0 17,-25 25-17,0 0-15,0 0 0,0 24 16,-25-24-16,25 0 15,-25 0-15,25 0 0,25-50 47,0 0-47,0 0 16,0 25-16,-1-49 0,26-1 16,-25 50-16,0-25 0,-25 0 15,24 25-15,-24 25 31,0 0-31,-24 25 16,24-26-16,0 1 16,0 0-16,0 0 0,0 0 15,24-25 1,1 0 0,0 0-16,0 0 15,0 0-15,-1 0 0,1-25 16,0 25-16,-25-25 0,25 25 0,-25-25 15,25 25-15,-25-25 16,0 1-16,0-1 16,-25 0-1,0 0-15,25 0 16,-25 25-16,25-24 0,-25 24 0,25-25 16,-24 25 15,48 0-16,1 25 1,0-25-16</inkml:trace>
  <inkml:trace contextRef="#ctx0" brushRef="#br0" timeOffset="163700.0467">16421 10914 0,'25'25'16,"-174"-100"-16,322 150 0,-222-100 0,123 50 16,-49-50-1,-25 0-15,0 0 16,-25 25-1,0 0 1,1 0 0,24 25-1,-25-25-15,25 25 0,0 0 16,0 0-16,0-1 0,25 1 16,-25 25-16,24-25 15,-24-1-15,0 1 16,0 0-1,-24-25-15,-1 0 16,0 0-16,25-25 16,25 0-1,0 1-15,-1-1 16,1 25-16,0-25 0,0 25 16,0-25-16,-1 25 15,1-25-15,25 1 0,-25-1 16,-1 0-1,-24 0-15,0 0 16,-24 25 15,-1 0-15,25 25 0,-25 0-16,25 0 0,0 0 15,25-25-15,-25 24 16,25-24-16,24 0 15,-24-24 1,0 24-16,0 0 16,-1-25-16,1 0 0,-25 0 15,25 25-15,-25-25 0,25 25 16,-25 25 15,0 0-31,-25-25 0,25 25 0,-25 0 16,25 24-16,-25-49 0,25 25 15,0 0-15,0 0 16,25-25 0,-25-50-1,50 25-15,-25 0 0,-1 1 0,1-1 16,0 0-16,25-25 16,-26 50-16,-24-24 0,25-1 15,0 25-15,0-50 0</inkml:trace>
  <inkml:trace contextRef="#ctx0" brushRef="#br0" timeOffset="175891.2551">3969 12328 0,'0'0'0,"-25"0"15,25-25 1,0 0 0,-25 25-1,25 25-15,0 0 16,-25 25-1,25-26-15,-24 26 16,24-25-16,0 0 0,0 24 16,-25-24-16,25 0 0,0 49 0,0-49 15,0 0-15,0 0 16,25-1-16,-1-24 0,1 0 16,0 0-16,0 0 0,-25-24 15,49-26-15,-24 25 0,0 0 16,0-24-16,0 24 0,-1-25 15,1 1-15,0-1 0,-25 25 0,25 1 16,-25-1-16,25 0 16,-25 50-1,0 0 1,0-1-16,0 1 16,0 25-16,0-1 15,0-24-15,0 0 0,0 0 16,0 49-16,0-49 0,0 0 15,24 0-15,-24-1 16,0 1-16,25-25 0,0-25 16</inkml:trace>
  <inkml:trace contextRef="#ctx0" brushRef="#br0" timeOffset="176454.3421">4638 12254 0,'-24'0'32,"-1"24"-32,25 1 0,0 0 15,0 0-15,0 0 0,0 24 16,-25 26-16,25-51 0,0 26 16,0-25-16,-25 0 0,25 24 15,0 1-15,-25-50 0,25 25 16,0-1-16,0-48 15,0-1 1,0-25-16,0 25 0,0-49 16,25-75-16,25 50 15,-25 74-15,-25-24 0,24 24 16,1-25-16,0 25 0,0 25 16,0-25-16,-1 25 15,1 25-15,-25 0 16,0 0-16,0 0 0,0 24 0,0 1 15,-25-25-15,25 0 0,-24-1 16,24 1-16,-50 0 0,50 0 16,-25-25-16,0 25 0,1-25 15,-1 0 1,0-25-16,0 0 16,50 25 15,0 0-16,0 25 1,-1 0-16,-24-1 16,25-24-16,-25 25 0,25 0 0,0 0 15,0 0-15,-25-1 16,24-24-16,-24 25 0,25-25 16,0 0-1</inkml:trace>
  <inkml:trace contextRef="#ctx0" brushRef="#br0" timeOffset="176901.1936">5358 12105 0,'-25'49'0,"0"1"16,0-25-16,25 0 15,-24 24-15,24-24 0,0 49 16,-25-24-16,25-25 0,0 24 0,0-24 15,0 25-15,-25-1 0,25-24 16,0 0 0,0-50-1,0 0 1,25 1-16,-25-1 16,49 25-1,-24 0-15,0 0 16,-25 25-16,25-25 15,0 0-15,-1 24 0,1 1 16,0-25-16,25 0 16,-26 0-16,1 0 0,0-25 0,0 25 15</inkml:trace>
  <inkml:trace contextRef="#ctx0" brushRef="#br0" timeOffset="177168.4071">5804 12328 0,'25'0'32,"25"0"-17,-1 0 1,-24 0-16,0 0 0,25 0 15,-26 0-15,26 0 0,0 25 0,-26-25 16,1 0-16,-50 0 31,1-25-15</inkml:trace>
  <inkml:trace contextRef="#ctx0" brushRef="#br0" timeOffset="177396.6217">5978 12179 0,'0'25'16,"25"0"-1,24-25-15,-24 25 16,0-1-16,25 1 0,-26-25 16,1 25-16,-25 0 0,0 0 15,0-1-15,0 1 0,0 0 16,-49 25-16,24-26 15,0-24-15,25 25 0,-25 0 16,0-25-16,25 25 0</inkml:trace>
  <inkml:trace contextRef="#ctx0" brushRef="#br0" timeOffset="178056.0021">6747 12030 0,'0'-25'0,"0"50"16,0 0-16,0 0 15,0 0-15,-25-1 0,25 1 16,0 50-16,0-50 0,0-1 15,0 26-15,0-25 16,0 24-16,-25 26 0,25-50 16,-25-1-16,25 26 0,-24 0 15,48-100 17</inkml:trace>
  <inkml:trace contextRef="#ctx0" brushRef="#br0" timeOffset="178227.0965">6945 12328 0,'0'0'15,"0"25"-15,0 0 0,-24-1 0,24 1 16,0 0-16,-25 25 0,25-26 0,0 1 16,0 0-16,0 0 15,0-50 1,0 0-1</inkml:trace>
  <inkml:trace contextRef="#ctx0" brushRef="#br0" timeOffset="178365.563">6921 12229 0,'24'25'31,"1"-25"-31,0 0 15,0 0-15</inkml:trace>
  <inkml:trace contextRef="#ctx0" brushRef="#br0" timeOffset="178671.7261">7094 12254 0,'0'24'0,"-25"-48"16,50 73-16,-25-98 0,0 123 0,0-24 16,0-26-16,0 1 0,0 0 15,0 0-15,0 24 0,0-24 16,0-50 15,25 1-31,-25-1 0,25 0 16,0-25-16,-25 26 0,24-1 15,1-50-15,0 75 16,-25-24-16,25 24 16,-25 24-16,0 26 15,0-25-15,0 24 16,0-24-16,0 0 0,0 25 0,0-26 15,0 1-15,0 25 16,0-25-16,0-1 0,25-24 16,-25-24-1,24 24-15,-24-25 0,25 0 0,-25 0 16,25-49-16</inkml:trace>
  <inkml:trace contextRef="#ctx0" brushRef="#br0" timeOffset="178881.1632">7615 11931 0,'0'0'16,"-25"25"-16,25 24 15,-25 1 1,25-25-16,0 0 0,0 24 0,0-24 16,0 74-16,0-74 15,0 25-15,0-1 0,0 1 0,0-25 16,25 49-16,-25-49 0,0 0 15,0 0-15,0-1 0</inkml:trace>
  <inkml:trace contextRef="#ctx0" brushRef="#br0" timeOffset="179114.0079">7813 12303 0,'-24'0'15,"-1"0"-15,0 0 0,0 0 16,0 25-16,-24 0 16,49 0-16,-25-25 15,0 24-15,25 1 0,-25-25 16,25 25-16,0 0 16,0 0-1,50-1-15,-25-24 0,0 25 16,24-25-16,-24 0 15,0 0-15,0 0 0</inkml:trace>
  <inkml:trace contextRef="#ctx0" brushRef="#br0" timeOffset="179371.9054">8186 12080 0,'-25'0'16,"0"49"-16,25-24 0,-25 0 16,0 0-16,1 0 0,24 0 15,-50 49-15,50-24 0,0-26 16,0 1-16,0 25 0,25-1 15,0-24-15,-1 0 0,1-25 16,0 0-16</inkml:trace>
  <inkml:trace contextRef="#ctx0" brushRef="#br0" timeOffset="182466.8093">8062 12278 0,'0'-24'0,"0"-1"15,0 0 17,24 25-32,1-25 15,25 25 1,-25 0-16,-1 0 16,1 0-16,-25 25 15,25 0-15,0-25 0,-25 25 0,0-1 16,25 1-16,-25 25 0,0-25 15,-25-1-15,25 1 16,-25 0-16,-25 0 0,26 0 16,-1-25-1,0 0-15,25-25 16,0 0-16,0-25 16,25 50-16,-25-24 15,49-1-15,-49 0 0,25 25 16,25-50-16</inkml:trace>
  <inkml:trace contextRef="#ctx0" brushRef="#br0" timeOffset="183197.8508">8409 12229 0,'49'-25'16,"-98"50"-16,98-25 31,-49 25-31,0 24 0,0-24 16,0 0-16,0 0 15,0-1-15,0 1 16,25-50 15,0 1-31,-25-1 16,25-25-16,0 25 0,-1 1 15,-24-1-15,25 0 0,0 0 0,0 0 16,0 25 0,-25 25 15,24 0-31,1 0 15,0 0 17,-25-1-32,0 26 31,0-25-31,-25 0 16,25-1-16,0 1 15,25-25-15,0 25 16,24-25-16,-24-50 15,0 1 1,-25 24-16,0-25 16,0 26-16,-25 24 15,25-25-15,-25 25 0,25-25 16,-24 25-16,-1-25 0,0 25 16,0 25-1,25 0-15,25-25 16,0 0-1,0 0-15,-1 0 0,1 0 16,25 0-16,-25 0 0,-1-25 16,1 25-16,0 0 15,0 0-15,0 25 16,-25 24 0,25-24-1,-25 0-15,0 0 0,0 0 0,0-1 16,0 1-16,24-50 31,-24-24-15,25 24-16,0 0 15,-25 0-15,25 1 0,-25-1 0,25 0 16,-25 0-16,24 25 16,-24-25-16</inkml:trace>
  <inkml:trace contextRef="#ctx0" brushRef="#br0" timeOffset="183366.7398">9327 12229 0,'0'25'15,"0"-1"-15,0 1 16,24 0-16,-24 25 16,0-26-1,0 1-15,0-50 31,0 1-31</inkml:trace>
  <inkml:trace contextRef="#ctx0" brushRef="#br0" timeOffset="183486.7444">9351 12055 0,'-24'0'16,"24"-25"-1,0 50 1,0 0-1,24-25-15</inkml:trace>
  <inkml:trace contextRef="#ctx0" brushRef="#br0" timeOffset="183996.083">9624 12278 0,'0'0'0,"0"-24"47,0-1-47,0 0 15,-25 25 1,1 0-16,-1 0 16,0 0-1,25 25-15,-25-25 16,25 49-16,-25-24 0,25 0 15,0 0-15,0 0 16,0-1-16,25-24 0,0 0 16,25-24-1,-26 24-15,-24-25 16,25 0-16,0 0 0,0 0 0,0-24 16,-1-1-16,1 25 0,-25 0 15,25 1-15,0-26 0,-25 25 16,0 0-16,-25 25 31,25 50-31,-25-25 0,25 0 16,-25 24-16,25-24 0,0 0 0,-24 0 15,24 0-15,0-1 16,0 26-16,0-25 0,0 0 16,0-1-16,0 1 15,0 0-15,24-25 16,1-25-1,0 0 1</inkml:trace>
  <inkml:trace contextRef="#ctx0" brushRef="#br0" timeOffset="184146.2391">9897 12278 0,'0'25'31,"0"25"-15,0-25-1,0-1-15,-25 1 16,25-50 0</inkml:trace>
  <inkml:trace contextRef="#ctx0" brushRef="#br0" timeOffset="184668.3589">9847 12154 0,'0'0'0,"0"25"31,0 0-15,25 0-16,25-25 16,-25 0-16,-1 0 15,1 0-15,25 0 0,-25 0 16,0-25-16,-1 25 16,1 0-16,-25 25 31,0 0-31,0-1 0,0 1 15,0 0 1,0 0-16,0 0 16,25-25-16,0 0 15,0 0 1,24-25-16,-24 25 0,0-25 16,0 25-16,-1-25 15,26-24-15,-25 49 0,-25-25 16,0 0-16,0 0 15,0 0-15,-25 25 16,25-25-16,-25 25 16,0 25-1,25 25-15,-24-25 0,24 0 16,-25-1-16,25 26 0,0-25 0,0 0 16,0 24-16,0-24 0,0 25 15,0 24-15,0-49 0,0 24 16,0-24-16,0 0 0,0 49 15,0-49-15,-25 0 0,25 0 16,-25 0-16,0-1 0,1 1 16,-1-25-16,0 0 0,0 0 15,0-25-15,25 1 16</inkml:trace>
  <inkml:trace contextRef="#ctx0" brushRef="#br0" timeOffset="185050.6224">11336 12154 0,'-25'0'16,"0"0"-16,25 25 15,-25-25-15,25 25 0,-24 25 16,24-26-16,0 1 0,0 25 15,-25-25-15,25-1 0,0 51 16,-25-50-16,25-1 0,0 1 16,-25 0-16,25 0 0,-25-25 15,0-25 1,25-25-16</inkml:trace>
  <inkml:trace contextRef="#ctx0" brushRef="#br0" timeOffset="185639.2553">11038 12353 0,'0'-50'31,"25"199"-31,-50-248 0,50 49 16,24 75 0,-24-25-16,0 0 0,25 0 15,-25 0-15,24 0 0,1-25 16,-25 25-16,-1-25 0,1 1 16,0 24-16,0-50 0,-25 25 15,0 0-15,0 0 16,-25 50 15,25 25-15,0-25-16,-25 0 0,0 24 15,25-24-15,0 0 0,0 0 16,0-1-16,25 1 16,0-25-16,0 0 15,24-25-15,-24 25 16,0-24-16,0-1 0,0 0 15,-1 0-15,-24 0 16,0 50 15,0 25-31,-24-25 16,24-1-16,0 1 0,0 25 16,24-25-16,-24-1 15,25-24-15,25 0 0,-25 0 16,-1 0-16,1 0 0,0-24 15,-25-1-15,50 0 0,-50 0 16,24 0-16,-24 1 0,0-1 16,25-25-16,-25 25 0,-25 25 15,1 0 1,24 25-16,-25-25 0,25 25 16,-25 0-16,0 24 0,25-24 15,0 0-15,0 0 16,0 0-16,0-1 0,25-24 15,0 0-15,0 0 0,-1 0 0,26 0 16,0 0-16,-26-24 16,26 24-16</inkml:trace>
  <inkml:trace contextRef="#ctx0" brushRef="#br0" timeOffset="185918.9728">12576 12179 0,'-25'0'0,"0"0"15,1 0 1,-1 0-16,0 25 0,25 0 16,-25 0-16,0-25 15,1 49-15,24-24 0,-25 0 16,25 0-16,0-1 0,0 1 15,25 0-15,-1-25 16,-24 25-16,25-25 0,0 0 16,0 0-16,0-25 0,-1 25 15,1-25-15,0 0 0</inkml:trace>
  <inkml:trace contextRef="#ctx0" brushRef="#br0" timeOffset="186248.5974">12650 12254 0,'-24'-25'31,"48"124"-31,-24-173 0,-49 49 63,24 50-47,0-25-1,25 24 1,25-24-1,-25 25 1,25 0 0,-25 0-16,0 0 0,0-1 15,0 26-15,0-25 16,0 0-16,0-1 0,0 1 16,0 0-16,25-25 15,-25-25 16,0 0-31,0 1 16</inkml:trace>
  <inkml:trace contextRef="#ctx0" brushRef="#br0" timeOffset="186610.3515">12948 12278 0,'0'-24'15,"-25"24"1,0 0-1,1 24 1,-1-24-16,0 25 16,0-25-16,0 50 15,25-25-15,0-1 16,-24 1-16,24 0 0,0 0 16,24 0-16,1-1 15,25-24-15,-25 0 16,-1 0-16,1 0 0,0-24 0,0 24 15</inkml:trace>
  <inkml:trace contextRef="#ctx0" brushRef="#br0" timeOffset="186845.1544">13320 12254 0,'-25'-25'15,"1"25"-15,-1 0 16,0 0-16,0 25 15,0-1-15,25 1 16,-25-25-16,25 50 0,-24-50 0,24 25 16,0-1-16,0 1 15,0 25-15,0-25 16,24-1 0,1-24-16,0 0 15,0 0-15,25-24 16</inkml:trace>
  <inkml:trace contextRef="#ctx0" brushRef="#br0" timeOffset="187600.5516">13444 12477 0,'0'0'0,"-25"0"15,50-25 17,0 0-32,0 0 15,0 1 1,-25-1-16,24 25 15,-24-25-15,0 0 0,-24 25 16,-1 0-16,0 0 16,0 0-16,0 0 15,25 25-15,-24-25 0,24 25 16,0 0-16,0-1 0,0 1 16,24 0-1,1-25-15,0 0 0,0 0 16,24-25-16,-24 0 15,0 25-15,0-24 16,0 24-16,-1-50 16,1 50-16,0-25 0,-25 0 15,25 25-15,-25-24 0,0-1 16,-25 25-16,-25 0 16,26 0-16,24 25 15,-25-25-15,25 49 16,0-24-16,-25-25 0,25 25 15,0 0-15,25-1 0,0 1 16,-25 0-16,24 0 16,1 0-16,0-25 15,-25 24-15,0 1 16,-25-25 0,0 0-16,1-25 0,24 1 15,0-1 1,24 0-1,1 0-15,25 25 16,-50-25-16,25 25 0,-1 0 16,1-24-16,0 24 0,25-25 15,-26 25-15,1-25 0,0 25 0,-25-25 16,25 25-16,0-25 0,-25 1 16,24 24-16,-24-25 15,-24 25 1,-1 25-1,0-1-15,25 1 0,-25 0 16,25 0-16,0 49 16,0-49-16,0 0 0,0 0 15,0-1-15,0 1 16,0 0-16,-25-25 16,1 0-16,-1-25 15,0 25-15,25-25 16,-25 25-16</inkml:trace>
  <inkml:trace contextRef="#ctx0" brushRef="#br0" timeOffset="188051.4608">14709 12030 0,'25'-25'0,"0"25"0,-25 25 31,0 25-31,-25-50 16,25 49-16,-25-24 0,0 25 15,25 0-15,0-26 0,0 26 16,0-25-16,0 24 0,-24 1 16,24-25-16,0 0 0,0-1 15,0 1-15,-25 0 16</inkml:trace>
  <inkml:trace contextRef="#ctx0" brushRef="#br0" timeOffset="188360.0646">14461 12353 0,'-25'0'16,"149"124"-16,-223-248 0,99 124 0,50 0 16,-25 0-16,49 0 15,-49 0-15,24 0 0,-24 0 16,25 0-16,-25 0 0,49 0 16,-49 0-16,0 0 0,-1 0 15,-24 25-15,0-1 16,0 1-1,0 0 1,25 0-16,0-25 16,0 0-1,0-25-15,-1-25 16,-24 26-16,0-1 16,-24 25-16,-26-50 0,25 50 15,0-25-15,1 25 16,-1 0-16</inkml:trace>
  <inkml:trace contextRef="#ctx0" brushRef="#br0" timeOffset="188613.2378">15925 11981 0,'0'24'15,"-25"1"-15,25 0 0,-25 0 16,0 24-16,25-24 0,0 25 16,0-25-16,-25 0 0,25 49 15,0-49-15,0 0 0,0-1 16,0 1-16,-24 0 0,24 0 15</inkml:trace>
  <inkml:trace contextRef="#ctx0" brushRef="#br0" timeOffset="189228.8146">15652 12303 0,'0'0'0,"25"0"31,-1 0-31,1 0 15,0 0-15,25-25 0,-26 25 16,26-24-16,0 24 0,-26-25 0,1 25 16,0-25-16,0 0 0,0-25 15,-1 26-15,-24-1 0,25 0 16,-25 0-16,0 0 16,0 50-1,-25 0 1,25 0-16,0 0 0,0-1 15,-24 1-15,-1 50 0,25-50 0,0 24 16,-25-24-16,25 0 0,0 0 16,0-1-16,0 1 0,25-25 15,0 0 1,-1-25-16,1 1 16,0 24-16,0-50 0,0 25 15,-1 25-15,-24-25 0,25 1 16,-25 48 15,0 1-15,0 0-1,0 0-15,0 0 0,0-1 16,25-24-16,0 25 16,0-25-16,-1 0 0,1 0 0,0 0 15,0 0-15,0-25 0,0 1 16,-1-1-16,-24 0 0,25 25 15,-25-50-15,0 26 16,0-1-16,-25 25 16,1 25-1,-1-25-15,0 24 16,0 1-16,25 0 0,0 0 16,0 0-16,0-1 0,25 1 15,0-25-15,0 0 16,24 0-16,-24 0 0</inkml:trace>
  <inkml:trace contextRef="#ctx0" brushRef="#br0" timeOffset="189779.324">17214 12229 0,'0'-25'0,"25"0"15,-25 0-15,0 0 16,-25 25-16,1-24 15,-1 24-15,0 0 16,0 0-16,0 0 0,1 24 16,-1 26-16,0-25 0,0 0 0,0 24 15,25-24-15,0 0 16,0 0-16,25-25 0,25 25 16,-25-25-1,-1 0-15,1-25 0,0 0 0,49-25 16,-49 26-16,0-1 0,0-25 15,0 25-15,-25 0 0,49-49 0,-24 24 16,0 26-16,-25-1 16,25 0-16,-25 0 0,0 50 31,-25-25-31,25 50 0,0-26 0,-25 1 16,0 0-16,0 25 0,1-1 15,24 1-15,0-25 0,-25 0 16,25-1-16,0 1 15,0 25-15,0-25 0,0-1 0,25-24 16,24 0 0,-24 0-16</inkml:trace>
  <inkml:trace contextRef="#ctx0" brushRef="#br0" timeOffset="190062.8709">17587 12179 0,'0'-25'16,"0"50"-16,0-75 0,-25 50 15,25 25-15,-25 0 16,0 0-16,25 0 0,0 0 16,0-1-16,-25 1 15,25 25-15,0-25 0,25-25 16,-25 24-16,25-24 0,0 0 16,0 0-16,-1-24 0,1 24 15,-25-25-15,25 0 16,0-25-16,-25 26 15,0-1-15,0 0 0,0 0 16,-50 0-16,25 25 0,1-25 0,-1 25 16,0 0-16,0 25 15,25 0 1,0 0 0,25-25-16</inkml:trace>
  <inkml:trace contextRef="#ctx0" brushRef="#br0" timeOffset="190294.9194">18033 12179 0,'0'-25'0,"0"50"0,-25-50 16,0 25-16,1 0 16,-1 0-16,0 25 15,0-25-15,0 25 0,1 0 16,24 0-16,-25-25 0,25 24 15,0 1-15,0 0 0,0 0 16,25 0-16,-1-25 16,1 0-16,0 0 15,0 0-15,24-25 16</inkml:trace>
  <inkml:trace contextRef="#ctx0" brushRef="#br0" timeOffset="190678.2938">18207 12129 0,'-25'0'16,"25"25"0,-25-25-16,25 25 15,-25-25-15,25 25 0,-25 0 16,25 0-16,0-1 0,0 1 16,0 0-16,0 0 0,0 0 15,0-1 1,25-24-16,0 0 15,0-24-15,0 24 0,-1-25 16,-24 0-16,50 0 0,-25 0 16,0 25-16,-25-24 0,24-1 15,1 0-15,-25 0 16,-25 25 0,25 25-1,-24 0-15,-1 0 16,25-1-16,0 1 15,-25 0-15,25 0 0,0 0 32,25-25-17,0 0-15,-1-25 16,1 0-16</inkml:trace>
  <inkml:trace contextRef="#ctx0" brushRef="#br0" timeOffset="191731.6548">18554 12204 0,'-25'0'16,"25"25"-16,-25-25 16,25 25-16,-25-1 15,1-24-15,24 50 0,-25-50 16,25 25-16,-25-25 0,25 25 16,0-1-16,25-24 15,0-24 1,-1 24-16,1-25 0,0 0 15,0 0-15,25 0 16,-50 1-16,24-1 0,1 25 16,-25-25-16,25 25 0,0 0 15,-25 25 1,0 0-16,-25-1 16,0 1-16,25 0 15,-25 0-15,25 0 16,25-25-1,25 0 1,-25-25-16,-1 0 16,1 25-16,-25-25 0,25 25 15,0 0-15,0-25 0,-1 1 16,1 24-16,-25-25 16,0 50 15,-25-25-16,25 24-15,0 1 16,0 0-16,25-25 16,-25 25-16,25-25 0,25 0 0,-26 0 15,1 0-15,0 0 0,0 0 16,24-25-16,-49 0 0,25 25 16,0-25-16,0 1 15,-25-1-15,25 0 0,-25 0 16,-25 25-1,0 0-15,0 0 0,0 25 16,1 0-16,-1-25 16,25 25-16,0-1 15,0 1 1,25-25-16,-1 0 0,1 0 16,0 0-16,0 0 0,0-25 15,-1 25-15,1-24 0,0-1 16,0 0-16,0 25 15,-25-25-15,24 25 16,-24-25-16,0 50 16,0 0-1,0 0 1,0 0-16,-24-25 16,24 24-16,24-24 31,1 0-31,0 0 15,0-24-15,0 24 16,-1-50-16,1 50 16,-25-25-16,25 0 0,0 0 15,0 1-15,0-26 0,-1 25 16,1-24-16,25-1 0,-25 25 0,-1-49 16,26-1-16,0 26 0,-50-1 15,24 25-15,1-24 16,-25 24-16,0 50 31,-25 24-31,1 1 0,24 0 0,-25-26 16,0 26-16,0 74 0,25-74 15,-25-1-15,25 1 0,0-25 16,-24 24-16,24 26 0,0-50 16,0-1-16,-25 1 15,25 0-15,-25-25 16</inkml:trace>
  <inkml:trace contextRef="#ctx0" brushRef="#br0" timeOffset="191889.5048">19596 12055 0,'0'0'0,"0"-25"0,49 0 16,-24 25-1,25 0-15,-25 0 0,24 0 16,100 25-16,-99-25 15,49 25-15,-74-25 0,24 0 16,-24 0-16,0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4:41:4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2877 5308 0,'0'-25'0,"25"25"203,0 0-203,0 0 32,0 0-32,-1 0 15,1 0 1,0 0-16,0 0 0,0 0 16,-1 0-16,1 0 15,0 0-15,25 0 16,-26 0-16,26 0 15,-25 0-15,0 0 16,-1 0-16,1 0 16,0 0-16,0 0 15,-50 0 63,0 0-78,0 0 0,1 0 16</inkml:trace>
  <inkml:trace contextRef="#ctx0" brushRef="#br0" timeOffset="490.9983">3249 5283 0,'0'25'94,"0"0"-79,0 0 1,0 0 0,0-1-16,0 1 0,0 0 15,0 25-15,0-26 16,0 1-16,0 0 15,-24 25-15,24-26 16,0 1-16,0 0 16,0 0-16,0 0 0,0-1 15,0 1-15,0 0 0,0 25 16,0-25-16,0-1 16,0 1-16,0 25 15,0-25-15,0-1 16,0 1-16,0 0 0,0 0 15,0 0-15,0-1 0,0 1 16,0 25-16,0-25 0,0-1 16,0 1-16,0 0 15,0 25-15,0-26 0,0 1 16,0 0-16,0 0 16,0 0-1,0-1 1,24-24-16</inkml:trace>
  <inkml:trace contextRef="#ctx0" brushRef="#br0" timeOffset="967.1827">2977 6722 0,'0'-25'15,"24"25"32,1 0-47,0 0 0,0-25 16,0 25-16,-1 0 16,1 0-1,0 0-15,0 0 0,0 0 16,-1 0-16,1 25 15,0-25-15,0 0 0,0 0 16,-1 0-16,1 0 0,0 0 16,25 25-16,-26-25 0,1 0 15,0 0-15,0 0 16,-25-25 31</inkml:trace>
  <inkml:trace contextRef="#ctx0" brushRef="#br0" timeOffset="3063.284">3746 5631 0,'24'0'63,"1"0"-48,0 0-15,0 0 16,0 0-16,-1 0 16,1 0-1,0 0-15,0 0 16,0 0-1,-50 0 17,0 0-17,0 0 1,0 0 0,25 24 62,0 26-78,0-25 15,0 0 1,0-1-16,0 1 0,0 0 16,0 25-16,0-25 15,0-1-15,0 1 16,0 0-16,0 0 0,0 0 15,0-1-15,0 1 16,0-50 47</inkml:trace>
  <inkml:trace contextRef="#ctx0" brushRef="#br0" timeOffset="3575.8422">4415 5730 0,'-25'-25'16,"1"25"0,-1 0-1,0 25 1,0 0 15,25-1-31,-25-24 16,25 25-16,-24 0 0,24 0 15,0 0 1,0 0 0,-25-1-16,25 1 15,0 0 1,25 0-16,-1-25 15,1 25-15,0-25 16,0 0-16,-25 24 16,25-24-16,-1 0 15,1 0 1,-25-24 0,25 24-1</inkml:trace>
  <inkml:trace contextRef="#ctx0" brushRef="#br0" timeOffset="4180.9202">4564 5705 0,'25'0'15,"-25"25"17,0 0-32,0-1 15,0 1-15,0 0 16,-25 0-16,25 0 0,0 0 16,0-1-16,0 1 15,0 0-15,0 0 16,0 0-16,0-1 15,0 1 1,-25-25 31,25-25-31,0 1-16,0-1 0,0 0 15,0 0-15,0 0 0,0 1 16,25-26-16,0 0 15,-25 25 1,25 1-16,-1 24 16,-24-25-16,25 25 15,0 0-15,0-25 16,0 25 0,-25 25-1,0 0-15,24-1 16,-24 1-16,0 0 15,0 0-15,-24-25 16,-1 25-16,25 0 0,-25-25 16,0 24-16,0-24 15,1 25-15,-1-25 16,0 0-16,0 25 16</inkml:trace>
  <inkml:trace contextRef="#ctx0" brushRef="#br0" timeOffset="5318.3896">3200 12328 0,'0'-25'47,"25"25"-15,-1 0-32,1 0 15,0 0-15,25 0 16,-26 0-16,1 0 0,0 0 15,0 0-15,24 0 0,-24 0 16,0 0-16,0 0 0,0 0 16,-50 0 15,0 0-31,0 0 16</inkml:trace>
  <inkml:trace contextRef="#ctx0" brushRef="#br0" timeOffset="5628.4981">3448 12303 0,'0'0'0,"0"25"78,0 25-62,0-26-16,0 1 0,0 0 15,0 25 1,-25-26-16,25 1 0,0 0 0,0 0 15,0 49-15,0-49 16,0 0-16,0 0 0,0 24 0,-25-24 16,25 25-16,0-26 0,-25 1 15,25 0-15,0 0 0,0 0 16,0 24-16,0-24 16,0 0-16,0 0 15,0-1-15,0 1 0,0 0 16,-24-25-16,24 25 0,-25 0 15,0-25-15,25 25 16</inkml:trace>
  <inkml:trace contextRef="#ctx0" brushRef="#br0" timeOffset="5941.9114">3125 13320 0,'0'0'0,"25"0"62,0 0-46,0 0-16,0 0 0,24 25 15,-24-25-15,0 0 0,0 0 16,-1 0-16,1 0 16,25 0-16,-25 0 0,-1 0 0,1 0 15,0 0-15,0 0 16,0 0-16,-1 0 16,26-25-16</inkml:trace>
  <inkml:trace contextRef="#ctx0" brushRef="#br0" timeOffset="6765.9063">4192 12551 0,'25'0'62,"0"0"-62,-1 0 16,26 0 0,-25 0-16,0 0 15,-1 0-15,1 0 0,25 25 16,-25-25 0,-50 0 15,0 0-31,0 0 15,0 0-15,1 0 16,-1 0-16,25 25 16,-25-25-1,25 25 32,0-1-47,0 1 16,0 0-16,-25 25 15,0-26-15,25 1 16,0 0-16,0 0 0,0 0 16,0-1-16,0 1 0,0 0 15,0 0-15,0 24 0,0-24 0,0 0 16,-24 0-16,24 0 16,0-1-16,0 1 15,0 0 1,24-25 15,-24-25-31,25 25 16,-25-25-16</inkml:trace>
  <inkml:trace contextRef="#ctx0" brushRef="#br0" timeOffset="7250.9556">4887 12750 0,'0'-25'0,"0"0"31,0 0-15,-25 25 15,0 0-15,0 0 0,0 0-16,25 25 15,0 0-15,-25-25 16,25 25-16,-24-25 0,24 24 15,0 1-15,-25 0 0,25 0 16,0 0-16,-25-25 16,25 24-16,0 1 0,0 0 0,0 0 15,0 0-15,0-1 16,25 1-16,0 0 16,-1-25-16,1 25 15,0 0 1,0-25-16,0 0 15,0 0 1,-25-25-16</inkml:trace>
  <inkml:trace contextRef="#ctx0" brushRef="#br0" timeOffset="7572.8736">5259 12675 0,'-25'0'16,"25"25"-16,0 0 16,0 0-1,-25 24-15,25-24 16,0 0-16,0 0 0,0-1 15,0 26-15,0-25 16,-25 0-16,25-1 0,0 1 0,-25 0 16,25 0-16,0 0 15,0-1-15,-24-24 16,24 25-16,0-50 16,24 1-1</inkml:trace>
  <inkml:trace contextRef="#ctx0" brushRef="#br0" timeOffset="7802.7513">5234 12700 0,'0'0'0,"25"-25"0,-25 0 15,0 1-15,24 24 0,-24-25 16,25 25-16,0 0 16,0 0-1,0 25 1,-25-1-16,24 1 15,-24 0-15,0 0 16,0 0-16,-24-1 0,-26 1 16,25 0-16,0-25 15,1 25-15,-1-25 0,0 0 16,0 0-16,-24 0 0,24-25 0</inkml:trace>
  <inkml:trace contextRef="#ctx0" brushRef="#br0" timeOffset="9541.538">2208 6846 0,'0'-25'31,"24"25"63,1 0-78,0 0-16,0 0 0,0 0 15,-1 0-15,26 0 0,-25 0 16,24 0-16,-24 0 0,0 0 15,0 0-15,-50 0 47,0 0-47,0 0 16,-24 0-16,24 0 16,0 0-16,0-25 0,1 25 0,-1 0 15,-25 0 1,1 0-16,24 0 15,50 0 32,-1 25-31,26-25 0,-25 0-16,0 0 15,-1 0-15,1 0 0,25 0 0,-25 0 16,-1 0-16,1 0 0,25 0 15,-75 0 17,0 0-17,-24 0-15,24 0 0,0 0 16,-25 25-16,26-25 0,-1 0 0,-50 0 16,51 0-16,-1 0 0,0 25 15,50-25 16,24 0-31,-24 0 16,0 0-16,25 0 0,-26 0 16,51 0-16,-50 0 0,-1 0 15,26 0-15,-25 0 0,0 0 16</inkml:trace>
  <inkml:trace contextRef="#ctx0" brushRef="#br0" timeOffset="10839.5894">2505 12080 0,'-25'0'0,"1"0"15,48 0 48,1 0-48,0 0-15,0 0 16,0 0-16,-1 0 0,26 0 16,-25 0-16,25 0 0,-26 0 15,1 0-15,25 25 0,-25-25 16,-1 0-16,1 0 0,0 0 0,0 0 15,0 0-15,-50 0 47,-25 0-31,25 0-16,1 0 0,-1 0 16,0 0-16,0 0 0,-49 0 15,49 0-15,0 0 0,-25 0 16,26 0-16,-1 0 0,-25 0 15,25 0-15,1 0 0,-1 0 16,0 0-16,50 0 47,-25 24-47,25-24 16,-1 0-16,1 0 0,0 0 15,0 0-15,0 0 0,-1 0 16,1 0-16,25 0 0,0 0 15,-26 0-15,1 0 0,0 0 16,0 0-16,0 0 0,-50 0 31,-25 0-31,25 0 16,1 0-16,-1 0 0,-25 0 16,-24 0-16,49 0 0,-25 0 15,25 0-15,1 0 0,-26 25 16,25-25-16,0 0 15,75 0 17,-25 0-32,0 0 15,-1 25-15,1-25 0,25 0 16,-25 0-16,24 0 0,-24 0 16,0 0-16,0 0 0,0 0 15,-1 0-15</inkml:trace>
  <inkml:trace contextRef="#ctx0" brushRef="#br0" timeOffset="12173.2254">1712 7516 0,'-25'0'0,"25"25"15,0-1 17,0 1-17,0 0 1,0 0-16,0 0 0,0-1 15,0 26-15,0-25 0,0 0 0,0 24 16,0 1-16,0-1 0,0-24 16,0 0-16,0 0 0,0 0 0,0 24 15,0-24 1,0 0-16,0 0 16,0-50-1,0 0 1,0 0-16,0 1 15,25-26-15,-1 25 0,1 0 16,-25 0 0,25 25-16,-25-24 0,25 24 31,-25 24-31,0 1 0,0 0 16,0 25-1,0-25-15,0-1 16,0 1-16,0 0 0,0 0 15,25-25-15,-25 25 16,24-25 0,1-50-16,0 0 15,0 26-15,-25-1 16,25 0-16</inkml:trace>
  <inkml:trace contextRef="#ctx0" brushRef="#br0" timeOffset="12387.6704">2059 7689 0,'0'0'0,"0"-24"0,0 48 47,0 1-47,0 0 15,-25 25-15,25-26 0,0 1 16,0 25-16,0-1 16,0-24-16,0 0 0,0 0 15,0 25-15,0-1 0,0-24 16,0 0-16,0 0 0,0-1 15,0 1-15,0 0 0,-25-25 16,25-25 0</inkml:trace>
  <inkml:trace contextRef="#ctx0" brushRef="#br0" timeOffset="12513.9235">1960 8111 0,'0'0'0,"-25"-25"0,25 1 16,0-1-1,25 25 1,-1 0-16,1 0 15,0-25-15,0 25 0,0-25 16,24 25-16,-24-25 16</inkml:trace>
  <inkml:trace contextRef="#ctx0" brushRef="#br0" timeOffset="12730.0251">2282 7764 0,'0'0'0,"0"-25"15,25 25-15,-25-25 0,0 75 47,-25-25-47,25 49 16,0-49-1,0 0-15,0-1 0,0 51 16,0-50-16,0 0 0,0-1 16,-25 1-16,25 0 0,0 0 15,0 0-15,0-1 0,-25-24 16,1 0-1</inkml:trace>
  <inkml:trace contextRef="#ctx0" brushRef="#br0" timeOffset="13105.393">2158 8037 0,'0'0'0,"0"-25"0,25 25 32,-25-25-32,25 25 15,-1 0-15,1 0 16,0 0-16,0 0 0,0-25 0,-1 25 15,1 0-15,0-25 0,0 25 16,-25-24 0,0 48 31,0 26-32,0-25-15,0 0 16,0 0-16,0 24 15,-25 1-15,25-25 0,0-1 16,0 1-16,0 0 0,0 25 16,0-1-16,0-24 0,0 0 0,-25-25 15,25 49-15,0-24 16,0 0-16,0 0 16,-25-25-16,25-50 15,0 25 1,0-74-16</inkml:trace>
  <inkml:trace contextRef="#ctx0" brushRef="#br0" timeOffset="13293.3368">2431 7962 0,'0'0'0,"25"-25"0,-25 1 16,24 24-16,-24-25 0,25 25 16,-25-25-16,25 25 0,0 0 15,0 25 1,-25 0-1,0-1-15,0 1 16,0 0-16,-25 25 16,0-1-16,0-24 0,0 0 15,1 0-15,-1 0 0,-25-1 16</inkml:trace>
  <inkml:trace contextRef="#ctx0" brushRef="#br0" timeOffset="14257.812">1687 9500 0,'-25'0'16,"25"-25"-1,0 1 1,0-1-16,0 0 16,0 0-16,0 0 15,-25 25 1,25-24-16,-50 24 15,26 0 1,-1 24-16,0 1 16,25 0-16,0 0 0,0 0 15,0-1-15,25 26 16,0-25-16,-25 0 16,24-1-16,-24 1 0,25 25 15,-25-25-15,0-1 0,25 1 16,-25 25-1,-25-25-15,0-25 16,1 0-16,-1 0 16,-25-25-16,50 0 15,-25 25-15,25-25 0,0 0 16,0 1 0,25-1-16,0 25 15,-25-25-15,25 25 0,0-25 16,-1 25-16,26-25 0,-25 25 15,0 0-15,0 0 16,-25-24-16,49 24 0,-24 0 16,0 0-1,0 0-15,-25-25 16,24 25 0,-24-25-16,25 0 0,-25 0 15,25 1-15,-25-1 16,0 0-16,0 0 15,-25 25 1,0 25 0,1 25-16,-1-26 15,25 1-15,-25 0 0,25 25 16,0-26-16,0 1 16,0 0-16,25 0 15,-25 0 1,49-25-16,1 0 15,-25-25-15,0 0 16,-25 0-16,49 0 0</inkml:trace>
  <inkml:trace contextRef="#ctx0" brushRef="#br0" timeOffset="14890.127">2133 9426 0,'0'0'0,"0"-25"15,-25 25 32,25 25-47,0 0 16,-24-25-16,24 24 0,0 1 0,0 0 15,-25 0-15,25 0 0,0-1 16,0 1-16,0 0 0,25 0 16,-25 0-16,0-1 0,24 1 15,-24 0-15,0 0 16,-24 0-1,-1-25 1,0-25 0,25 0-1,0 0 1,25 0-16,-25 1 16,0-1-16,49 25 0,-24-25 15,0 0-15,25-24 16,-26 49-16,1-25 0,0 0 15,25 0-15,-50 0 16,24 25-16,-24-24 0,25 24 16,-25-25-16,0 0 15,-25 25-15,1 0 16,-1 0-16,25 25 0,-25-25 16,25 25-16,-25-25 0,25 24 15,0 1-15,0 0 16,0 0-1,0 0-15,25-1 16,-25 26-16,0-25 16,25 0-16,-25-1 15,0 1-15,25 0 0,-25 0 16,0 0-16,0-1 16,-25-24-16,0 0 15,25 25 1,-25-25-16,0 0 0,25-25 15,0 1 1,0-1-16,0 0 0,25 0 16</inkml:trace>
  <inkml:trace contextRef="#ctx0" brushRef="#br0" timeOffset="15070.3958">2480 9550 0,'0'0'0,"25"0"0,0 0 31,-25 25-31,0-1 15,0 1-15,0 0 16,0 0-16,0 0 0,-25-1 16,25 1-16,0 0 0,-25-25 15,25 25-15,0 0 16,-24-25-16,24-25 16</inkml:trace>
  <inkml:trace contextRef="#ctx0" brushRef="#br0" timeOffset="15204.1524">2505 9376 0,'-25'0'0,"25"25"32,25-25-32,0 25 15</inkml:trace>
  <inkml:trace contextRef="#ctx0" brushRef="#br0" timeOffset="15639.525">2654 9500 0,'0'0'0,"25"0"16,-25 25-16,0 0 16,0 0-16,0-1 15,0 1-15,-25 0 16,25 0-16,0 0 16,25-25-16,-25 24 0,25-24 31,0-24-31,-1-26 15,-24 25-15,0 0 16,0 1-16,0-1 0,0 0 16,-24 25-16,-1-25 15,25 50 17,0 0-32,25-25 15,-1 0 1,1 0-16,0 0 15,0 0-15,0-25 16,-1 25-16,1 0 16,0 0-16,-25 25 31,0 24-31,0-24 16,0 0-16,0 0 15,0 0-15,25-25 31,0-25-31,-1 25 0,-24-25 16,25 25-16,0-25 0,0-24 16</inkml:trace>
  <inkml:trace contextRef="#ctx0" brushRef="#br0" timeOffset="40628.0951">10616 4638 0,'0'-24'0,"0"-1"62,-24 25-30,24-25-17,-25 25-15,0 0 16,0 25-1,0 0 1,25-1-16,-24 1 16,24 0-1,0 0-15,0 24 16,0-24-16,24 0 16,-24 0-16,25-25 15,0 0-15,0 0 0,0 0 16,-1-25-16,1 0 15,0 0-15</inkml:trace>
  <inkml:trace contextRef="#ctx0" brushRef="#br0" timeOffset="40843.3225">10840 4390 0,'-25'50'46,"25"-25"-46,0 24 0,-25-24 16,25 0-16,0 49 0,0-24 16,0-25-16,0 24 0,0-24 15,0 0-15,0 0 0,-25-25 16,25 25-16,0 0 0,25-50 31</inkml:trace>
  <inkml:trace contextRef="#ctx0" brushRef="#br0" timeOffset="41011.4624">10988 4663 0,'0'25'15,"0"0"-15,0 0 16,0-1-16,0 1 16,0 0-16,0 25 0,0-25 15,0-1-15,0 1 16,0-50 15</inkml:trace>
  <inkml:trace contextRef="#ctx0" brushRef="#br0" timeOffset="41132.4511">11063 4539 0,'0'0'0,"0"-25"0,0 50 31,25-25-16,-25 25-15</inkml:trace>
  <inkml:trace contextRef="#ctx0" brushRef="#br0" timeOffset="41876.0132">11212 4787 0,'0'0'0,"0"25"16,25-25-16,-1-25 15,-24 0 1,25 1-16,-25-1 16,0 0-16,0 0 15,-25 25 1,1 0 0,24 25-16,0 0 0,-25-25 15,25 25-15,0-1 0,0 1 16,25 0-1,-1-25-15,1 0 16,0 0 0,0-25-16,-25 0 15,25 1-15,-1-1 0,1 0 16,-25 0-16,0 50 31,0 0-15,0 0-16,0-1 15,0 1-15,0 0 16,25-25 0,0 0-16,0 0 15,-25-25-15,24 25 16,-24-25-16,25 1 0,-25-1 16,25 25-16,-25-25 15,0 50 1,0 0-1,25-1-15,-25 1 16,0 0-16,25 0 16,-1-25-1,-24-25-15,25-25 16,0 26-16,-25-1 0,0 0 16,25 0-16,-25 0 0,25-49 15,-1 49-15,-24 0 0,25 1 16,-25-26-16,25 50 0,-25-50 15,25 50-15,-25 25 32,0 0-32,0 0 0,0 0 0,-25-1 15,25 1-15,-25 50 0,25-51 16,0 1-16,0 25 0,0-25 16,0 49-16,0-49 0,0 0 0,0 0 15,0-1-15,25 1 16,-25 0-16</inkml:trace>
  <inkml:trace contextRef="#ctx0" brushRef="#br0" timeOffset="42035.6065">11683 4713 0,'-25'0'15,"50"0"-15,-25-25 16,25 25-16,0 0 0,-1 0 15,1-25-15,0 25 16,49 0-16,-49-25 0,0 25 16,0 0-16,0 0 0</inkml:trace>
  <inkml:trace contextRef="#ctx0" brushRef="#br0" timeOffset="43552.6724">12303 4688 0,'-25'0'0,"50"0"78,0 0-63,0 0 1,0 0-16,-1 0 16,1 0-16,0 0 0,0 0 0,24-25 15,-24 25-15,0 0 16,0 0-16,0 0 15,-50 0 32,0 0-47</inkml:trace>
  <inkml:trace contextRef="#ctx0" brushRef="#br0" timeOffset="43844.907">12551 4539 0,'0'-25'16,"25"25"-16,0 0 16,-25 25-1,25-25-15,-1 25 0,-24 0 16,25-25-16,-25 25 0,0-1 15,25 1-15,-25 0 16,0 0 0,-25-25-16,0 25 0,25-1 0,-24-24 15,24 25-15,-25-25 16,0 25-16,0-25 16,0 0-1</inkml:trace>
  <inkml:trace contextRef="#ctx0" brushRef="#br0" timeOffset="46242.0618">13072 4415 0,'0'25'79,"0"0"-79,0 0 15,0-1 1,0 1-16,0 0 15,0 0-15,0 24 16,0-24-16,0 0 0,0 0 16,-25 0-16,25 24 0,0-24 15,0 0 1,0-50 31,0 0-32,0 0-15,25 1 16,0-1-16,-25 0 16,25 0-1,-25 0-15,49 1 16,-24 24 0,0 0 15,-25 24-31,0 1 15,0 0-15,0 0 16,0 0-16,0-1 16,0 1-16,0 0 15,0 0 1,0 0 0,0-50 15</inkml:trace>
  <inkml:trace contextRef="#ctx0" brushRef="#br0" timeOffset="46509.3525">13444 4415 0,'25'0'15,"-25"25"1,0 0 0,0 0-16,0-1 15,0 1-15,0 25 0,0-25 16,-25-1-16,25 1 0,0 0 16,-25 0-16,25 24 0,0-24 15,-24 0-15,24 0 16,0 0-16,0 0 0,-25-25 15</inkml:trace>
  <inkml:trace contextRef="#ctx0" brushRef="#br0" timeOffset="46662.0806">13320 4688 0,'0'0'0,"-25"0"15,75 0 16,0 0-31,-26 0 16,1 0-16,-25-25 0,25 25 16,0 0-16</inkml:trace>
  <inkml:trace contextRef="#ctx0" brushRef="#br0" timeOffset="46890.2055">13643 4490 0,'0'0'0,"0"-25"15,0 50 17,0-1-17,0 1-15,0 0 0,0 0 16,0 0-16,0-1 16,0 1-16,-25 25 0,25-25 0,0-1 15,0 1-15,0 0 16,-25 0-16,25 0 15,-25-25-15,25 25 0,-25-25 16</inkml:trace>
  <inkml:trace contextRef="#ctx0" brushRef="#br0" timeOffset="47277.6684">13519 4738 0,'0'0'0,"0"-25"15,24 25 1,1 0-1,0 0-15,0 0 0,0 0 16,-25-25-16,24 25 0,1 0 16,0 0-16,0 0 15,-25-25 1,0 50 46,0 0-62,0 0 0,0 24 16,0-24-16,0 0 16,0 0-16,0 24 15,0 1-15,-25-25 0,25 0 16,0-1-16,0 1 0,0 0 16,-25 25-16,25-26 0,0 1 15,0 0-15,0 0 16,0 0-16,0-75 31,0 25-31,0 0 0,0 1 16</inkml:trace>
  <inkml:trace contextRef="#ctx0" brushRef="#br0" timeOffset="47510.3867">13767 4663 0,'24'-25'16,"-24"1"-16,25 24 15,0 0-15,-25-25 0,25 25 16,0 0 0,-25 25-16,24-1 15,-24 1-15,0 0 0,0 0 16,0 0-16,-24-1 0,-1 1 16,0-25-16,0 25 0,0 0 15,1-25-15,-1 0 16,25-25-1,0 0-15</inkml:trace>
  <inkml:trace contextRef="#ctx0" brushRef="#br0" timeOffset="47752.3121">14089 4539 0,'0'25'47,"0"0"-32</inkml:trace>
  <inkml:trace contextRef="#ctx0" brushRef="#br0" timeOffset="47905.0047">14114 4787 0,'0'0'16,"0"25"-16,25-25 31,-25-25-15</inkml:trace>
  <inkml:trace contextRef="#ctx0" brushRef="#br0" timeOffset="48225.9386">14461 4390 0,'0'25'15,"0"0"1,-25 0-16,25 0 15,-24-1-15,24 1 0,0 0 16,-25 0-16,25 0 0,-25-1 16,25 1-16,-25 25 0,0-25 15,25-1-15,0 1 0,-25-25 16,25 25-16,-24 0 0,24 0 0</inkml:trace>
  <inkml:trace contextRef="#ctx0" brushRef="#br0" timeOffset="48494.712">14610 4465 0,'0'-25'16,"0"50"-1,-25 0 1,25-1-16,-49 51 16,24-26-16,0 1 0,25-25 15,-25 0-15,0-1 0,25 1 0,-24 50 16,-1-50-16,25-1 0,-25-24 16,25 25-16,-25 0 0,25 0 15,0-50 1</inkml:trace>
  <inkml:trace contextRef="#ctx0" brushRef="#br0" timeOffset="49120.2929">14759 4589 0,'25'0'16,"-25"25"-1,0-1-15,-25 1 16,25 0-16,-25 25 15,25-26-15,-25 1 16,25 0-16,0 0 16,0 0-16,25-25 15,0 0 1,0-25-16,-1 0 16,26-25-16,-25 26 15,0-1-15,-1 0 16,-48 50 15,24 0-15,-25 24-1,25-24-15,0 0 16,25 0 0,-1-25-1,1 0 1,-25-25-16,25 25 0,-25-25 15,25 0-15,-25 0 16,25 1-16,-25-1 0,0 0 16,0 0-16,0 0 15,0 1 1,-25 24-16,25 24 47</inkml:trace>
  <inkml:trace contextRef="#ctx0" brushRef="#br0" timeOffset="49699.6075">15156 4614 0,'24'-25'0,"1"50"47,-25-1-47,0 1 15,0 0-15,0 0 0,0 24 16,0-24-16,0 0 16,0 0-1,25-25 1,-25-25-16,0 0 16,25 0-16,0 1 0,-25-1 15,24 25-15,-24-25 0,25 0 16,-25 50 31,0 0-47,-25 0 15,25-1-15,0 1 16,0 0 0,0 0-16,25-25 0,0 0 15,0 0 1,0-25-1,0 25-15,-1 0 16,-24-25-16,25 25 16,-25-25-1,25 1 1,-25-1 0,0 0-16,25 25 0,-25-25 15,0-24-15,0 24 16,0 0-16,0 0 15,-25 25 1,25 25 31</inkml:trace>
  <inkml:trace contextRef="#ctx0" brushRef="#br0" timeOffset="50287.9096">15701 4589 0,'0'25'32,"0"-1"-17,0 1-15,0 0 16,0 25-16,-24-26 0,24 1 16,0 0-16,0 0 15,0 0-15,24-25 16,1-25-16,0 25 15,-25-25-15,25 25 0,-25-25 16,25 0-16,-25-24 0,24 24 16,-24 0-16,0 0 15,25 1-15,-25 48 47,0 1-47,0 0 16,-25 0-16,25 0 0,0-1 15,0 1-15,0 0 16,0 0-16,0 0 0,25-25 16,0 0-16,0-25 15,0 0 1,-1 0 0,1-24-16,0-1 15,-25 25-15,0 0 0,0-24 16,0 24-1</inkml:trace>
  <inkml:trace contextRef="#ctx0" brushRef="#br0" timeOffset="50453.9739">16197 4787 0,'-24'25'0,"48"-25"47,-24-25-47</inkml:trace>
  <inkml:trace contextRef="#ctx0" brushRef="#br0" timeOffset="51860.7726">16247 4589 0,'-25'25'32,"25"-1"-17,0 1-15,0 0 16,-25-25-16,25 50 0,0-26 15,0 1-15,0 0 16,25-50 15,-25 0-31,25 1 16,-25-1-16,25 0 0,0 0 16,-1 0-16,-24 1 0,25-1 15,-25 0-15,25 25 0,-25 25 31,0 0-31,0-1 16,0 1-16,0 0 0,0 0 16,0 24-16,0-24 0,-25 0 15,25 0-15,25-25 16,0-25 0,25-25-1,-26 26-15,1-26 16,0 25-16,0 0 15,0-24 1,-25 74 31,0-1-31,0 1-16,24-25 31,1 0-31,0 0 15,0 0-15,-25-25 16,25 25-16,-25-24 16,0 48-1,0 26 1,0-25 0,0 0-16,0-1 15,24-24 16,1-24-15,0-1-16,-25 0 0,0-25 16,25 26-16,-25-1 15,0 0-15,0 0 0,-25 25 16,0-25-16,0 25 0,1 0 16,-1 0-16,25 25 15,0 0 1,49-25-16,-24 0 15,0 0 1,0 0-16,0 0 0,-1-25 16,1 25-1,0 0-15,-25 25 16,0 0 0,0 0-16,0-1 0,0 1 15,0 0-15,0 0 16,0 0-16,0-1 15,25-48 1,24-26 0,-49 25-16,25 0 15,0 25-15,-25-24 0,25-1 16,0 25-16,-25-25 0,24 25 16,-24-25-16,25 25 15,-25 25 1,0 0-16,0 0 15,0-1-15,-25-24 0,25 25 16,0 0-16,0 0 0,-24 0 0,24-1 16,0 1-1,24-25 1,1 0 0,0-25-16,0 25 0,-25-24 15,25 24-15,-25-25 0,24 0 16</inkml:trace>
  <inkml:trace contextRef="#ctx0" brushRef="#br0" timeOffset="52244.834">17462 4589 0,'0'-25'0,"-24"25"15,24-25-15,-25 25 0,0 0 31,0 0-31,25 25 16,-25-25-16,1 50 16,-1-50-16,25 24 0,-25-24 0,25 25 15,-25 0-15,25 0 16,25-25 0,0 0-1,-25-25-15,25 25 0,-1-25 16,1 0-16,-25 1 0,25 24 15,0-25 1,-25 50 0,0-1-1,0 1-15,-25 0 16,25 0-16,0 0 16,25-25-1,0 0-15,-25-25 16,24 25-16,1-25 0</inkml:trace>
  <inkml:trace contextRef="#ctx0" brushRef="#br0" timeOffset="52479.9221">17611 4564 0,'0'0'0,"25"-25"16,-50 25 15,1 0-15,-1 0-1,25 25-15,0 0 16,0 0-16,0-1 0,0 1 15,0 0-15,0 0 0,0 0 16,0-1 0,0 1-1,-25-25 1,0 0 0,25-25-16,0 1 0,0-1 15</inkml:trace>
  <inkml:trace contextRef="#ctx0" brushRef="#br0" timeOffset="52869.1144">17934 4341 0,'-25'0'15,"0"0"1,25 49-16,-25-24 0,25 50 15,-24-51-15,24 1 16,-25 0-16,25 25 0,-25-1 16,25-24-16,0 0 0,0 0 15,-25-25-15,25 24 0,0-48 32,25 24-17,-25-25-15,25 25 16,24-50-16,-49 25 15,25 25-15,0-24 0,-25-1 0,25 25 16,-25 25 0,0-1-1,0 1-15,-25 0 16,25 0-16,0 0 16,-25-1-16,50-24 31</inkml:trace>
  <inkml:trace contextRef="#ctx0" brushRef="#br0" timeOffset="53005.3417">18182 4738 0,'-25'0'15</inkml:trace>
  <inkml:trace contextRef="#ctx0" brushRef="#br0" timeOffset="53386.3706">18405 4688 0,'25'0'31,"0"0"-15,-1-25-1,1 0-15,0 1 16,0-1-16,-25 0 15,25 25-15,-25-25 16,-25 25-16,0 0 16,-25 25-1,50 0-15,-24 0 0,-1-1 16,25 1-16,0 0 16,0 0-16,0 0 0,25-1 15,24-24 1,-24 0-1,25-24-15</inkml:trace>
  <inkml:trace contextRef="#ctx0" brushRef="#br0" timeOffset="53767.016">18802 4589 0,'0'0'0,"0"-25"0,-25 25 31,0 0-31,1 0 16,-1 0-16,0 25 15,25 0-15,-25-25 0,25 24 0,0 1 16,-25-25-16,25 25 0,0 0 16,0 0-16,25-25 15,0 0 1,0 0-16,0-25 0,-1 25 16,1-50-16,0 50 0,-25-25 15,25 1-15,-25-1 0,25 0 16,-1-25-16,1 26 0,-25-1 15,25 0-15,-25 0 0,25 25 16,-25-25-16,0 1 0,-25 48 31,0 1-31,25 0 16,0 0-16,-25 24 16,25-24-16,0 0 0,0 0 0,-24 0 15,24 24-15,0-24 16,0 0-16,0 0 0,24-25 15,1 0 1</inkml:trace>
  <inkml:trace contextRef="#ctx0" brushRef="#br0" timeOffset="54116.6977">19075 4539 0,'-25'0'31,"0"25"-31,25 0 15,0 0-15,0-1 16,0 1-16,0 0 0,0 0 16,25-25-16,-25 25 15,25-25 1,0-25-16,-1 25 16,1-50-16,0 25 0,0 1 15,0-1-15,-1 0 16,-24 0-16,0 50 31,0 0-15,-24 0-16,-1-1 0,25 1 15,-25-25-15,25 25 0,0 0 16,0 0-16,25-25 31,0 0-15,-1 0-16</inkml:trace>
  <inkml:trace contextRef="#ctx0" brushRef="#br0" timeOffset="54320.5714">19447 4589 0,'-25'25'15,"25"-1"-15,-25-24 0,25 25 16,0 0-16,0 0 15,0 0 1,25-25 15,-25-25-31,0 0 16</inkml:trace>
  <inkml:trace contextRef="#ctx0" brushRef="#br0" timeOffset="54874.4705">19621 4514 0,'0'-24'0,"-25"24"16,25 24 0,-25 26-16,25-25 15,-25 0-15,25-1 0,-25 1 16,25 0-16,-25 0 15,25-50 17,25 25-32,-25-25 15,0 0-15,50 1 0,0-1 16,-50 0-16,24 0 16,1 25-16,-25-25 15,0 50 1,0 0-1,0 0-15,0 0 0,0-1 16,-25 1-16,25 0 16,25-50 15,0 25-15,0-25-16,-25 1 15,25 24-15,-1-25 0,1 25 16,-25-25-1,0 50 17,0 0-32,0-1 15,-25 1-15,25 0 0,0 0 16,0 0 0,0-50-1,50-25 1,-50 25-16</inkml:trace>
  <inkml:trace contextRef="#ctx0" brushRef="#br0" timeOffset="55237.6201">19943 4514 0,'0'25'16,"-25"0"0,0 0-16,25 0 15,0-1-15,0 1 16,25-25 15,-25-25-31,25 25 16,0-24-16,0-1 15,-1 0-15,1 0 16,-25 0-16,25 1 16,-25 48 15,0 1-16,-25 0-15,25 0 0,-25 24 0,25-24 16,-24 25-16,24-25 0,0-1 16,-25 26-16,25-25 0,-25 25 15,0-26-15,25 1 0,-25 0 16,1 0-16,-1 0 0,0-25 16,0 0-16,0 24 0,-49-24 15,49 0-15,0 0 0,-24-24 16</inkml:trace>
  <inkml:trace contextRef="#ctx0" brushRef="#br0" timeOffset="56086.5617">20538 4217 0,'25'0'0,"-25"-25"16,25 25-1,-50 25 32,25 0-47,0-1 0,-25-24 16,0 25-16,1 25 0,-1-1 0,0-24 16,0 25-16,0-25 0,25 24 15,-24-24-15,-1 49 0,25-24 16,-25-25-16,25 0 0,0-1 15,-25 1-15,25 0 0,0 0 16,0-50 15,0 0-15,25 25-16,-25-25 0,0 1 16</inkml:trace>
  <inkml:trace contextRef="#ctx0" brushRef="#br0" timeOffset="56935.3803">20762 4242 0,'-25'0'16,"74"0"15,-24 0-16,25 24-15,-25-24 16,-1 0-16,1 0 0,0 0 16,0 0-16,0 0 0,-1 0 15,1 0-15,-25-24 0,25 24 0,-25-25 16,-25 25 15,0 0-31,1 0 16,-1 0-16,0-25 15,0 25-15,0 0 0,1 0 16,-1 0 0,0 25-16,25 0 15,0-1 1,-25 1 0,25 0-16,0 0 15,0 24-15,0-24 0,-25 0 0,25 25 16,0-26-16,0 1 0,-24 25 15,24-1-15,0-24 0,-25 0 16,25 0 0,0 0-16,0-75 15</inkml:trace>
  <inkml:trace contextRef="#ctx0" brushRef="#br0" timeOffset="57071.2657">20737 4440 0,'0'0'0,"0"-25"31,49 25-15,-24 0-1,0 0-15,0 0 0,0 0 16,-1 0-16,1 0 0</inkml:trace>
  <inkml:trace contextRef="#ctx0" brushRef="#br0" timeOffset="57376.6791">21158 4242 0,'25'0'15,"0"0"-15,0 0 16,0 0-16,-1 0 16,1 0-16,0 0 15,0 0-15,-25 24 47,-25 1-31,25 0-1,0 0-15,0 0 16,-25-1-16,25 26 0,-25-25 16,25 0-16,0-1 0,-24 1 0,24 0 15,-25 0-15,25 0 0,-25-25 16</inkml:trace>
  <inkml:trace contextRef="#ctx0" brushRef="#br0" timeOffset="57502.2843">21158 4564 0,'-24'0'15,"48"0"17,26 0-17,-25-25-15,0 25 0,-1 0 16,1 0-16,25-25 0,-25 25 15</inkml:trace>
  <inkml:trace contextRef="#ctx0" brushRef="#br0" timeOffset="57687.3506">21555 4242 0,'25'0'16,"0"0"-1,24 0-15,-24 0 16,0 0-16,0 24 16,0-24-16</inkml:trace>
  <inkml:trace contextRef="#ctx0" brushRef="#br0" timeOffset="57838.838">21704 4242 0,'0'0'0,"-25"0"15,0 24 1,25 1-1,0 0-15,-24 25 16,24-26-16,0 1 0,-25 0 16,25 0-16,0 24 0,-25-24 15,25 0-15,0 0 16,0 0-16</inkml:trace>
  <inkml:trace contextRef="#ctx0" brushRef="#br0" timeOffset="58098.4009">21977 4242 0,'0'0'0,"0"24"0,-25-24 15,0 25-15,25 0 16,-24 0-16,24 0 16,-25-1-16,0 26 0,25-25 0,-25 24 15,25-24-15,-25 0 16,25 25-16,0-26 16</inkml:trace>
  <inkml:trace contextRef="#ctx0" brushRef="#br0" timeOffset="58414.2973">22151 4316 0,'-25'0'0,"25"25"15,0 0 1,-25-1-16,25 1 0,0 0 15,-25 0-15,25 24 16,0-24-16,0 0 0,0 0 16,25 0-1,0-25-15,-25-25 16,25 0-16,-25 0 16,24 25-16,-24-25 0,0 1 15,0-1-15,0 0 0,0 0 16,0 0-16,-24 1 15,24-1-15,24 0 32</inkml:trace>
  <inkml:trace contextRef="#ctx0" brushRef="#br0" timeOffset="58649.0847">22423 4242 0,'-24'0'15,"-1"24"1,25 1 0,-25 0-16,25 0 15,0 0-15,0-1 0,0 26 16,0-25 0,25-25-16,-25 25 0,25-25 15,-1 24-15,1-24 16,0 0-16,25-24 15,-26 24-15,-24-25 0,25 0 0,0 25 16</inkml:trace>
  <inkml:trace contextRef="#ctx0" brushRef="#br0" timeOffset="58799.5099">22572 4316 0,'0'0'0,"-25"25"16,1 0-1,-1-25-15,25 24 0,-25 1 16,25 25-16,-25-25 0,25-1 15,0 1-15,-25 0 0,25 25 16,-24-50-16,24 24 0,0 1 16,-25-25-16,25 25 0</inkml:trace>
  <inkml:trace contextRef="#ctx0" brushRef="#br0" timeOffset="59168.6815">22671 4242 0,'0'0'0,"25"0"31,0 0-15,0 0-16,0 0 0,0 0 0,-1 0 15,1 0-15,0 0 0,0 24 16,-25 1 46,0 0-62,-25 0 16,25 0-16,0 24 16,-25-24-16,25 0 0,-25 0 15,25-1-15,-24 51 0,-1-50 16,25-1-16,-25 1 0,25 0 0,-25 0 15,0 24-15,25-24 16</inkml:trace>
  <inkml:trace contextRef="#ctx0" brushRef="#br0" timeOffset="59324.0476">22622 4490 0,'-25'0'0,"50"0"31,0 0-15,-1 0-16,1 0 0,0 0 15,50 0-15,-51 0 0,1 0 16,0 0-16</inkml:trace>
  <inkml:trace contextRef="#ctx0" brushRef="#br0" timeOffset="60252.6167">23465 4192 0,'-25'0'32,"25"25"-17,-24-25 1,24 25-16,-25-1 15,0 1-15,25 0 0,-25-25 16,0 25-16,-24 49 0,24-49 16,0 0-16,0 24 0,1-24 15,-26 50-15,25-26 0,0-24 16,1 0-16,-1 0 0,0-1 0,0 26 16,25-25-16,0-50 31,25 25-16</inkml:trace>
  <inkml:trace contextRef="#ctx0" brushRef="#br0" timeOffset="63086.3974">23837 4390 0,'0'-24'0,"0"-1"16,0 0 0,0 0-16,-25 25 47,1 0-47,24 25 0,-25 25 15,0-26-15,0 1 0,25 0 16,-25 0-16,1 49 0,24-49 15,-25 25-15,25-26 0,0 1 16,0 25-16,-25-25 0,25-1 16,0 1-16,-25-25 15,0-25 1,25 1-16,-24-1 16,24 0-16</inkml:trace>
  <inkml:trace contextRef="#ctx0" brushRef="#br0" timeOffset="63774.2217">23465 4564 0,'0'-25'0,"50"25"47,-25 0-47,-1 0 15,1 0-15,25 0 0,-1 0 16,-24 0-16,50 0 16,-51 0-16,1 0 0,0 0 15,-25 25 32,0 0-31,-25-25-16,25 25 15,0-1 1,25 1-16,0-25 16,0 0-16,-25-25 15,25 25 1,-25-24-16,0-1 0,0 0 15,0 0-15,-25 25 16,0-25-16,0 25 31,50 0 1,0 0-17,0 0-15,-1 0 16,1 0-16,0 0 15,0 0-15,0 0 16,-25 25 15,0 0-15,0 0-16,0 0 16,0-1-1,0 1-15,0-50 47,24 25-31,1-24-16,0-1 15,0 0-15,-25 0 16,25 25-16,-25-25 16,24 25 30,1 0-30</inkml:trace>
  <inkml:trace contextRef="#ctx0" brushRef="#br0" timeOffset="64131.8008">24284 4514 0,'0'0'16,"0"25"31,-25-25-47,25 25 0,0 0 15,-25 0-15,25-1 16,0 1 0,0 0-16,25-25 15,0 0 1,0-50 0,-1 50-16,-24-24 0,25 24 15,-25-25-15,25 25 0,-25-25 16,25 25-16,-25-25 0,0 50 47,-25 0-32,25 0-15,-25-1 16,25 1-16,0 0 16,0 0-16,25-25 15,0-25 1,0 0-1</inkml:trace>
  <inkml:trace contextRef="#ctx0" brushRef="#br0" timeOffset="64614.7655">24557 4539 0,'0'25'15,"0"25"1,0-26-1,0 1-15,0 0 16,-25 0-16,25 0 16,0-50 15,25 0-15,-1 25-16,-24-25 0,0 0 15,25 25-15,0-24 0,0-1 16,0 25-16,-25 25 47,0-1-47,-25 1 15,25 0-15,0 0 16,25-25 15,-25-25-31,24 25 16,-24-25-16,25 25 0,0-49 15,0 49-15,0-25 0,-1 25 16,-24-25-16,0 50 31,-24 0-15,24-1 0,0 1-16,-25 0 15,25 0-15</inkml:trace>
  <inkml:trace contextRef="#ctx0" brushRef="#br0" timeOffset="64754.415">24978 4713 0</inkml:trace>
  <inkml:trace contextRef="#ctx0" brushRef="#br0" timeOffset="65352.037">25251 4614 0,'0'-25'0,"0"50"31,0-1-15,-25-24-16,25 25 0,-24 0 15,24 25-15,0-26 0,-25 1 16,25 0-16,-25 0 0,25 0 16,-25 49-16,25-49 0,0 0 15,-25-25-15,25 25 0,0-1 16,0-48-1,0-1 1,0 0-16,0 0 0,0 0 16,0 1-16,0-26 0,25 0 0,-25 1 15,25-1-15,-25 25 0,25-24 16,-25 24-16,25-25 0,-1 25 16,1 1-16,0 24 0,-25-25 15,50 25-15,-26 0 16,1 0-16,0 0 0,-25 25 15,25-1-15,0 1 0,-25 0 16,0 0 0,-50-25-16,50 25 0,-25-25 15,0 0-15,1 0 16,-1 0-16</inkml:trace>
  <inkml:trace contextRef="#ctx0" brushRef="#br0" timeOffset="65852.0374">25673 4638 0,'25'0'15,"-25"-24"1,0-1-16,0 0 15,0 0 1,-25 25-16,0 0 31,25 25-31,-25-25 16,0 0-16,25 25 0,-24-25 16,24 25-16,-25-1 0,25 1 15,25-25 16,-1 0-31,1-25 16,0 1-16,0-1 16,0 25-16,-25-25 0,24 0 0,1 0 15,0-24-15,0 24 16,0 0-16,-25 0 16,24 1-16,-24-1 15,0 50 1,-24-1-1,24 1-15,0 0 16,-25 25-16,0-26 0,25 26 16,0-25-16,-25 0 0,25 24 15,0-24-15,-25 0 0,25 0 16,0-1 0,25-24-16,0 0 15</inkml:trace>
  <inkml:trace contextRef="#ctx0" brushRef="#br0" timeOffset="66287.781">26343 4390 0,'0'0'0,"0"-24"0,24 24 0,-24-25 16,0 0-16,25 0 0,-25 0 15,0 1-15,-25 24 32,1 0-17,-1 24-15,0-24 16,0 0-16,25 25 0,-25 0 16,1 0-16,24 0 15,-25-1-15,25 1 16,-25 25-16,25-25 0,0-1 15,-25 1-15,25 0 0,-25 25 16,25-1-16,0-24 0,-24 0 0,24 0 16,-25-1-16,25 26 0,-25-25 15,25 0-15,0 0 16,-25 24-16,0-24 0,25 0 16,-24 0-16,24-1 31,0-48 0,0-1-31,0 0 16</inkml:trace>
  <inkml:trace contextRef="#ctx0" brushRef="#br0" timeOffset="66445.0941">26020 4663 0,'-25'0'15,"25"-25"-15,25 25 16,25 0 0,-25 0-16,-1 0 0,26 0 15,-25 0-15,0 0 0,24 0 16</inkml:trace>
  <inkml:trace contextRef="#ctx0" brushRef="#br0" timeOffset="75799.9605">25251 3746 0,'0'-25'15,"0"50"32,0 24-16,0-24-31,0 0 16,0 0-16,-25 24 0,25-24 16,0 0-16,-24 0 15,24 24-15,0-24 16,0 0 0,24-50 15,-24 0-31,0 0 15,25 25-15,0-24 0,25-26 16,-26 25-16,1 25 16,0-25-16,0 25 15,0 0 1,-25 25 0,0 0-16,0 0 15,-25 0-15,25-1 16,0 1-16,0 0 15,0 0-15,25-50 32</inkml:trace>
  <inkml:trace contextRef="#ctx0" brushRef="#br0" timeOffset="75980.0403">25747 3770 0,'0'-24'0,"25"24"15,-25 24 1,0 1-16,0 0 16,-25 25-16,25-26 0,-25 1 15,25 0-15,0 0 0,0 24 16,-24-24-16,24 0 16,0 0-16</inkml:trace>
  <inkml:trace contextRef="#ctx0" brushRef="#br0" timeOffset="76115.2158">25623 3919 0,'25'0'16,"0"0"0,0 0-16,-1 0 0,1 0 0,0 0 15,25 25-15</inkml:trace>
  <inkml:trace contextRef="#ctx0" brushRef="#br0" timeOffset="76726.2504">25896 3894 0,'0'0'0,"0"25"16,0 0 0,0 0-16,-25-25 15,25 25-15,0-1 16,0 1-16,0 0 15,0-50 17,25 25-32,-25-25 15,25 25-15,0-24 0,-25-1 0,25 0 16,-25 0-16,24 25 16,-24-25-16,25 25 0,-25 25 15,0 0 1,0 0-1,0 0 17,25-25-17,0 0-15,0-25 16,-1 25-16,-24-25 16,25 25-16,-25 25 31,-25 0-16,25 24-15,0-24 16,50-25 0,-25 0-1,0-25-15,-1 25 16,1-25-16,0-24 0,0 24 16,0 0-16,-1 0 0,1 1 0,0-1 15,25-50-15,-50 51 0,24-1 16,1 25-16,-25-25 0,25 25 15,-25 25 1,0 0-16,-25-1 0,-24 26 16,49-25-16,-25 0 0,25-1 15,0 26-15,-25-25 0,25 24 0,0-24 16,0 0-16,25 0 0,-25 0 16,25-25-16</inkml:trace>
  <inkml:trace contextRef="#ctx0" brushRef="#br0" timeOffset="93049.3486">13543 3894 0,'0'0'0,"0"-24"0,25 24 15,-25-25-15,25 25 0,-25-25 16,25 0-16,0 25 16,-50 25 15,25 0-15,0 0-16,-25 24 15,25-24-15,0 0 16,0 0-1,25-1-15,0-24 16,-1 0 0,1 0-16,-25-24 0,25 24 15,0 0-15,0-50 16,-25 25-16,24 0 16,-24 50 15,0 0-31,0 0 15,0 0-15,25-25 0,-25 24 16,0 1-16,25 0 0,0-25 16,0 0-1,-1-25-15,26-24 16,-50 24-16,0 0 16,0 0-16,25 0 0,-25 1 15,0-1-15,0 0 0,0 0 16,0 0-16,-25 25 15,25 25 1,0 0-16</inkml:trace>
  <inkml:trace contextRef="#ctx0" brushRef="#br0" timeOffset="93326.0053">14089 4043 0,'0'0'0,"25"0"15,0-25-15,-1 1 16,-24-26-16,25 50 16,-25-25-16,0 0 15,0 1-15,-25 24 16,1 0 0,-1 0-1,0 0 1,25 24-16,0 1 0,0 0 15,25 0 1,-25 0-16,25-25 0,-1 0 16,1 0-16,0 0 15,0-25-15</inkml:trace>
  <inkml:trace contextRef="#ctx0" brushRef="#br0" timeOffset="93686.9379">14412 3646 0,'0'0'0,"0"25"16,0 0 0,0 0-16,-25 0 15,25-1-15,0 1 0,0 0 16,-25 25-16,25-26 0,0 1 16,0 0-16,0 0 15,25-50 16,-25 0-15,0 0-16,25 1 0,-1-1 16,1 25-16,0 0 15,0 0-15,-25 25 16,0-1-16,0 1 16,0 25-16,0-25 15,-25-1-15,25 1 0,-25-25 16,0 25-16,1-25 0,24 25 0,-25-25 15,0 0-15,0 0 16,25-25-16,0-25 16</inkml:trace>
  <inkml:trace contextRef="#ctx0" brushRef="#br0" timeOffset="94138.1166">15032 3770 0,'24'0'0,"-24"25"31,0 50-15,0-51-1,-24 1-15,24 0 0,0 25 0,-25-26 16,25 1-16,0 0 15,-25 0-15,25 0 16,-25-25-16,25-25 16,0-25-16,25 25 15,-25 1 1,25-1-16,0 0 0,-1 25 16,-24-25-16,50 25 0,-25 0 15,0 0 1,-1 0-16,-24 25 15,0 0 1,0 0-16,0-1 0,-24-24 16,24 25-16,-25-25 0,25 25 15,-25 0-15,0-25 0,25-25 47,0 0-47,25 25 16,0 0-16,0-25 0</inkml:trace>
  <inkml:trace contextRef="#ctx0" brushRef="#br0" timeOffset="94664.9059">15280 3969 0,'24'25'15,"-24"-1"17,0 1-1,-24 0-16,-1-25 1,25-25 0,0 0-1,25 1 1,24-1-16,-24 25 16,-25-25-16,25 25 0,0 0 15,-25-25-15,25 25 16,-1 0 15,-24 25-31,0 0 16,0 0-16,0-1 15,-24-24-15,24 25 0,0 0 16,-25 0-16,25 0 16,25-25-1,-1 0 1,1 0-16,-25-25 0,25 25 15,0-50-15,0 25 16,-25 1-16,0-1 16,0 0-16,0 0 15,-25 25-15,0 0 16,0-25-16,0 25 16,25 25-16,-24-25 15,24 25-15,0 0 16,24-25-16,1 0 15,25 0-15,-25 0 16</inkml:trace>
  <inkml:trace contextRef="#ctx0" brushRef="#br0" timeOffset="95516.4952">15602 3969 0,'25'0'0,"-50"0"15,50-25 1,0 25-16,-25 25 16,0 0-1,0-1 1,0 1-16,0 0 15,0 0-15,25-25 16,-1 0 0,1 0-16,0-25 15,0 25-15,0-25 16,-25 0-16,24 25 0,-24-24 0,25 24 16,-25 24 15,0 1-31,0 0 15,25-25 17,0 0-17,0-25-15,-1 25 16,-24-25-16,25 25 0,-25-24 16,0-1-16,25 0 15,-25 0 1,25 25 15,0 0-15,-1 0-16,1 0 15,0 0-15,0 0 16,0 0-16,-1 0 16,1 0-16,0 0 15,-25-25-15,0 1 16,-50 24-16,26 0 15,24 24 1,-25-24-16,25 25 0,-25 0 16,25 0-16,0 0 0,0-1 15,25-24-15,-25 25 0,25-25 0,-25 50 16,24-50-16,-24 25 16,-24-1-1,-1-24 1,0 0-16,0 0 15,25-24-15,0-1 16,25 25 0,25 0-16,-26-25 15,26 25-15,-25 0 16,0 0-16,-1-25 0,1 25 16,0 0-16,25-25 0,-25 1 15,-1 24-15,-24-25 0,0 0 16,-24 0-1,-1 25 1,0 25 0,0 0-1,25 0-15,0-1 0,0 1 16,0 0-16,25 0 16,0-25-1,0 0-15,-1 0 16,1 0-16,0-25 0</inkml:trace>
  <inkml:trace contextRef="#ctx0" brushRef="#br0" timeOffset="95916.8936">16768 3969 0,'0'-25'0,"-25"25"15,25 25 1,0 24-1,0-24-15,0 0 16,0 0-16,0 0 16,0-50-1,0-25 1,25 50-16,-25-25 0,0 1 16,25-1-16,-25-25 0,25 25 0,-25 1 15,24 24 1,1 0-16,0 0 15,0 0-15,0 24 16</inkml:trace>
  <inkml:trace contextRef="#ctx0" brushRef="#br0" timeOffset="96818.7797">17115 3919 0,'0'-25'16,"0"1"-1,-25 24-15,25-25 16,-24 25-16,24-25 0,-25 0 0,0 0 16,25 1-16,-25 24 0,0-25 15,1 0-15,-1 0 0,-25 0 16,1 0-16,-1 1 0,0-1 15,1 0-15,-26 0 0,-49-24 16,50 24-16,-1 0 0,1 0 16,0 0-16,-75-24 0,50 24 0,24 0 15,1 0-15,-1 1 0,1-1 16,-75 0-16,100 25 0,-26-25 16,1 25-16,24 0 0,-24 0 15,-100-25 1,50 25-16,50 0 0,-1 0 0,26-24 15,-26 24-15,1 0 0,-100 0 16,100 0-16,-1 0 0,1 0 16,24 0-16,-24 0 0,-50 0 15,74 0-15,1 0 0,-1 0 16,0 0-16,-49 24 0,74-24 16,1 0-16,-26 0 0,25 25 0,0-25 15,-24 25-15,24 0 16,0-25-16,0 25 0,1-25 15,-51 74-15,75-49 16,-25 0-16,0-1 0,25 1 0,0 0 16,0 25-16,0-26 0,0 1 15,25 0-15,-25 0 0,50 49 0,-50-49 16,25 0-16,0 0 16,-25 0-16,24-1 0,1 26 15,0-25-15,-25 0 0,25-1 16,0 1-16,24 0 0,-24 0 15,0 0-15,24-1 0,-24-24 16,99 75-16,-74-75 16,49 25-16,-25-1 0,-24 1 15,0-25-15,-1 0 0,1 25 16,49 0-16,-49-25 0,-1 0 16,1 25-16,0-25 0,49 24 15,-50-24-15,1 0 0,0 0 16,24 0-16,-24 0 0,74 0 15,-50 0-15,0 0 0,1 0 16,-1 0-16,75 0 0,-99 0 0,24 0 16,1 0-16,-1 0 0,0 0 15,50 0-15,-49 0 0,-1 0 16,1 0-16,24 0 0,-25 0 16,75-24-16,-50-1 0,-24 25 15,-1 0-15,25-25 0,50 0 16,-74 25-16,-1-25 0,0 1 15,-24 24-15,0-25 0,49 0 16,-50 0-16,-24 25 0,0-25 16,-25 1-16,-25 24 15</inkml:trace>
  <inkml:trace contextRef="#ctx0" brushRef="#br0" timeOffset="105144.2863">2034 5283 0,'-25'0'0,"50"0"110,0 0-95,0 0 1,-1 0 0,1 0-16,0 0 15,0 0-15,0 0 16,-1 0-16,1 0 0,0 0 16,0 25-16,0-25 15,-1 0-15,1 0 0,0 0 16,0 0-16,24-25 15,-24 25-15,0 0 16,0 0-16,0-24 0,-1 24 31,-48 0 32,-1 0-63</inkml:trace>
  <inkml:trace contextRef="#ctx0" brushRef="#br0" timeOffset="105751.8182">2406 5234 0,'0'25'47,"0"-1"-31,0 1-16,0 0 15,0 0 1,0 0 0,0-1-1,-25-24-15,25 25 0,0 0 16,0 0-16,0 0 15,0-1-15,0 1 0,0 0 16,0 0-16,0 0 16,0 24-1,0-24 1,0 0-16,0 0 0,0-1 16,0 1-16,0 0 0,0 0 15,0 25-15,0-26 16,0 1-1,0 0-15,0 0 0,0 0 16,0-1 0,0 1-16,0 0 15,0 0-15,0 0 16,0-1-16,0 1 16,0 0-1,0 0-15,0 0 0,0-1 16,0 1-16,0 0 15,0 0-15,0 0 16,-25 24 0,25-24-16,0 0 0,-24-25 15,24 25-15,0-1 16</inkml:trace>
  <inkml:trace contextRef="#ctx0" brushRef="#br0" timeOffset="105996.0871">2133 6623 0,'-25'0'0,"50"0"31,0 0-31,0 0 0,0 0 16,-25 25-16,24-25 0,26 0 16,-25 0-16,0 0 15,-1-25 1,51 0 0,-50 0-16,-1 25 15</inkml:trace>
  <inkml:trace contextRef="#ctx0" brushRef="#br0" timeOffset="108742.2754">5407 5283 0,'25'0'78,"0"0"-62,-25 25-1,25-25-15,0 0 16,-1 0-16,1 25 16,0-25-16,0 0 15,0 25-15,-1-25 16,1 0-16,0 0 15,-25 25-15,50-25 0,-26 0 16,1 24-16,0-24 16,0 0-16,25 0 0,-26 25 15,1-25-15,0 0 0,0 0 16,49 25-16,-49-25 0,0 0 16,0 0-16,-1 0 0,1 0 15,25 25-15,-25-25 0,-1 0 16,1 0-16,0 0 0,0 0 0,49 25 15,-24-25-15,-25 0 16,-1 0-16,26 0 0,24 24 16,-49-24-16,0 0 0,25 0 15,-26 25-15,26-25 0,0 0 0,-1 0 16,-24 0-16,0 25 0,25-25 16,-26 0-16,26 0 0,-25 0 15,0 0-15,-1 25 0,1-25 16,0 0-16,0 0 0,0 0 15,-1 0-15,1 0 0,-25 25 16,25-25-16,0 0 16,0 0-16,-1 0 15,-24 24 1,25-24-16</inkml:trace>
  <inkml:trace contextRef="#ctx0" brushRef="#br0" timeOffset="109413.8428">7317 5705 0,'0'25'0,"-24"-25"32,-1 0-1,0 25-15,0-25-16,0 0 15,1 0 1,-1 24-16,0-24 15,0 0-15,0 0 16,1 25-16,-1-25 0,0 0 0,0 0 16,0 25-16,1-25 15,-1 0-15,0 0 0,0 25 16,-25-25-16,26 0 16,24 25-16,-25-25 0,0 0 15,-25 25-15,26-25 16,-1 0-16,-25 24 0,25-24 0,1 0 15,-1 0-15,-25 25 16,25-25-16,1 25 0,-1-25 16,0 0-16,0 0 0,0 25 15,1-25-15,-1 25 0,0-25 16,0 0-16,-24 24 16,24-24-16,0 25 0,0-25 15,0 0-15,-24 25 0,24-25 16,0 0-16,0 25 0,1-25 15,-51 25-15,75-1 16,-25-24-16,-24 25 0,24-25 16,0 0-16,0 25 0,0-25 0,1 25 15,-1-25-15,0 0 0,0 25 16,0-25-16,-24 24 16,24-24-16,0 25 0,0-25 15,1 0-15,-1 0 0,0 25 16,0-25-16,0 0 0,1 25 15</inkml:trace>
  <inkml:trace contextRef="#ctx0" brushRef="#br0" timeOffset="110025.5387">5085 6474 0,'25'0'16,"0"0"15,-1 0-31,-24 25 16,25-25-16,0 0 0,0 0 15,24 0-15,-24 0 16,0 25-16,0-25 16,0 0-16,-25 24 0,24-24 15,1 0-15,0 0 0,25 25 16,-1-25-16,-24 0 16,0 25-16,0-25 0,24 0 0,-24 25 15,0-25 1,0 0-16,24 0 0,-24 0 15,0 25-15,0-25 16,24 0-16,-24 0 16,0 0-16,0 0 0,24 24 15,-24-24-15,0 0 0,0 0 16,0 25-16,-1-25 0,26 0 16,-50 25-16,25-25 0,0 0 15,-1 25-15,1 0 0,0-25 16,0 0-16,0 24 0,-1 1 15,26-25-15,-25 0 0,0 25 16,-1-25-16,26 0 0,0 0 16,-26 25-16,1-25 15,0 0-15,0 25 0,0-25 0,24 25 16,-24-1-16,0-24 0,0 0 16,0 0-16,49 25 0,-49-25 15,0 0-15,-1 0 16,1 0-16,0 0 0,25-25 0</inkml:trace>
  <inkml:trace contextRef="#ctx0" brushRef="#br0" timeOffset="111610.82">3621 4787 0,'-24'-25'0,"-1"25"16,0 0-16,0 0 16,0 25-1,25 0-15,-24-25 16,24 25-16,0 0 0,0 0 15,0-1-15,0 1 0,0 0 16,24 0-16,-24 0 0,25-1 16,-25 1-16,25-25 15,0 25-15,0-25 0,-1 0 16,1-25-16,25-24 16</inkml:trace>
  <inkml:trace contextRef="#ctx0" brushRef="#br0" timeOffset="111794.1306">3820 4787 0,'0'0'0,"0"-25"0,0 1 16,0 48 15,0 1-15,0 25-16,0-25 0,0 0 16,0-1-16,0 1 15,0 25-15,0-25 16,-25-1-16,25 1 15</inkml:trace>
  <inkml:trace contextRef="#ctx0" brushRef="#br0" timeOffset="111949.7186">3969 4911 0,'0'0'0,"0"25"31,0 0-15,0 0-16,0 0 15,0-1-15,0 1 16,0 0 0</inkml:trace>
  <inkml:trace contextRef="#ctx0" brushRef="#br0" timeOffset="112078.9268">4018 4812 0,'0'-25'15,"0"0"1,0 50 0</inkml:trace>
  <inkml:trace contextRef="#ctx0" brushRef="#br0" timeOffset="112696.2656">4142 4961 0,'0'25'0,"0"-50"32,25 25-17,-25-25-15,0 0 16,0 1 0,-25 24 15,1 24-16,24 1-15,0 0 16,24 0 0,1-25-1,0 0-15,-25-25 16,25 0-16,0 0 0,-1 1 16,-24-1-1,25 25-15,-25-25 16,0 50-1,0 0 1,0-1-16,25 1 16,-25 0 15,25-25-15,0 0-16,-25-25 15,24 25-15,-24-25 0,25 25 16,0-49-16,0 24 15,0 25-15,-25-25 0,24 0 16,1 25-16,-25-25 16,25 25-16,-25-24 15,25 24-15,-25-25 16,0 50 15,0 24-31,-25 1 16,25-25-16,0 0 0,0-1 15,0 1-15,0 25 0,0-25 16,0-1-16,25-24 0,-25 25 16</inkml:trace>
  <inkml:trace contextRef="#ctx0" brushRef="#br0" timeOffset="112830.5485">4465 4911 0,'0'0'0,"25"0"31,-1 0-15,1 0-16,50 0 16,-26 0-16,-24 0 0,25 0 15,-1 0-15</inkml:trace>
  <inkml:trace contextRef="#ctx0" brushRef="#br0" timeOffset="113892.7771">8235 4961 0,'0'-25'0,"25"25"16,-25-25-1,-25 25 1,0 25 0,1 0-16,-1-25 15,25 25-15,-25-25 0,25 25 16,0-1-1,25 1-15,0 0 16,-1-25-16,1 25 16,0-25-16,-25 25 15,25-25-15,-25 24 0,-25-24 32,25 25-32,-25-25 15,-24 0-15,24 0 16,0-25-16,25 1 15,25-1 1,24 0-16,-24 25 16,0-25-16,25 25 0,-26-25 15,1 25-15,0 0 0,0-24 16,0 24-16,-1 0 0,1-25 0,0 25 16,-25-25-1,-25 25 16,0 0-31,1 0 16,-1 25-16,25 0 16,0-1-1,25 1 1,-1-25-16,1 0 16,0 0-16,0 0 0,0 0 15,-1 0-15,-24-25 0,25 25 16</inkml:trace>
  <inkml:trace contextRef="#ctx0" brushRef="#br0" timeOffset="114338.1767">8657 4986 0,'0'25'47,"0"-1"-47,0 1 16,0 0-16,-25-25 15,25 25-15,0-50 47,25 0-47,0 0 0,-25 1 16,24 24-16,-24-25 15,25 0-15,0 25 0,-25-25 16,25 25-16,0 0 31,-25 25-31,0 0 31,24 0-31,-24-1 16,0 1-16,25-25 16,-25 25-16,0 0 15,25-25-15,0-25 32,-25 0-17,25 0 1,-25 1-16,0-1 15,24 0-15,-24 0 16,0 0-16</inkml:trace>
  <inkml:trace contextRef="#ctx0" brushRef="#br0" timeOffset="114809.4013">9054 5060 0,'0'0'0,"0"25"15,25-25 1,-25-25-16,24 25 16,1-25-16,0 1 15,0-1-15,0 0 16,-25 0 0,-25 25-16,0 0 15,0 0-15,0 25 16,1 0-16,24 0 15,0-1 1,24-24-16,1 0 16,0 0-16,0 0 0,0 0 15,-1 0-15,1-24 16,0 24 0,0 0-16,-25-25 0,0 50 31,0-1-16,25-24-15,-25 25 16,0 0-16,0 0 16,24-25 15,1-25-31,0 25 16,-25-25-16,25 0 15,0 25-15,-1-24 16,1-1-16,0 25 0,0-25 15,0 0-15,-1 25 0,-24-25 16</inkml:trace>
  <inkml:trace contextRef="#ctx0" brushRef="#br0" timeOffset="114960.9701">9872 5159 0,'-25'0'0,"50"0"0,-50-24 0,50-1 15</inkml:trace>
  <inkml:trace contextRef="#ctx0" brushRef="#br0" timeOffset="117498.4499">1538 7268 0,'0'0'16,"-75"25"-16,26-25 0,24 0 0</inkml:trace>
  <inkml:trace contextRef="#ctx0" brushRef="#br0" timeOffset="117573.8248">1215 7293 0,'-24'0'0,"24"24"16,-25 1-16</inkml:trace>
  <inkml:trace contextRef="#ctx0" brushRef="#br0" timeOffset="118793.3884">1091 7367 0,'0'-25'47,"25"25"-16,0 0 0,0-25-15,0 25-16,24-24 16,-24 24-16,0 0 0,0 0 15,-1-25-15,1 25 0,25 0 16,-25 0-16,-1-25 0,1 25 16,0 0-16,25 0 0,-26 0 15,1 0-15,0 0 0,0 0 16,25 0-16,-26 0 15,1 0-15,0 0 0,0 0 16,24 0-16,-24 0 0,0-25 16,0 25-16,0 0 0,-1 0 15,26 0-15,49-25 16,-49 25-16,-1 0 0,-24 0 16,25 0-16,49-24 0,-49 24 15,-1 0-15,1-25 0,24 25 16,-24 0-16,74 0 0,-74 0 15,-1 0-15,1 0 0,-1 0 16,51 0-16,-76 0 0,26 25 0,0-25 16,-1 0-16,1 0 0,49 0 15,-49 0-15,-1 0 0,1-25 16,-1 25-16,26 0 16,24-25-16,-49 25 0,-1 0 0,1 0 15,0 0-15,49 0 0,-50 0 16,1 0-16,24 0 0,-24 0 15,0 0-15,74 0 0,-75 0 16,1 0-16,-1 0 0,26 0 16,-26-25-16,51 25 0,-26 0 15,-24 0-15,-1 0 0,1 0 16,49 0-16,-49 0 0,-1 0 16,1 0-16,0 0 0,-1 0 0,50 25 15,-49-25-15,0 0 0,-1 0 16,1 0-16,-1 0 15,51 0-15,-51 0 0,1 0 0,0 0 16,-1 0-16,1 0 0,74 0 16,-75 25-16,1-25 0,0 0 15,-1 0-15,50 0 0,-49 0 16,0 0-16,-1 0 0,1 0 16,-1 0-16,26 0 0,-25 0 15,-1 0-15,1 0 0,-1 0 0,51 0 16,-51 0-16,-24 0 15,25 0-15,-1 0 0,1 0 16,49 0-16,-49 0 0,-1 0 16,1 0-16,-1 0 0,1 0 15,49 0-15,-74 0 0,25 0 0,-1 0 16,-24 0-16,50 0 0,-26 25 16,-24-25-16,0 0 0,24 0 15,1 0-15,24 0 0,-24 0 16,0 0-16,24 0 0,-24 0 15,49-25-15,-50 25 0,26 0 16,-26 0-16,-24 0 0,25 0 0,24 0 16,-24 0-16,-25 0 15,24 0-15,1 0 0,24 0 0,-24 0 16,0 0-16,-1-25 16,1 25-16,-1 0 0,51 0 0,-51-25 15,1 25-15,-1 0 0,1 0 16,-25 0-16,74 0 0,-49 0 15,-26 0-15,26 0 0,0-25 16,49 25-16,-49 0 0,-1 0 16,1 0-16,-1 0 0,-24 0 15,74 0-15,-74 0 0,25 0 16,-1 0-16,-24 0 0,0 0 16,49 0-16,-24 0 0,-25 0 15,0 0-15,-1 0 0,51 0 16,-50 0-16,-1 0 0</inkml:trace>
  <inkml:trace contextRef="#ctx0" brushRef="#br0" timeOffset="130851.6034">4887 7615 0,'24'-25'0,"1"25"32,-25-25-17,25 25-15,0 0 16,-25-24-1,25 24 1,-25-25 15,0 0 1,-25 25-32,0 0 15,25-25-15,-25 25 16,0 0-1,1 0-15,-1 0 16,0 0-16,0 0 16,0 25-1,25 0-15,-25-25 16,1 25-16,-1 24 16,0-24-1,25 0-15,0 0 16,-25 24-16,25-24 15,0 0-15,0 0 0,0-1 16,0 1-16,0 0 0,25 0 16,-25 0-16,0-1 15,25-24-15,-25 25 0,25 0 16,-1-25 0,-24 25-16,25-25 0,0 0 15,0 0 1,0 0-16,-25-25 0,25 25 15,-1-25-15,1 0 16,-25 1 0,0-1-1</inkml:trace>
  <inkml:trace contextRef="#ctx0" brushRef="#br0" timeOffset="131256.014">4862 7764 0,'-25'0'0,"50"0"47,0 0-47,-1 0 15,1 0-15,0 0 0,0 0 16,0 0-16,-1 0 0,1 0 15,-25 25 32,0-1-31,0 1 0,-25 25-16,25-25 15,0-1-15,0 1 0,-24 0 16,24 0-16,0 0 15,-25 24-15,25-24 0,-25 0 16,25 0 0,0 0-16,0-50 31,25 25-31,-25-25 0,25-25 16,-1 26-16</inkml:trace>
  <inkml:trace contextRef="#ctx0" brushRef="#br0" timeOffset="132120.2196">5308 7590 0,'0'0'0,"-25"0"31,50 0-15,0 0-1,0 0-15,0 0 16,-1 0-16,1 0 16,0 0-16,0 0 15,-25 25 17,-25-25-1,0 25-16,0-25-15,1 0 16,24 25 0,-25-25-16,0 0 15,25 24 17,0 1-17,0 0 1,0 0-16,-25-25 15,25 25-15,0-1 16,0 1 0,0 0-16,-25 0 15,25 0-15,0-1 16,0 1-16,-24 0 16,24 0-1,0 0-15,0 0 31,24-1-15,1-24 0,0 0-1,0 0 1,0 0 0,-1 0-1,-24-24-15,25 24 16,-25-25 46,0 0-30</inkml:trace>
  <inkml:trace contextRef="#ctx0" brushRef="#br0" timeOffset="132436.3542">5283 7813 0,'25'0'62,"0"0"-62,0 0 16,0 0 0,-1 0-16,1 0 15,0 0 1,0 0-16,-25-24 15,25 24 1</inkml:trace>
  <inkml:trace contextRef="#ctx0" brushRef="#br0" timeOffset="132821.3579">5655 7615 0,'25'0'63,"0"0"-63,0 0 0,0 0 15,24 0 1,-24 0-16,0 0 16,0 0-16,-50 0 46,25 25-30,-25-25-16,0 0 16</inkml:trace>
  <inkml:trace contextRef="#ctx0" brushRef="#br0" timeOffset="133195.0465">5730 7665 0,'0'24'62,"0"1"-31,0 0-31,0 0 16,0 0-16,0-1 16,0 1-1,0 0 1,-25-25-16,25 25 0,0 0 15,-25 24 1,25-24-16,0 0 16,0 0-16,0 0 0,0-1 0,0 1 15,0 0 1,0 0-16,0 0 16,0-1-16,0 1 15,0-50 32,0 1-47</inkml:trace>
  <inkml:trace contextRef="#ctx0" brushRef="#br0" timeOffset="137632.9835">6350 7615 0,'-25'0'93,"25"25"-93,0 0 0,-25-25 16,25 24-16,-24-24 0,-1 50 16,25-25-16,-25 0 0,25-1 15,-25 1-15,0 25 0,1-25 16,-1-1-16,25 1 0,-25 0 15,25 25-15,-50-1 0,50-24 16,-24 0-16,24 0 0,-25-25 0,25 25 16,-25-1-16,25 1 15,0-50 17,25 25-32,-25-24 0</inkml:trace>
  <inkml:trace contextRef="#ctx0" brushRef="#br0" timeOffset="142749.5663">13717 5159 0,'25'0'47,"-25"25"0,0 0-31,0 0-16,-25 0 15,0-1 1,0 26-16,1-25 15,-1 24-15,0-24 0,25 0 16,-25-25-16,0 25 0,25 0 16,-24 24-16,-1-24 0,25 0 15,-25 0-15,0-1 0,0 26 16,1-25-16,-1-25 0,25 25 16,-25-1-16,0 1 0,0 0 15,1 0-15,-1-25 0,0 25 0,25 0 16,-25-25-16,-25 24 0,26 1 15,-1-25-15,0 25 0,0 0 16,-24 0-16,-1-1 16,25 1-16,-24 0 0,24-25 0,-25 25 15,-49 49-15,49-49 0,1 0 16,-1 0-16,1-1 0,-51 51 16,1-26-16,0 26 15,24-50-15,26-1 0,-1 1 16,1 0-16,-26 0 0,-49 24 15,75-24-15,-26 0 0,26 0 16,-26 0-16,26-1 0,-100 1 16,99 0-16,-24 0 0,-1-25 15,26 25-15,-75 0 0,49-1 16,26 1-16,-26-25 0,26 25 0,-26 0 16,-24 0-16,25-25 0,24 24 15,0 1-15,-24-25 0,-50 25 16,74 0-16,-24-25 0,24 25 15,-24-25-15,24 0 0,-74 24 16,50 1-16,24-25 0,-24 25 16,24-25-16,1 0 0,-75 25 0,74-25 15,-24 25-15,24-25 16,0 0-16,-74 24 0,75-24 0,-1 0 16,-24 25-16,24-25 15,0 0-15,-74 25 0,75-25 0,-1 0 16,1 0-16,-1 0 0,0 25 15,-24-25-15,24 0 0,26 0 16,-1 0-16,-25 0 0,1 25 16,24-25-16,-25 0 0,25 0 15,0 0-15,1 24 0,-26-24 16,25 0-16,0 0 0,1 0 16,24 25-16,-50-25 0,25 0 15,0 0 1,1 0-16,-1 25 15,0-25 1,0 0-16,0 25 16,1-25-16,-26 0 15,25 25-15,0-25 16,1 0-16,-1 0 0,0 24 16,0-24-16,0 0 15,1 0-15,24 25 0,-50-25 16,50 25-16,-25-25 0,0 0 15,1 25-15,-1-25 16,25 25-16,-25-25 0,0 0 16,0 24-16,1-24 15,-1 25-15,0-25 16,0 0-16,25 25 0,-25-25 0,-24 0 16,49 25-16,-25-25 15,0 0-15,0 0 16,25 25-1,0-50 48,0 0-63</inkml:trace>
  <inkml:trace contextRef="#ctx0" brushRef="#br0" timeOffset="142994.4762">6871 7640 0,'0'0'0,"-25"0"47,25 25-31,-25-1-16,25 1 0,-25-25 15,25 25-15,0 0 16,0 0-16,0-1 15,25-24-15,-25 25 0,50-25 16,-25 0-16,0 0 16,-1 0-16,26 0 0,-25 0 0,0 0 15,-1 0-15,1-25 16,0 25-16,25-24 0</inkml:trace>
  <inkml:trace contextRef="#ctx0" brushRef="#br0" timeOffset="144203.2137">7441 8136 0,'0'-25'0,"25"0"31,-25 1-15,0-1 0,0-25-1,-25 25 1,25 0 0,-24 1-16,24-1 31,-25 25-31,0 0 15,25 25 1,-25-1-16,25 1 16,-25-25-16,25 25 0,0 0 15,-24 0-15,24 0 0,-25-1 16,25 1-16,0 0 0,0 0 16,-25 0-16,25-1 0,0 1 15,0 0-15,0 0 16,-25 0-16,25-1 15,-25-24 1,25-24 0</inkml:trace>
  <inkml:trace contextRef="#ctx0" brushRef="#br0" timeOffset="144899.3287">7094 8186 0,'0'-25'0,"-25"25"16,50 0-1,-25-25 1,25 25-16,0 0 0,0 0 0,24 0 16,-24 0-16,0 0 0,24 0 15,-24 0-15,25 0 0,-25 0 16,-1 0-16,-24 25 62,0 0-62,0-1 16,-24-24-16,24 25 16,-25 0-16,25 0 15,25-25 1,-1 0 0,1-25-16,-25 0 15,0 0 1,0 1-16,0-1 15,0 0-15,-25 0 16,1 25-16,-1 0 16,50 25 31,-1-25-32,1 0-15,0 0 0,0 0 0,0 0 16,-1 0-16,1 0 15,0 0-15,-25-25 16,0 50 15,0 0-15,0 0-16,0-1 16,0 1-16,-25 0 15,25 0 1,0-50 15,25 0-31,-25 0 16,25 25-16,-25-24 0,25-1 15,-1 0-15,1 0 16,0 25 0,0 0-16,0 0 15</inkml:trace>
  <inkml:trace contextRef="#ctx0" brushRef="#br0" timeOffset="145267.761">7838 8111 0,'0'50'63,"0"-25"-48,0-1-15,0 1 16,-25-25-1,25 25-15,25-25 16,0-25 0,0 25-16,-25-25 15,25 25-15,-25-24 0,24-1 16,1 0-16,-25 0 16,25 25-16,-25 25 31,-25 0-31,25 0 15,-25-1-15,25 1 16,0 0-16,25-25 47,0 0-31,-25-25-1,25 25-15</inkml:trace>
  <inkml:trace contextRef="#ctx0" brushRef="#br0" timeOffset="145731.5533">8136 8086 0,'0'0'0,"-25"0"15,25 25 1,-25 0-16,25 0 16,0 0-16,0-1 15,-24 1-15,24 0 0,0 0 16,24-75 15,1 25-31,0 1 16,-25-1-16,25 0 0,0 0 15,-1 0-15,-24 1 16,25 24 0,-25 24-1,0 1-15,0 0 16,0 0-16,0 0 0,-25-25 15,25 24-15,0 1 0,-24-25 16,73 0 0,-24 0-1,-25-25-15,25 25 16,0-24-16,-25-1 0,24 0 16,1 25-16,-25-25 0,25 25 15,-25 25 1,-25 0-1,25 0-15,0-1 16,-25 1-16,25 0 16,50-25-1</inkml:trace>
  <inkml:trace contextRef="#ctx0" brushRef="#br0" timeOffset="145867.7594">8582 8235 0</inkml:trace>
  <inkml:trace contextRef="#ctx0" brushRef="#br0" timeOffset="146607.8225">8954 7863 0,'0'-25'15,"0"50"17,0 0-32,0 0 15,0-1-15,0 1 0,-24 0 16,24 25-16,-25-25 16,25-1-16,0 1 0,0 0 15,0 0-15,25-50 31,-1 0-15,1 25-16,0-25 0,0 1 0,-25-1 16,25 25-16,-25-25 0,25 25 15,-25-25-15,0 50 32,0 0-32,0 24 15,0-24-15,0 0 0,-25 0 16,25 0-16,0-1 15,25-24 1,-1-24-16,1-1 16,0 0-16,0 0 15,0 0-15,-1-24 16</inkml:trace>
  <inkml:trace contextRef="#ctx0" brushRef="#br0" timeOffset="146773.0741">9376 7863 0,'0'-25'15,"-99"149"-15,223-248 0,-149 149 0,50-75 0,-25 75 31,-25 0-31,25 0 16,-25 49-16,25-49 0,0 0 0,-24 0 16,24 0-16,-25 49 0,25-49 15,0 0-15,0-1 0,0 1 16,0 0-16,0 0 16</inkml:trace>
  <inkml:trace contextRef="#ctx0" brushRef="#br0" timeOffset="146906.8571">9227 8086 0,'0'0'16,"-24"0"-16,24-24 15,24 24 1,1 0-16,0 0 0,25 0 16,-26 0-16,1 0 15,0 0-15,25 0 16</inkml:trace>
  <inkml:trace contextRef="#ctx0" brushRef="#br0" timeOffset="147354.5255">9575 8037 0,'0'25'15,"-25"-25"1,25 24-16,0 1 16,0 0-16,-25 0 15,25 0-15,25-25 31,-25-25-31,25 25 0,-25-25 16,24 0-16,1 0 0,0 1 16,0-1-16,0 0 15,-25 50 1,0 0 0,0-1-1,-25 1-15,25 0 0,0 0 16,0 0-1,25-25 1,-1-25-16,1 25 16,-25-25-16,25 25 0,0-25 15,0 0-15,-25 1 16,24 24-16,-24 24 16,0 1-1,0 0-15,0 0 16,-24 0-16,24-1 15,0 1-15,24-25 32,-24-25-32,25 25 15,-25-24-15,25-26 0</inkml:trace>
  <inkml:trace contextRef="#ctx0" brushRef="#br0" timeOffset="147525.0359">10195 7739 0,'0'0'0,"0"25"31,-25 0-31,0-1 0,0 1 16,1 0-16,-1 25 0,0 24 15,0-24-15,0-1 0,25-24 16,0 25-16,0-1 0,0 1 16,25-25-16,0 0 0,0-1 15,24-24-15</inkml:trace>
  <inkml:trace contextRef="#ctx0" brushRef="#br0" timeOffset="152163.2987">10988 7565 0,'0'25'32,"0"0"-17,0 0-15,0 0 16,0-1-16,-24 1 0,-1 25 15,25-25-15,-25-1 0,25 26 16,-25-25-16,25 49 0,0-49 16,-25 0-16,25 0 0,0 0 0,0-1 15,-24 26-15,24-25 16,0-50 15,0 0-15,0 0-16</inkml:trace>
  <inkml:trace contextRef="#ctx0" brushRef="#br0" timeOffset="152322.8002">10864 7888 0,'25'0'16,"0"0"0,0 0-16,0 0 15,-1 0-15,1 0 16,0 0-16,25-25 0,-26 25 15,1-25-15,0 25 16,-25-25-16</inkml:trace>
  <inkml:trace contextRef="#ctx0" brushRef="#br0" timeOffset="152555.2274">11286 7615 0,'0'25'15,"-25"0"-15,25-1 16,-24 1-16,24 0 0,-25 0 16,25 0-16,0 49 0,-25-49 15,25 0-15,0-1 0,0 1 16,-25 25-16,25-25 0,0 0 0,0-1 16,0-48 15,0-26-16</inkml:trace>
  <inkml:trace contextRef="#ctx0" brushRef="#br0" timeOffset="152915.4516">11311 7714 0,'25'0'16,"-25"-25"-16,25 25 15,-1 0 1,1 0-16,0-24 0,25 24 15,-26 0-15,1 0 0,0 0 16,0 0-16,0 0 0,-1 0 16,-48 0 15,-1 0-31,0 0 16,0 0-16,0 0 31,1 24-16,24 1-15,-25 25 16,25-25 0,0-1-16,0 1 0,-25 50 15,25-51-15,0 1 0,-25 0 16,25 0-16,0 0 0,0 0 16,-25-1-16,50-48 31</inkml:trace>
  <inkml:trace contextRef="#ctx0" brushRef="#br0" timeOffset="153303.0121">11683 7714 0,'0'0'0,"25"0"31,0 0-31,-1 0 16,1 0-16,0 0 0,0 0 15,0 0-15,-1 0 0,1 0 16,-50-25 15,1 25-15,-1 0 0,0 0 15,25 25-31,0 0 15,0 25 1,-25-50-16,25 24 0,0 1 16,-25 25-16,25-25 0,-24 24 15,24-24-15,-25 50 16,25-51-16,-25 1 16,25 0-16,25-50 46</inkml:trace>
  <inkml:trace contextRef="#ctx0" brushRef="#br0" timeOffset="153720.4229">11981 7714 0,'24'0'0,"-48"0"0,48 25 15,-24 0 1,0 0-1,0-1-15,-24 51 0,24-50 16,-25-1-16,25 26 0,-25-25 16,25 25-16,0-1 0,-25-24 0,25 0 15,-25 0-15,25-1 16,-24-24-16,24-24 16,0-26-1,0 25-15,24-74 16,1 49-16,-25 1 0,0 24 15,25-25-15,-25 1 0,50-1 0,-50 25 16,24 0-16,-24 1 0,25 24 16,0-25-16,0 25 15,0 0-15,-1 25 16,1-1-16,-25 1 16,0 0-16,0 25 15,-25-26-15,25 1 0,-49 0 16,24 0-16,-25 0 15,26-1-15,-1-24 0,0 0 16,0 0-16,25-24 16,0-1-16</inkml:trace>
  <inkml:trace contextRef="#ctx0" brushRef="#br0" timeOffset="155372.7643">12601 7640 0,'0'-25'16,"0"50"31,-25 0-32,25-1 1,-25 1-16,0 0 16,1 25-16,-1-26 0,0 1 0,0 25 15,25-25-15,-25 24 0,-24 1 16,24 49-1,0-74-15,25 0 0,-25 0 16,25-1-16,-24-24 0,24 25 16,0-50-1,24 1 1,1-26-16</inkml:trace>
  <inkml:trace contextRef="#ctx0" brushRef="#br0" timeOffset="155657.3118">12700 7739 0,'0'0'0,"0"-25"0,0 50 31,0 25-15,0-26-16,0 1 15,0 0-15,-25 0 0,25 0 16,-25 24-16,25 1 0,0-25 16,0 0-16,-24-1 0,24 26 15,0-25-15,0 0 0,0-1 16,0-48 15</inkml:trace>
  <inkml:trace contextRef="#ctx0" brushRef="#br0" timeOffset="155813.6055">12849 8086 0,'0'0'0,"49"0"47,-24 0-32,0 0-15</inkml:trace>
  <inkml:trace contextRef="#ctx0" brushRef="#br0" timeOffset="156054.1334">13295 7714 0,'-24'0'15,"24"25"1,0 0-16,0 0 16,0 24-16,0 1 0,-25-25 15,25 24-15,0 1 0,0 0 16,-25 24-16,25-24 0,0-1 15</inkml:trace>
  <inkml:trace contextRef="#ctx0" brushRef="#br0" timeOffset="162585.313">13419 7342 0,'0'-25'0,"25"25"16,0 0 15,0 0-16,0 0 1,-1 0-16,1 0 0,0-24 16,0 24-16,24 0 15,-24-25-15,0 25 0,25-25 16,-26 25-16,1-25 0,25 25 16,-25 0-16,-1-25 0,1 25 15,0 0-15,-25-24 0,-25 24 47</inkml:trace>
  <inkml:trace contextRef="#ctx0" brushRef="#br0" timeOffset="162879.479">13866 7094 0,'0'0'0,"25"0"16,-25-25-16,24 25 15,1 0-15,0 0 0,0 0 16,0 0-16,-1 0 16,1 0-16,0 0 0,0 0 15,0 0 1,-25 25-16,0 0 0,0 0 15,-25 24-15,0-49 16,25 25-16,-25 0 16,0 0-16,25 24 15,-24-49-15,24 25 0,-25-25 16,25 25-16</inkml:trace>
  <inkml:trace contextRef="#ctx0" brushRef="#br0" timeOffset="163297.7915">14436 6970 0,'25'0'15,"-25"25"1,0 0 0,0 0-16,0-1 15,0 26-15,0-25 0,-25 0 0,25-1 16,0 1 0,0 0-16,0 0 0,0-50 31,0 0-16,25 0-15,-25-24 0,0 24 16,25 0-16,-25 0 0,25 1 16,-25-1-16,25 0 0,-25 0 15,24 25-15,-24-25 0,25 25 16,0 0 0,0 0-16,-25 25 15,25-25-15</inkml:trace>
  <inkml:trace contextRef="#ctx0" brushRef="#br0" timeOffset="163979.1704">14734 7144 0,'0'0'0,"25"0"16,0-25-1,-25 0 1,24 0-16,-24 1 15,25-1-15,-25 0 16,-25 25-16,1 0 16,-1 0-1,0 0-15,0 25 0,25 0 16,-25-25-16,25 24 16,0 1-16,0 0 0,25-25 15,0 25-15,0-25 16,0 0-16,-1 0 15,1 0-15,25-25 0,-25 25 16,-1-25-16,1 25 0,0-25 16,0 1-16,0-1 0,-1 0 15,-24 0-15,25 25 0,-25-25 16,25 1-16,-25-1 16,-25 25-1,-24 0-15,49 25 0,-25-25 16,0 24-16,0 1 0,0 25 15,25-25-15,-24-25 16,24 24-16,49 1 16,1-25-1,-50-25-15,25 25 16,-1-24-16,1-1 0,-25 0 16,25 25-16,-25-25 0,25 25 15,-25 25 16,0 0-31,0 0 16,-25-1-16,25 1 0,-25 0 0,25 25 16,0-26-16,-25 1 0,25 0 15,-24 25-15,24-1 0,0-24 16,0 0-16,0 0 16,-25-1-16,25 1 15,0-50 32,25 25-31,-1-24-16,-24-1 15</inkml:trace>
  <inkml:trace contextRef="#ctx0" brushRef="#br0" timeOffset="164852.9169">15304 6970 0,'0'0'0,"0"-25"32,25 25-17,-25 25 1,0 0 0,0 0-16,-25 0 15,25-1-15,-24 1 0,24 0 16,0 25-1,0-26 1,24-24-16,1 0 16,-25 25-16,25-25 15,-25-25 1,25 25-16,0-24 0,-25-1 0,25 25 16,-25-25-16,24 25 0,-24-50 15,25 50-15,-25-24 16,0-1-16,0 0 15,0 50 17,0 0-17,0-1-15,0 1 16,25 0-16,0-25 31,0 0-31,-25-25 0,24 0 16,1-24-1,0 49-15,-25-25 16,25 0-16,-25 0 16,25 1-16,-25-1 15,-25 25 1,25 25 0,-25-25-16,0 24 0,25 1 15,0 0-15,-25 0 16,25 0-16,0-1 15,0 1-15,25-25 16,25 0-16,-50 25 0,25-25 16,-1 0-16,1 0 15,0-25-15,0 0 0,0 25 16,-25-24-16,24-1 0,1 25 16,0-25-16,-25 0 0,25 0 0,-25 1 15,25-1 1,-50 25-1,25 25 1,-25-25-16,25 24 16,0 26-16,0-25 15,0 0-15,0-1 0,0 1 16,0 25-16,0-25 0,0-1 16,0 1-16,0 0 15,-25-25 1,0 0-1,1 0-15,24-25 0,-25 25 16,25-25-16,0 1 16,25-26-16</inkml:trace>
  <inkml:trace contextRef="#ctx0" brushRef="#br0" timeOffset="165064.462">16073 6821 0,'0'0'0,"25"0"0,-25-25 16,25 1-16,0-1 15,0 25-15,-25 25 32,-25-1-32,25 1 15,0 0-15,0 25 0,-25-25 16,25-1-16,-25 1 0,25 25 16,0-25-16,0 24 0,0-24 15,-25 0-15,25 0 0,0 24 16</inkml:trace>
  <inkml:trace contextRef="#ctx0" brushRef="#br0" timeOffset="165201.4634">16024 6945 0,'0'0'0,"25"0"15,24-24 1,-24 24-16,0 0 0,0 0 15,-1 0-15,51 0 0,-50 0 16,-1 0-16</inkml:trace>
  <inkml:trace contextRef="#ctx0" brushRef="#br0" timeOffset="169956.5544">5978 8582 0,'0'25'62,"0"0"-46,0 0-1,0 0-15,0-1 16,0 1 0,-25 25-16,25-25 0,0 24 15,-25-24-15,25 25 16,0-26-16,0 1 0,0 0 16,-24 0-16,24 0 15,0-50 32,0 0-47</inkml:trace>
  <inkml:trace contextRef="#ctx0" brushRef="#br0" timeOffset="170152.2102">5904 8855 0,'24'0'31,"1"0"-31,0 0 16,0 0-16,0 0 0,-1 0 16,1 0-16,0 0 0,0 0 15,0 0 1,-25-25 15</inkml:trace>
  <inkml:trace contextRef="#ctx0" brushRef="#br0" timeOffset="170404.2496">6176 8632 0,'0'25'32,"0"0"-17,0-1-15,0 1 16,0 25-16,0-25 0,-24-1 15,24 1-15,0 0 0,0 0 16,-25 24-16,25-24 16,0 0-16,-25-25 0,25 25 15,0 0-15,0-50 32</inkml:trace>
  <inkml:trace contextRef="#ctx0" brushRef="#br0" timeOffset="171116.6921">6350 8830 0,'0'0'0,"25"0"0,-25-24 0,25 24 16,-25 24 31,-25-24-47,0 0 15,25 25-15,0 0 16,-25-25-16,25 25 16,0 0-16,0-1 15,0 1-15,25 0 16,0 0-1,0-25-15,-25-25 16,24 0 0,-24 0-16,0 1 15,0-1-15,0 0 0,0 0 16,-24 0-16,-1 25 31,50 25 0,-1-25-15,1 0-16,25 0 16,-25 0-16,-1 0 0,1-25 15,0 25-15,0 0 0,0 0 16,-25-24-16,24 24 16,-24-25-16,0 0 15,-24 25 1,-1 0-16,0 25 15,0-25-15,25 25 16,-25-25-16,25 24 16,0 1-16,25 0 15,0 0 1,0-25-16,0 25 16,-25-1-16,0 1 0,0 0 15,-25 0 1,0-25-1,0 0-15,25 25 16,-25-25-16,25-25 16,0 0-1,0 0-15</inkml:trace>
  <inkml:trace contextRef="#ctx0" brushRef="#br0" timeOffset="171384.7644">6896 8657 0,'0'0'16,"0"25"15,0-1-31,0 26 16,-25-50-16,25 25 15,0 0-15,0-1 0,0 1 16,-25 25-16,25-25 15,0-1-15,0 1 0,0 0 16,-25 0-16,25 0 0,0 0 16,0-1-16,-25 1 15,25-50 1</inkml:trace>
  <inkml:trace contextRef="#ctx0" brushRef="#br0" timeOffset="171540.0973">6747 8930 0,'25'0'31,"-1"-25"-15,26 25-16,-25 0 15,0 0-15,0 0 0</inkml:trace>
  <inkml:trace contextRef="#ctx0" brushRef="#br0" timeOffset="171788.8277">7293 8880 0,'-25'0'16,"25"25"0</inkml:trace>
  <inkml:trace contextRef="#ctx0" brushRef="#br0" timeOffset="171933.8403">7268 9054 0,'0'0'0,"-25"25"0,0-25 16,75 0-1,-50-25 1,0 0-16,25 25 0</inkml:trace>
  <inkml:trace contextRef="#ctx0" brushRef="#br0" timeOffset="175181.1768">7764 8905 0,'0'-25'16,"0"50"46,0 0-46,-25-1-16,0 1 16,25 0-16,0 0 15,0 25 1,25-50-16,-25 24 0,25-24 15,0 0 1,-1-24-16,1-1 16,0 0-16,-25 0 15,25 0-15,-25 0 0,25 1 16,-25-1-16,0 50 47,0-1-32,0 1 1,-25 0-16,25 0 0,0 0 16,0 0-16,25-25 15,-1 0-15,1 0 16,0-25-16,0 25 16,-25-25-16,25 25 15,-25-25-15,0 0 0,25 25 16,-25-25-16,0 1 15,0-1 1,0 50 47,-25-1-63,25 1 15,-25 0 1,25 0-16,0 0 0,0 0 31,25-25-31,0 0 16,-1 0-1,1-25 17,-25 0-17,0 0 1</inkml:trace>
  <inkml:trace contextRef="#ctx0" brushRef="#br0" timeOffset="175956.0173">8210 8880 0,'25'0'0,"0"-25"32,0 25-1,-25 25 16,0 0-32,0 0-15,0-1 16,-25 1-16,25 25 0,0-25 16,0 0-1,25-25-15,-25 24 0,25-24 16,-1-24-1,1-1-15,-25 0 16,25 25-16,-25-25 0,25-25 16,0 50-16,-25-24 0,0-1 0,24 25 15,-24-25-15,0 0 0,0 50 32,0 0-17,0 0-15,0-1 0,0 1 16,0 0-16,0 0 15,0 0-15,25 0 32,0-25-32,0 0 15,-25-25-15,25 25 0,-25-25 16,24 25-16,-24-25 16,25 0-16,-25 0 15,25 25-15,-25-24 16,0-1-16,25 25 15,-25-25-15,0 0 0,0 0 16,-25 25 0,25 25-1,-25 0-15,0 0 16,25 0 0,0-1-1,25-24-15,0 0 16,-25-24-1,25 24-15,0-25 16</inkml:trace>
  <inkml:trace contextRef="#ctx0" brushRef="#br0" timeOffset="176669.7622">8731 8905 0,'0'-25'15,"0"0"17,0 50-17,0 0 1,0 0-16,0-1 15,0 1-15,0 0 16,0 0-16,25-25 16,-25 25-16,25 0 15,0-25-15,-1 0 16,1-25-16,0 0 16,0 0-1,-25-25-15,25 50 0,-25-24 16,24-1-16,-24 0 15,0 0-15,0 0 16,0 50 15,0 0-15,0 0-16,0 0 16,0-1-16,0 1 0,0 0 15,0 0-15,0 0 0,0 0 16,25-25-1,0 0-15,0 0 32,0-25-32,0 25 15,-25-25-15,49 25 16,-49-25-16,25 25 0,-25-25 16,25 25-16,0-25 15,-25 1 48,0-1-32,0 0-15,-25 0-16</inkml:trace>
  <inkml:trace contextRef="#ctx0" brushRef="#br0" timeOffset="176859.7311">9376 9029 0,'0'25'16,"25"-50"15,0 25-16,-25-25-15,25 25 16,-25-25 0</inkml:trace>
  <inkml:trace contextRef="#ctx0" brushRef="#br0" timeOffset="177430.646">9674 8830 0,'0'-24'0,"-25"24"15,25 24 17,0 26-17,0-25 1,0 0-16,-25-1 15,25 1-15,0 0 0,0-50 32,25 25-17,-25-25-15,0 1 0,50-1 16,-50 0-16,24 0 0,1 0 16,-25 1-16,25 24 15,-25 24 1,0 1-1,0 0-15,0 0 16,-25 24-16,25-24 16,0 0-16,25-25 31,-25-25-31,0 0 0,50 25 16,-50-24-16,24-1 0,1 0 15,0 0 1,0 0-16,-25 50 31,-25 25-15,25-25-16,0-1 0,-25-24 15,25 25-15,0 0 0,0 0 16,-25-25-16,25 25 0,50-25 16,-25-25-1,0 25-15,-1-25 0,1 0 16,0 0-16</inkml:trace>
  <inkml:trace contextRef="#ctx0" brushRef="#br0" timeOffset="178018.5868">10145 8830 0,'0'-24'16,"-49"123"-16,98-174 0,-74 51 15,1 73 1,24-24-16,-25 0 16,25 0-16,0 24 15,0-24-15,0 0 16,25 0-16,-1-25 15,1-25 1,0 0-16,-25 0 16,25 0-1,-25-24-15,0 24 0,0 0 16,-25 0-16,0 25 16,0 0-1,1 25-15,48-25 31,26 0-15,-25 0-16,0 0 0,-1 0 16,-24-25-16,25 25 0,0 0 15,0 0-15,0 0 16,-25 25 0,0 0-16,0 0 15,-25-25-15,25 49 0,-25-24 16,25 0-16,0 0 15,25-50 17,-25 0-17,25 0-15,-1 1 0,1 24 16,0-50-16,-25 25 0,25 25 0,-25-25 16,25 25-16,-25-24 0,0 48 31,0 26-31,0-25 15,0 0-15,-25-25 0,25 24 16,0 1-16,0 0 0,0 0 16,25-25-1,-1 0 1,1 0-16,0-25 0,25 0 16,-26 25-16</inkml:trace>
  <inkml:trace contextRef="#ctx0" brushRef="#br0" timeOffset="178547.1844">10889 8905 0,'0'0'0,"0"-25"0,-25 0 16,1 25-1,24-25-15,-25 25 0,0 0 0,-25 0 16,26 25-16,-1-25 16,25 25-16,-25 0 0,0 0 15,0-1-15,25 1 16,0 0-16,25-25 15,0 0-15,0 0 0,0 0 0,-1-25 16,26 0-16,-25 25 0,-25-24 16,25 24-16,-25-25 0,24 25 15,-24-25-15,0 50 32,-24 0-32,24-1 31,24-24-16,26 0-15,-25-24 16,0 24-16,-25-25 0,24 25 16,1-25-16,0 0 0,-25 0 15,0 1-15,25 24 16,-25-25-16,0 0 0,-25 25 31,0 25-31,0 0 16,25-1-16,0 1 15,0 0-15,0 0 0,0 0 16,0-1-16,0 1 16,0 0-16,0 0 15,-24-25 17,-1-25-32,0 0 15,25 0-15,0 1 16</inkml:trace>
  <inkml:trace contextRef="#ctx0" brushRef="#br0" timeOffset="178940.3796">11261 8607 0,'0'0'0,"25"-25"0,-25 1 16,0 48-1,0 1 1,0 0-16,0 0 0,0 24 15,-25-24-15,25 0 0,0 0 16,0 0-16,-24 49 0,-1-49 16,25 0-16,0-1 15,-25 1-15,25 0 16,25-25 0,-25-25-16,25 25 0,-25-25 15,24 25-15,1-24 16,0-1-16,-25 0 15,25 25-15,-50 25 32,25 0-32,-25-1 15,25 1-15,0 0 16,0-50 31,25 25-47,0 0 15</inkml:trace>
  <inkml:trace contextRef="#ctx0" brushRef="#br0" timeOffset="179076.0657">11633 8979 0,'0'0'0,"-24"0"0,-1 0 16,50-25 30,-1 25-46</inkml:trace>
  <inkml:trace contextRef="#ctx0" brushRef="#br0" timeOffset="179448.5281">11906 8979 0,'-25'0'16,"50"0"31,-25-25-47,25 25 0,0-24 0,0 24 15,-1-25 1,1-25-16,0 25 15,-25 1 1,-25 24-16,0 0 16,1 0-16,-1 24 0,-25 26 15,25-25 1,25 0-16,0-1 16,0 1-16,25 0 15,25-25 1,-25 0-16,24 0 0,-24-25 15,25 0-15</inkml:trace>
  <inkml:trace contextRef="#ctx0" brushRef="#br0" timeOffset="179815.962">12378 8855 0,'0'-25'0,"0"50"0,-25-50 16,0 1-1,0 24-15,0 0 16,1 24-1,-1 1-15,0 0 16,25 0-16,0 0 0,-25-25 0,25 24 16,25 1-1,0-25 1,0 0-16,-1-25 0,1 25 16,-25-24-16,50-26 0,-25 25 15,-25 0-15,24 1 0,1-1 0,0-50 16,0 51-16,-25-1 0,25 0 15,-25 0-15,24 0 0,-24 1 16,-24 73 0,-1-49-1,25 50-15,-25-25 0,25-1 16,-25 1-16,25 50 0,-25-51 0,25 1 16,-24 0-16,24 0 0,0 24 15,24-49 1,1 0-1,0-24-15</inkml:trace>
  <inkml:trace contextRef="#ctx0" brushRef="#br0" timeOffset="180151.109">12675 8731 0,'0'0'0,"0"25"15,-25-25-15,25 25 0,-24 0 0,-1-25 16,0 49-16,25-24 15,0 0-15,0 0 16,0-1-16,25-24 16,0 0-16,24 0 15,-24-24-15,0 24 0,0-25 16,-1 0-16,1 0 0,0 0 16,0 1-16,-25-1 0,25 0 15,-1 0-15,-24 0 16,0 75-1,-24-50 1,24 25-16,-25 0 0,25-1 16,-25 1-16,25 0 0,0 0 15,0 0-15,0-1 16,74-48 0</inkml:trace>
  <inkml:trace contextRef="#ctx0" brushRef="#br0" timeOffset="180299.1977">13171 8930 0,'-25'24'0,"50"-48"0,-74 48 0,73-48 63,1 24-63</inkml:trace>
  <inkml:trace contextRef="#ctx0" brushRef="#br0" timeOffset="181291.2796">13395 8756 0,'0'25'47,"0"0"-31,-25-1-16,25 1 0,0 0 15,0 0-15,-25-25 0,25 25 16,-25-1-16,25 1 0,25-50 31,0 1-15,0-26-1,-1 25-15,1 0 0,0 1 16,0-26-16,0 50 16,-25-25-16,24 25 0,-24 25 31,0 0-31,-24 0 15,24-1-15,-25 1 16,25 0-16,0 0 16,0 0-16,0-1 15,25-24 1,-1 0 0,-24-24-16,25-1 0,0 0 15,0 0-15,24 0 16,-24 1-16,0 24 15,-25-25-15,25 25 0,-25-25 16,25 25 0,-50 25-1,0 0 1,0-1-16,25 1 16,0 0-16,-25-25 0,25 25 0,0 0 15,25-25 1,0 0-1,0-25-15,0 25 0,-25-25 16,24 25-16,-24-25 0,25 25 16,0 0-16,-25-25 0,-25 50 47,0-25-32,25 25-15,-24 0 16,24 0-16,0-1 0,24-24 31,1 0-31,0 0 16,0-24-16,0-1 15,-1 25-15,1-25 0,0 25 16,-25-25-16,25 0 0,0 1 0,-1 24 16,-24-25-16,25 25 15,-25 25 1,0-1-1,-25 26-15,25-25 0,-24 0 16,24-1-16,-25 26 0,25-25 0,-50 49 16,50-49-16,-25 0 0,1 25 15,-1-26-15,25 1 0,-25 25 16,0-25-16,-24 24 0,-1-49 16,25 25-16,-24-25 0,24 0 15,-25 0-15,-49 0 0</inkml:trace>
  <inkml:trace contextRef="#ctx0" brushRef="#br0" timeOffset="188421.2712">5457 14585 0,'0'-25'0,"0"1"16,25 24 31,-25 24-32,0 1 1,0 25-16,-25-25 0,25-1 15,0 1-15,0 25 0,0-1 16,0 1-16,0 0 0,0-26 16,-25 26-16,25-25 0,0 49 15,0-49-15,0 25 0,0-26 16,-25 1-16,25 0 16,0-50-1</inkml:trace>
  <inkml:trace contextRef="#ctx0" brushRef="#br0" timeOffset="188865.1539">5432 14560 0,'0'0'0,"0"-24"0,-25 24 16,25-25-1,50 25 1,-25 0-16,0 0 0,-1 0 16,26 0-16,-25 0 0,24 0 15,51 0-15,-51 0 16,26 25-16,-26-25 0,1 0 0,74 0 16,-74 0-16,-1 0 0,1 0 15,-1 0-15,1 0 0,0 0 16,-1 0-16,-24 24 15,0-24-15,0 0 16,-25 25-16,24 0 16,-24 0-16,0 0 15,0 24-15,0-24 16,0 0-16,0 0 16,0 49-16,0-49 0,0 0 15,-24 24-15,24-24 0,0 25 0,0 24 16,0-49-16,0 24 0,-25-24 15,25 0-15,0 49 0,-25-74 16,25 25-16,0 0 0,-25-25 16,25 25-16,-25-25 0,1 0 15</inkml:trace>
  <inkml:trace contextRef="#ctx0" brushRef="#br0" timeOffset="189199.0955">5283 15329 0,'0'0'0,"-24"0"0,24-25 15,24 25 1,1 0-16,0 0 15,0 0-15,0 0 0,74 25 16,-50-25-16,1 0 0,0 0 16,24 0-16,-24 0 0,99 0 15,-100 25-15,26-25 0,-1 0 16,-24 0-16,49 0 0,-50 0 16,-24 0-16,0 0 0,0 0 15,-50 0 16,0 0-31,0 0 0</inkml:trace>
  <inkml:trace contextRef="#ctx0" brushRef="#br0" timeOffset="189457.2815">5457 15627 0,'0'0'0,"-25"0"31,25 25-31,0 0 0,0-1 16,0 1-16,0 25 16,0-25-16,25-1 15,-25 1-15,0 0 0,0 0 16,0 0-16</inkml:trace>
  <inkml:trace contextRef="#ctx0" brushRef="#br0" timeOffset="189730.6062">5432 15627 0,'0'-25'15,"25"25"1,0 0-16,0 0 15,-1 0-15,1 0 0,74 0 16,-49 0-16,0 0 0,-1 0 16,1 0-16,24 0 0,26 0 15,-51 0-15,-24 0 0,25 0 16,-26 0-16,1 25 0,0-25 16,-25 25-16,0 0 15,0-1-15,0 1 16,0 0-16,0 0 15,0 0-15,0-1 0,-25-24 16,25 25 0,-25-25-16,1 0 0</inkml:trace>
  <inkml:trace contextRef="#ctx0" brushRef="#br0" timeOffset="189921.4935">5631 15875 0,'0'0'0,"-50"0"0,50 25 15,-25-25-15,50 0 16,0 0 0,0 0-16,-1 0 0,26 25 15,49-25-15,-49 0 0,0 0 0,-1 24 16,1-24-16,-1 0 0,26 0 16,-50 0-16,24 0 0,-24-24 15,0-1-15</inkml:trace>
  <inkml:trace contextRef="#ctx0" brushRef="#br0" timeOffset="191203.5772">12452 14213 0,'0'0'0,"0"-25"16,-25 25-16,25 25 16,0 25-1,0-26-15,0 26 0,0 0 16,0-1-16,0 1 0,0 0 15,0-1-15,0 75 0,-25-49 16,25-1-16,0 0 0,-24 1 0,24-1 16,0 50-16,-25-49 0,25-1 15,0-24-15,0-1 0,-25 51 16,25-76-16,0 76 16,0-76-1,25-24-15,-25-49 31,25-50-31</inkml:trace>
  <inkml:trace contextRef="#ctx0" brushRef="#br0" timeOffset="192280.8395">12452 14213 0,'0'-25'0,"0"0"15,25 25 16,0 0-31,-1 0 16,26 0-16,-25 0 0,0 0 16,74 0-16,-50 0 0,1 0 15,0 0-15,24 25 0,50 0 0,-50-25 16,1 0-16,-1 0 0,1 25 16,-1-25-16,75 25 0,-75-25 15,1 0-15,-1 0 0,1 0 16,-26 24-16,75-24 0,-74 0 15,-1 0-15,1 0 0,0 0 16,-1 0-16,-24 0 0,25 0 16,-50 25-1,0 0 17,0 0-32,-25-25 15,25 25-15,0 0 16,-25-1-16,25 1 0,-25 0 15,25 0-15,-25 0 16,25 24-16,-24-24 0,24 0 16,-25 0-16,25-1 0,0 51 15,-25-50-15,25 24 0,0 50 16,0-49-16,0-25 16,0 24-16,0-24 0,0 50 15,25-26-15,-25-24 0,0 25 16,0-26-16,0 51 0,0-50 15,0 24-15,0-24 0,0 0 0,-25 0 16,25 24-16,0-24 16,0 0-16,0 0 0,-25 24 15,25-24-15,0 0 16,0 0-16,0 0 0,0-1 16,0 1-16,0 0 0,-25 0 15,25 24-15,0-24 0,0 0 16,0 0-16,0 0 15,0-1-15,-24-24 16,-1-24 15,0 24-15,0 0 0,25-25-16,-25 25 0,1 0 15,-1-25-15,0 25 0,0-25 16,-24 25-16,24 0 15,0 0-15,0 0 0,-24-25 0,-1 25 16,0 0-16,26 0 0,-26 0 16,0 0-16,26 0 0,-76 0 15,51 0-15,-1 25 16,1-25-16,-1 0 0,-49 0 16,49 0-16,0 0 0,-24 0 0,24 0 15,1 0-15,-26-25 0,26 25 16,-1 0-16,1 0 0,24-24 15,-50 24-15,51-25 0,-1 25 16,0 0-16,-25-25 16,26 25-1,48-25 1,1 25 0</inkml:trace>
  <inkml:trace contextRef="#ctx0" brushRef="#br0" timeOffset="193349.2804">12551 13345 0,'-25'0'16,"25"25"0,0 0-1,0-1-15,0 1 0,0 25 16,0-25-16,0 24 0,0-24 15,0 0-15,-24 24 16,24 1-16,0-25 0,0 0 0,0-1 16,24-24-1,1-24 1,0-1 0,0 0-16,-25 0 0,25 0 15,-1 1-15,1-1 0,-25 0 16,25 0-16,-25 50 31,0 25-15,0 24-1,0-24-15,0-26 0,0 1 0,0 0 16,0 0-16,25-25 16,0 0-16,-1 0 15,1-50-15,-25 25 0,25 1 16,0-1-16,-25-25 0,25 25 15,-1-74-15,1 50 0,0 24 16,-25-25-16,25 1 0,-25 24 0,25-25 16,-1 25-16,-24 1 0,0 48 15,0 1 1,-24 0-16,24 0 0,-25 0 16,25 24-16,-25 26 15,25-51-15,0 26 0,-25-25 0,25 24 16,0 1-16,0-25 0,0 0 15,0-1-15,0 1 0,0 0 16,-25-25-16</inkml:trace>
  <inkml:trace contextRef="#ctx0" brushRef="#br0" timeOffset="193677.8627">12799 13692 0,'0'-25'31,"50"125"-31,-100-175 0,75 50 0,0 25 16,24 0-16,-24 0 15,0 0-15,0 0 0,0 0 16,24-24-16,-24 24 0,0 0 16,0-25-16,-25 0 15,49 0-15,-49 0 0,25 1 16,-25-1-16,25 0 0,-25 0 16,25-24-16,-25 24 0,25 0 15,-25 0-15,0 0 16,24 1-16,-24 73 15,-49-49 1,49 25-16,0 0 0,0 49 16,-25-49-16,25 25 0,0-26 15,0 26-15,0 24 0,0-24 0,0-25 16,0 24-16,0-24 0,0 0 16,0 0-16,0 0 0,0-1 15,-25-24 1</inkml:trace>
  <inkml:trace contextRef="#ctx0" brushRef="#br0" timeOffset="194012.0989">13097 13717 0,'0'-25'15,"25"25"1,-1 0-16,1 0 16,0 0-16,0 0 0,0 0 15,24 0-15,-24-25 0,0 25 16,0 0-16,0 0 0,-1-24 15,1-1-15,0 25 0,-25-25 16,-25 25 15,25 25-31,0 0 16,-25-1-16,25 26 0,0-25 16,-24 0-16,24-1 0,0 26 15,0 24-15,0-24 0,-25-25 16,25 24-16,0 1 0,0 0 15,0 24-15,0-24 0,0-26 0,-25 1 16,25 0-16,0 0 16,0-75-1,0 25 1,0 1-16,0-1 0</inkml:trace>
  <inkml:trace contextRef="#ctx0" brushRef="#br0" timeOffset="194234.3293">13519 13543 0,'0'0'0,"24"-24"16,-24-1-1,25 25-15,0 0 16,0 25-16,0 24 16,-1-24-16,-24 25 15,0-26-15,-24 1 0,24 0 16,-50 0-16,25 0 0,0-1 15,1-24-15,-1 0 0,0 0 0,-25 0 16,26 0-16,24-24 16,0-1-16</inkml:trace>
  <inkml:trace contextRef="#ctx0" brushRef="#br0" timeOffset="195546.0792">14287 13271 0,'25'-25'15,"-25"0"1,-25 25 15,25 25-15,-24-25-16,24 25 16,-25-1-16,0 1 0,25 0 15,0 0-15,-25 0 0,0-25 0,25 49 16,-24 1-16,24-25 0,-25-1 15,25 26-15,0-25 0,0 24 16,0 1-16,0-25 16,0 0-16,0 24 0,25-24 15,-1 25-15,-24-26 0,25-24 0,-25 25 16,0 0-16,25-25 0,-25 25 16,25-25-16,0 0 15,-25-25-15</inkml:trace>
  <inkml:trace contextRef="#ctx0" brushRef="#br0" timeOffset="196229.6983">14486 13494 0,'0'-25'31,"0"50"1,0 0-32,0-1 15,-25-24-15,25 25 16,0 25-16,-25-25 0,25-1 0,0 1 15,0 0-15,0 0 0,-24 0 16,24-1-16,0 1 16,24-25-1,1-25 1,0 25-16,0-24 16,0 24-16,-25-25 0,24 0 0,1-25 15,0 26-15,0-1 16,-25-25-16,0 25 15,25 25 1,-25 25 0,0 0-1,0 0-15,0 0 16,0-1-16,0 1 0,24 0 16,-24 0-16,0 0 0,25-1 15,-25 1-15,25 0 0,0-25 16,0 0-1,-1-50-15,-24 26 16,25-1-16,-25 0 16,0-25-16,25 1 15,-25 24-15,0 0 0,0 0 16,0 1-16,0-26 0,0 25 0,0 0 16,0 1-1,-25 24-15,0 24 16,25 1-1,0 0-15,0 0 16,0 0-16,25-25 16</inkml:trace>
  <inkml:trace contextRef="#ctx0" brushRef="#br0" timeOffset="196902.9447">15056 13494 0,'0'-25'16,"0"50"31,0 0-32,0 24-15,-24-24 0,24 0 16,0 0-16,-25-1 0,25 1 15,0 0-15,0 0 0,0 0 16,25-25 0,-1 0-1,1-25-15,0 0 16,0 0-16,0 0 16,-1 1-16,1-26 0,0 25 15,-25 0-15,25 1 0,0-1 16,-25 0-16,0 50 31,-25-25-31,25 25 0,0 24 16,0-24-16,0 0 0,0 0 15,-25-1-15,25 26 0,0-25 16,0 0-16,25-1 16,-25 1-16,25 0 0,-1-25 15,1 0-15,0 0 0,25-25 16,-25 0-1,-1 1-15,1-1 0,-25 0 16,25 0-16,-25 0 0,25-24 16,-25-1-16,0 25 0,0 1 0,0-1 15,0 0-15,0-25 0,0 26 16,-25 24 0,0 24-1,25 1-15,-25 25 16,25-25-1,0-1-15,0 1 16,0 0-16,25-25 31,0-25-31,0 0 16,-25 1-16,25 24 0,-1-25 0,-24 0 16,0 0-16</inkml:trace>
  <inkml:trace contextRef="#ctx0" brushRef="#br0" timeOffset="197540.0608">15726 13444 0,'0'25'63,"0"0"-63,0 0 15,-25-25-15,25 24 0,-24 26 16,24-25-16,0 0 15,0-1-15,0 26 16,24-25-16,1-25 16,0 0-1,-25-25-15,25 25 16,0-50-16,-25 26 0,0-1 16,24 25-16,-24-75 15,25 51-15,-25-1 16,0 50-1,0-1 1,0 1-16,0 0 16,-25 0-16,25 0 0,0-1 15,0 1-15,0 0 0,0 0 0,0 0 16,25-1-16,0-24 16,0-24-1,0 24-15,-25-50 16,24 50-16,1-25 0,0-24 0,-25-1 15,25 25-15,-25 0 0,25-24 16,-25 24-16,0-25 0,0 26 0,0-1 16,0 0-1,-25 50 1,0 24 0,0-24-16,25 0 15</inkml:trace>
  <inkml:trace contextRef="#ctx0" brushRef="#br0" timeOffset="197698.5293">16197 13767 0,'0'-25'47</inkml:trace>
  <inkml:trace contextRef="#ctx0" brushRef="#br0" timeOffset="198375.5433">16495 13519 0,'-25'0'16,"1"24"0,24 26-1,0-25-15,-25 0 16,25-1-16,0 1 0,0 0 16,0 25-16,-25-50 0,25 24 15,0-48 1,25 24-1,-25-25-15,25 0 0,-1 0 16,-24 0-16,50-24 0,-50 24 16,25 0-16,0 0 0,-1 1 15,-24-1 1,0 50 0,0-1-16,0 1 0,0 0 15,0 0-15,0 0 0,0 24 16,0-24-16,0 0 0,0 0 15,25-25 1,-25-25 0,25-25-16,0 50 0,-25-25 15,25 1-15,-25-1 0,24 25 16,1-50-16,-25 25 16,25 25-16,-25-24 0,0 48 31,0 26-16,0-25 1,0 24-16,-25-49 0,25 25 16,25-25-16,0 0 15,0-25-15</inkml:trace>
  <inkml:trace contextRef="#ctx0" brushRef="#br0" timeOffset="198627.1997">16892 13618 0,'50'-25'47,"-100"50"-47,100-25 15,-50 25 1,0-1-16,0 1 16,0 0-16,24-25 15,1 0 1,-25-25-16,25 0 16,-25 1-16,0-1 0,25 25 15,-25-25-15,0 0 0,0 0 16,-25 1-16,0-1 15,0 25-15,1 0 16,-1 0-16,0 25 16,25-1-16,50-24 15,-50 25 1</inkml:trace>
  <inkml:trace contextRef="#ctx0" brushRef="#br0" timeOffset="198966.17">17066 13568 0,'0'0'0,"74"0"31,-49 0-16,-25 25 1,0 0-16,0 0 16,0-1-16,0 1 15,0 0-15,25-25 32,-25-25-17,24 0-15,1 1 16,0-26-16,0 25 0,-25 0 15,25 1 1,-25 48 0,0 1-16,0 0 15,-25 0-15,25 0 0,0-1 16,0 26-16,0-25 16,0 0-16,0-1 15,25-24 1,24 0-16,-24-24 0,0-1 0,0 25 15,-1 0-15,-24-25 16,25 25-16,0-25 0</inkml:trace>
  <inkml:trace contextRef="#ctx0" brushRef="#br0" timeOffset="199530.6817">17686 13568 0,'0'-25'16,"-99"125"-16,198-175 0,-99 26 0,0 24 15,-25 25 1,0 0-1,0 0-15,1 0 16,-1 49-16,0-49 0,0 25 16,25 0-16,-25 0 0,25 24 0,0-24 15,25 0 1,0-25 0,0 0-16,0-50 0,-1 50 15,1-24-15,0-1 0,0 0 16,-25 0-16,25 25 15,-25-25-15,0 100 32,-25-50-32,25-1 15,0 1-15,0 0 16,25-25-16,-1 0 16,1 0-16,0-25 15,0 25-15,0-25 0,-1 1 16,1-1-16,0 25 15,25-50-15,-50 25 0,24 1 0,1-1 16,-25 0-16,0 0 16,-25 25-16,1 0 15,-1 0-15,25 25 16,-25-25-16,25 25 0,-25 0 16,25-1-16,-25 26 0,25-25 15,0 0-15,0-1 0,25 1 16,0 0-16,0-25 15,-25 25-15,25-25 16,-50 0 0,-50 0-1,51 0-15,-1 0 0,0 0 16,50-25 0</inkml:trace>
  <inkml:trace contextRef="#ctx0" brushRef="#br0" timeOffset="199899.2656">18231 13295 0,'0'0'0,"0"-24"15,0 48 17,-24 26-32,24-25 15,0 0-15,-25 24 0,0-24 16,25 49-16,-25-49 0,25 25 15,-25-25-15,25 24 0,0-24 16,0 0-16,0 0 0,0-1 16,25-24-1,-25-24-15,50-1 16,-1 0-16,-24 0 16,0 25-16,0 0 15,-25-25-15,25 25 16,-25 25-1,0 0-15,-25 0 16,25 0-16,-25-1 16,25 1-16,25-25 31,0 0-15</inkml:trace>
  <inkml:trace contextRef="#ctx0" brushRef="#br0" timeOffset="200018.6475">18554 13767 0,'-25'0'16,"0"0"-16,50 0 31</inkml:trace>
  <inkml:trace contextRef="#ctx0" brushRef="#br0" timeOffset="200383.2954">18777 13767 0,'-25'0'16,"1"0"-16,48-25 31,1 0-31,0 0 15,-25 0 1,25 1-16,-25-1 0,0 0 16,0 0-16,-25 25 15,0 0 1,0 25-16,1 25 16,24-26-16,0 1 15,0 0-15,0 0 0,0 0 16,24-25-16,-24 24 0,50-24 15,-25 0-15,0 0 16,-1 0-16,1 0 0,0-24 16,25 24-16,-26-25 15,1 0-15,-25 0 0,25 25 16,25-25-16</inkml:trace>
  <inkml:trace contextRef="#ctx0" brushRef="#br0" timeOffset="200656.8411">19149 13519 0,'0'-25'0,"0"50"0,0-75 15,0 25 1,0 0 0,-25 25-16,1 0 15,24 25 1,-25 25-16,0-25 16,0-1-16,0 1 15,1 25-15,24-25 0,0-1 16,0 1-16,0 0 0,0 0 0,24 0 15,1-1-15,0-24 16,0 0 0,0 0-16,-25-24 15,24 24-15,1-50 0,0 50 16,-25-25-16,25 0 0,-25 1 16,25-1-16,-25 0 0</inkml:trace>
  <inkml:trace contextRef="#ctx0" brushRef="#br0" timeOffset="200972.6285">19397 13271 0,'0'-25'0,"25"0"15,-25 0 1,25 25 0,-25-25-16,25 25 15,-25-25-15,-25 50 47,0 0-31,25 0-16,-25 0 0,0 24 15,1 26-15,-1-1 16,0-24-16,25-25 0,0 24 0,-25-24 16,25 25-16,-25-1 0,25-24 15,0 0-15,0 0 16,-24-1-16,73-48 31,-24-1-31</inkml:trace>
  <inkml:trace contextRef="#ctx0" brushRef="#br0" timeOffset="201295.4609">19521 13593 0,'0'0'0,"0"-25"16,-25 25-16,1 25 15,24 0-15,0 0 16,0-1-16,0 1 0,0 0 16,0 0-16,0 0 15,24-25-15,1 0 16,0 0-16,0-25 16,0 25-16,0-25 0,24-25 15,-49 26 1,25-1-16,-25 50 31,-25-1-15,25 1-16,-25 0 15,25 0-15,0 0 16,25-25 15,25-25-31</inkml:trace>
  <inkml:trace contextRef="#ctx0" brushRef="#br0" timeOffset="201459.3139">19918 13692 0,'0'0'0,"-25"0"0,25 25 16,-24-25-1,24 25-15,24-25 31,1 0-31</inkml:trace>
  <inkml:trace contextRef="#ctx0" brushRef="#br0" timeOffset="202337.5234">20191 13568 0,'0'-25'15,"-25"25"1,0 50-16,25-25 16,0 0-16,0-1 15,0 1-15,0 0 0,-24 0 0,24 0 32,0-50-17,24 25 1,1-25-16,-25 0 0,25 0 0,0 1 15,0-1-15,-1 0 0,1 0 16,0 0-16,-25 1 16,25 24-16,-25 49 15,0 1 1,-25-25 0,25 24-16,0-24 0,0 0 15,-25-25 1,50-25 15,0 25-31,0-25 16,-1 25-16,1-49 0,0 49 0,0-25 15,0 25-15,-25-25 16,24 25-16,1 0 0,-25 25 31,-25 0-31,1-1 16,-1 1-16,25 0 15,25-25 1,-1-25 0,1 25-1,0-25-15,0 1 16,0 24-16,-1-25 0,-24 0 0,25 25 16,0-25-16,-25 75 31,0-25-16,0-1-15,0 1 16,0 0-16,-25-25 0,25 25 16,25-25-1,-25-25-15,25 25 16,0-25-16,0 0 16,-25 1-16,24 24 0,1-25 15,0 0-15,0 25 16,-25-25-16,25 25 0,-25 25 15,0 0-15,0 0 16,-25-1-16,0 51 0,25-50 16,-25-1-16,25 26 0,0 0 15,0-26-15,-25 51 0,25-26 16,0-24-16,-24 25 0,24-25 16,-25-1-16,25 1 0,-25 0 0,-25 0 15,25-25-15,1 0 16,-1 0-16,-25-50 15,50 25-15,-25-24 16,25 24-16</inkml:trace>
  <inkml:trace contextRef="#ctx0" brushRef="#br0" timeOffset="202579.9071">21307 13345 0,'0'0'0,"25"0"16,-25 25-16,25 0 15,-25-1-15,25 1 0,-25 0 16,0 0-16,0 24 0,0 26 0,-25-26 16,25-24-16,-25 25 0,0-25 15,-24 49-15,24-49 0,0 24 16,0-24-16,-24 0 0,24 0 15,-74 0-15,49-1 0</inkml:trace>
  <inkml:trace contextRef="#ctx0" brushRef="#br0" timeOffset="204905.3448">13519 14759 0,'-50'0'0,"0"0"31,26 25-31,-1-25 0,0 24 16,0-24-16,0 25 0,-24 50 0,-1-51 15,25 1-15,-24 25 16,-1-25-16,25 24 0,-49 1 16,24-25-16,25-1 0,1 1 15,-1-25-15,0 25 0,0-25 0,25-25 16,50 25 0,-1-49-16</inkml:trace>
  <inkml:trace contextRef="#ctx0" brushRef="#br0" timeOffset="205121.5416">13717 14784 0,'0'0'0,"0"24"16,-50-24-16,1 75 16,24-50-16,-25-1 0,1 26 15,-1-25-15,-49 74 0,0 0 16,-1 0-16,76-74 0,-26 25 15,25-25-15,0 0 0,1-1 16,-1 26-16,25-25 0,-25-25 16,50-25-1,24 25-15</inkml:trace>
  <inkml:trace contextRef="#ctx0" brushRef="#br0" timeOffset="205318.3467">13791 15081 0,'0'0'0,"0"25"0,-49 0 0,24 0 16,0-1-16,-24 26 0,24-25 15,-74 49-15,49-49 0,0 25 16,26-25-16,-26 24 16,0-24-16,1 25 0,24-26 0,25 1 15,-25-25-15,25 25 0,25-25 16,0-50-1</inkml:trace>
  <inkml:trace contextRef="#ctx0" brushRef="#br0" timeOffset="205473.1294">13841 15230 0,'0'0'0,"0"25"16,-25-25 0,-49 74-16,49-49 0,-25 0 15,1 25-15,-1-26 0,1 1 16,-51 50-16,76-26 0,-26-24 15,0 0-15,26 24 0,-26-49 16,0 50-16,25-50 0,1 0 16</inkml:trace>
  <inkml:trace contextRef="#ctx0" brushRef="#br0" timeOffset="205702.083">13022 14734 0,'0'25'0,"0"0"16,0 24-16,0 1 0,0-1 15,0 1-15,0 24 0,0-24 0,0 74 16,25-74-16,-25-1 16,25 1-16,-25 0 0,25-1 15,-25-24-15,0 0 0,0 0 16,0-50-1,0 0-15</inkml:trace>
  <inkml:trace contextRef="#ctx0" brushRef="#br0" timeOffset="205992.6906">13295 14858 0,'0'0'16,"0"25"-16,0 0 15,0-1-15,-24 26 0,-1 49 16,25-49-16,0 24 0,0-24 15,0-1-15,0 1 0,0 25 16,0-51-16,25 1 0,-25 0 16,24 0-16,1-25 0,0 0 0,0 0 15,-25-25-15,25 0 0,-1 0 16,26-49-16,-25 24 0,-25 1 16,25-1-16,-1 25 0,1-24 15,0-1-15,0 25 0,0 0 16,-25 50-1,0 25-15,0-25 0,0-1 16,-25 1-16,25 25 0,0-25 16,0 24-16,0-24 0,0 0 15,0 0-15</inkml:trace>
  <inkml:trace contextRef="#ctx0" brushRef="#br0" timeOffset="210090.4793">14932 14486 0,'0'-25'32,"25"25"-1,-25 25-16,-25 0 17,25 0-32,0-1 15,0 1-15,0 0 0,0 0 16,0 0-16,0-1 0,0 1 0,-24 0 16,24 0-16,0 24 0,0-24 15,0 0-15,0 0 16,0 0-16,0-1 15,0-48 1</inkml:trace>
  <inkml:trace contextRef="#ctx0" brushRef="#br0" timeOffset="210749.5236">14982 14362 0,'0'-25'16,"-25"25"-1,50 0 1,0 0 0,0 0-16,24 0 0,-24 0 15,25 0-15,-26 0 0,26 0 16,24 0-16,-24 0 0,-25 0 16,25 0-16,24 25 0,-24-25 15,49 25-15,-50-25 0,26 0 16,-26 0-16,1 0 0,0 25 0,24-25 15,-49 0-15,0 0 0,-1 0 16,-24 24 0,-24 1-1,-1 0 1,25 0 0,0 0-16,0-1 0,-25 1 15,25 0-15,0 0 0,0 0 16,-25 24-16,25-24 0,0 25 15,0-26-15,0 1 0,0 50 16,0-51-16,0 1 0,0 0 16,0 0-16,0 0 0,0-1 15,0 1-15,0 0 16,-25-25 15,-24-25-31,24 25 0,0 0 16,0-25-16,-24 25 0,-50 0 15,74-24-15,-50 24 0,26 0 16,-1 0-16,1 0 0,-26 0 16,25 0-16,26 0 0,-1 0 15,0 0-15,0 0 0</inkml:trace>
  <inkml:trace contextRef="#ctx0" brushRef="#br0" timeOffset="211133.2378">14808 15230 0,'0'0'0,"-24"0"15,73 0 1,-24 0 0,0 0-1,24 0-15,-24 0 0,25 0 16,-25 0-16,-1 0 0,26 0 15,-50 25-15,25-25 0,-50 0 32,25-25-17,-25 0 1</inkml:trace>
  <inkml:trace contextRef="#ctx0" brushRef="#br0" timeOffset="211299.1799">14932 15205 0,'-24'25'16,"148"-50"-16,-248 75 0,148-100 0,-73 125 15,49-51 1,0 26-16,0-25 16,0 0-16,0 0 0,0 24 15,0-24-15,-25 0 0,25 0 16,0-1-16,0-48 31</inkml:trace>
  <inkml:trace contextRef="#ctx0" brushRef="#br0" timeOffset="211441.1583">14883 15379 0,'25'25'32,"24"-25"-17,-24 0-15,0 0 0,0 0 0,-1 0 16,1 0-16,25-25 0</inkml:trace>
  <inkml:trace contextRef="#ctx0" brushRef="#br0" timeOffset="211737.4666">15280 15304 0,'24'-24'16,"1"24"-1,0 0-15,-25 24 16,25-24 0,-25 25-1,0 0 1,0 0 0,-25-25-1,25 25-15,-25 0 0,25 24 16,-25-49-16,25 25 15,-24 0-15,24 0 16,0-1-16,-25-24 0</inkml:trace>
  <inkml:trace contextRef="#ctx0" brushRef="#br0" timeOffset="211869.7691">15156 15553 0,'24'0'15,"1"24"-15,0-24 16,0 0-16,0 0 16,-1 0-16,1 0 0,0 0 15,0-24-15</inkml:trace>
  <inkml:trace contextRef="#ctx0" brushRef="#br0" timeOffset="212546.6777">15577 15304 0,'-24'0'16,"24"-24"-16,24 24 15,1 0 1,0 0-16,0 0 0,24 0 15,-24 0-15,0 0 0,0 0 16,0 0-16,-50 0 47,0 0-47,0 0 0,0 0 31,1 24-15,24 1-1,0 0-15,-25 0 16,25 0-16,0 0 0,-25-1 0,25 1 16,0 0-16,0 0 15,0 0-15,0-1 0,0 1 16,0 0 0,25-25-1,-25-25-15</inkml:trace>
  <inkml:trace contextRef="#ctx0" brushRef="#br0" timeOffset="212770.1807">15949 15329 0,'0'25'31,"0"0"-16,0 25-15,-24-26 16,-1 1-16,25 0 16,-25 0-16,25 0 15</inkml:trace>
  <inkml:trace contextRef="#ctx0" brushRef="#br0" timeOffset="213154.3505">16173 15354 0,'0'25'16,"-25"-25"0,0 25-16,25 0 0,0-1 15,-25 1-15,25 0 16,0 0-16,0 0 15,25-1 1,0-24-16,24 0 16,-24-24-16,0-1 15,0 25-15,0-50 16,-25 25-16,24 25 0,-24-24 16,25-1-16,-25 0 0,0 0 15,-25 25 1,1 0-16,-1 0 15,0 0-15,-25 0 16,26 0 0,24-25-1,24 25 1</inkml:trace>
  <inkml:trace contextRef="#ctx0" brushRef="#br0" timeOffset="213434.9244">16570 15304 0,'-25'0'31,"0"25"-31,25 0 15,-25-25-15,25 25 16,0 25-16,0-26 16,0 1-16,25 0 15,0-25-15,0 0 16,-1 0-16,1 0 16,25 0-16,-25 0 15,-1 0-15,1-25 16,25 0-16</inkml:trace>
  <inkml:trace contextRef="#ctx0" brushRef="#br0" timeOffset="213589.189">16743 15329 0,'-25'25'16,"1"-25"-16,-1 25 0,25 0 16,-25-25-16,0 49 0,25-24 0,-25 0 15,25 0-15,0 0 16,0-1-16,0 1 15,0 0-15,25-25 16</inkml:trace>
  <inkml:trace contextRef="#ctx0" brushRef="#br0" timeOffset="213837.7416">16917 15255 0,'0'0'0,"25"-25"16,-1 25-1,1-25-15,0 25 16,0 0-16,0 0 16,-1 0-16,1 25 0,-25 0 15,25 0-15,-25-1 16,0 1-16,0 0 0,-25 0 16,25 0-16,-25 24 0,1 1 0,24-25 15,-25 24-15,25-24 16,-25 0-16,25 25 0,-25-26 15,25 1-15,0 0 16</inkml:trace>
  <inkml:trace contextRef="#ctx0" brushRef="#br0" timeOffset="214006.474">16942 15503 0,'24'198'15,"-48"-396"-15,24 173 0,24 25 16,26 0-16,-25 0 0,24 0 15,-24 0-15,0 0 16,0 0-16,0 0 16,-1 0-16,26-25 0,-25 25 15,0-24-15,-1-1 16</inkml:trace>
  <inkml:trace contextRef="#ctx0" brushRef="#br0" timeOffset="218260.2929">15801 14784 0,'-25'0'15,"25"-25"1,25 25 46,-1 0-46,1 0 0,0 0-16,0 0 15,0 0-15,-1 0 0,1 0 16,0 0-16,49 0 15,-49 0-15,0-25 0,25 25 16,-26 0-16,51-25 0,-26 25 0,1 0 16,0 0-16,-25 0 0,24 0 15,26-25-15,-26 25 16,-24 0-16,0 0 0,0 0 16,-1 0-16,1 0 0,0 25 15,-25 0 1,0-50 46</inkml:trace>
  <inkml:trace contextRef="#ctx0" brushRef="#br0" timeOffset="218554.2123">16669 14560 0,'0'0'16,"-25"0"-16,50 0 16,0 0-1,-1 0-15,1 0 0,-25 25 16,50-25-16,-25 0 15,-1 25-15,1 0 0,0 0 16,0-1-16,-25 1 16,0 0-1,0 0-15,0 0 0,-25-1 16,0-24 0,0 25-16,1-25 15,-1 0-15</inkml:trace>
  <inkml:trace contextRef="#ctx0" brushRef="#br0" timeOffset="219675.791">17711 14610 0,'0'0'0,"0"-25"15,0 0 16,0 1 1,-25-1-17,0 25 1,0 0 0,25 25-1,-25-25-15,25 49 16,0-24-16,0 0 0,-24 24 15,24-24-15,0 0 0,0 0 16,-25 0-16,25 24 0,0-24 16,0 0-16,0 0 0,0-1 15,0 1-15,-25 0 16,25 0-16,0 0 0,0-50 31</inkml:trace>
  <inkml:trace contextRef="#ctx0" brushRef="#br0" timeOffset="220327.2087">17388 14784 0,'0'0'0,"25"0"15,49 0-15,-49 0 16,0 0-16,25 0 0,-26 0 0,26 0 15,0 0-15,-26 0 16,1 0-16,0 0 0,0 0 16,-50 24 15,25 1-15,0 0-16,0 0 15,0 0-15,0-1 16,0 1-16,0 0 15,25-25-15,0-25 16,-25 0 0,0 1-16,24-1 15,-24 0-15,0 0 0,0 0 16,0 1-16,0-1 16,-24 25-16,-1-25 15,25 50 16,25-25-31,-1 25 16,1-25-16,0 0 16,0 0-16,0 0 0,-1 0 15,1-25-15,0 25 16,0 0 0,-25 25-1,0-1 1,0 1-16,-25 0 15,25 0-15,0 0 0,-25-25 16,25 24-16,0 1 0,25-50 47,0 1-47,-25-1 16,25 25-16,-1-50 0,1 25 15,0 1-15,25-26 16,-26 50-1,-24-25-15</inkml:trace>
  <inkml:trace contextRef="#ctx0" brushRef="#br0" timeOffset="220690.6656">18256 14709 0,'25'0'31,"-50"0"-31,50 25 0,-25 0 16,0 0-1,-25-1 1,25 1-16,-25 0 0,25 0 15,0 0-15,0-1 16,25-24 0,0 0-1,0-24 1,0-1-16,-1-25 0,1 50 16,0-25-16,-25 1 0,25 24 15,0-25-15,-25 0 0,24 25 16,-48 25-1,-1 0 1,25-1-16,-25-24 16,25 50-16,0-25 0,-25-25 15,25 25-15,25-25 32,0-25-32,0 0 15,-1 0-15,1 0 16,25-24-16</inkml:trace>
  <inkml:trace contextRef="#ctx0" brushRef="#br0" timeOffset="221093.9734">18604 14709 0,'-25'75'31,"50"-150"-31,-75 150 16,50-51-16,-25 1 0,25 0 16,0 0-16,0 0 31,25-50-16,0 0-15,0 0 16,-25 0-16,24 25 16,1-24-16,0-1 0,0 25 15,-25 49 17,-25-24-17,25 0 1,0 0-1,25-25 1,-25-25-16,25 25 16,-1-25-16,-24 0 0,25 25 15,0 0-15,0-24 16,0 24 0,-50 0-1,25 24 1,0 1-16,-25-25 0,25 25 15,25-25 1</inkml:trace>
  <inkml:trace contextRef="#ctx0" brushRef="#br0" timeOffset="221222.9167">19050 14908 0,'0'-25'62</inkml:trace>
  <inkml:trace contextRef="#ctx0" brushRef="#br0" timeOffset="221757.3108">19273 14486 0,'0'0'0,"-25"0"16,25-25-16,-24 25 0,-1 0 15,25 25 1,0 0 0,0 0-16,0 24 0,0-24 15,0 0-15,-25 24 0,25-24 16,0 25-16,0-25 0,-25-1 0,25 1 16,0 0-16,0 0 0,0 0 15,25-25 1,0-50-1,0 25-15,24 0 16,-49 1-16,25-1 0,0 25 16,-25-25-16,25 0 0,-1 25 0,1 25 47,-25 0-47,0 24 15,0-24 1,25-25-16,-25 25 0,25-25 15,0 0 1,-1 0 0,-24-25-1,25 0-15,25 1 0</inkml:trace>
  <inkml:trace contextRef="#ctx0" brushRef="#br0" timeOffset="221926.8518">19769 14511 0,'-99'173'0,"198"-346"15,-123 173 1,-1 0-16,25 25 0,-25-25 0,25 24 16,-25 1-16,25 0 0,0 25 15,-25-1-15,25-24 0,0 0 16,0 0-16,0 24 0,0-24 16,0 0-16,0 0 0,25-25 15</inkml:trace>
  <inkml:trace contextRef="#ctx0" brushRef="#br0" timeOffset="222089.5127">19521 14734 0,'0'0'16,"-25"0"-16,25-25 0,50 25 16,-25 0-1,49 0-15,-49 0 16,0 0-16,0 0 0,0 0 15,-1 0-15,1 0 0,0 0 16</inkml:trace>
  <inkml:trace contextRef="#ctx0" brushRef="#br0" timeOffset="222556.1971">19844 14709 0,'0'0'32,"0"25"-32,0 0 15,-25 0-15,25-1 16,0 1-16,0 0 15,0 0-15,0-50 47,50 0-47,-50 0 16,49 1-16,-24-1 0,-25 0 16,25 25-1,-25 25 16,0 0-31,-25-25 0,25 24 16,0 1 0,25-25-1,0 0 17,-1 0-32,1 0 0,-25-25 15,25 25-15,0 0 16,-25 25-1,-25-25 1,25 25-16,-25 0 16,50-25 15,-25-25-15,25 25-16,-25-25 0,49 0 15,1-49 1</inkml:trace>
  <inkml:trace contextRef="#ctx0" brushRef="#br0" timeOffset="222696.0044">20365 14536 0,'-75'99'16,"150"-198"-16,-100 123 15,25 1-15,-25-25 16,0 50-16,25-1 16,-25-24-16,25 0 0,0 25 0,0-1 15,0-24-15,0 25 0,25-26 16,0 1-16,0 0 0,49 0 15</inkml:trace>
  <inkml:trace contextRef="#ctx0" brushRef="#br0" timeOffset="234414.6946">16371 12750 0,'0'0'0,"0"-25"0,-25 25 0,25-25 16,-25 0-16,25 0 16,-24 1-1,24-1-15,0 0 16,-25 25-16,0 0 15,0 0 1,0 0-16,1 25 0,-1-25 16,0 25-16,0-1 0,0-24 15,25 25-15,-24 0 16,24 25-16,-25-50 0,25 24 0,0 1 16,0 0-16,25 0 15,24-25-15,-24 0 16,0 0-16,24-25 0,-24 25 15,0-50-15,0 50 0,0-24 16,-1-1-16,1-25 0,0 25 16,0 1-16,-25-1 0,25-25 15,-25 25-15,25-24 0,-1 24 0,-24 0 16,0 0-16,0 1 0,25-1 16,-25 0-1,0 50 1,-25 0-16,25-1 15,-24 1-15,24 0 0,0 25 16,-25-26-16,25 26 0,-25-25 16,25 0-16,-25 49 0,25-49 15,0 0-15,0-1 0,0 1 16,0 0-16,0 0 16,25-25-16,0 0 0</inkml:trace>
  <inkml:trace contextRef="#ctx0" brushRef="#br0" timeOffset="234742.0097">16644 12601 0,'-25'0'16,"25"25"-1,-25-1-15,1 1 0,24 0 16,0 0-16,0 0 15,0-1-15,0 1 0,24-25 16,1 0 0,0 0-16,-25-25 0,0 1 15,25-1-15,-25 0 16,25 0-16,-25 0 0,0 1 16,0-1-16,0 0 0,-25 0 15,0 0 1,0 25-16,25 25 15,-25 0-15,25 0 16,0 0-16,0-1 16,50 1-16</inkml:trace>
  <inkml:trace contextRef="#ctx0" brushRef="#br0" timeOffset="235622.7058">16768 12650 0,'-74'25'15,"148"-74"-15,-74 73 0,25-48 16,-25 48-1,0 1 1,0 0-16,0 0 16,-25 0-16,25-1 15,25-24 17,0 0-32,24-49 15,-24 24 1,0 0-16,-25 0 0,0 1 15,25 24-15,-25 49 32,0-24-32,0 0 15,-25-25-15,25 25 0,0-1 16,0 1-16,25-25 16,-1 0-1,-24-25-15,25 25 16,0-24-16,0-1 0,-25 0 0,25 0 15,-25 50 32,-25 0-31,25 0-16,0-1 16,49-24-16,-49 25 0,25-25 15,0 0-15,0 0 0,0 0 16,-1 0-16,1-25 0,0 25 15,0-24-15,-25-1 16,0 0-16,0 0 0,0 0 16,-25 1-1,0 24 1,0 0-16,1 24 16,-1 1-16,0 0 15,25 0-15,-25-25 0,25 25 16,0-1-16,50-24 15,-25 0-15,-1 0 16,26-24-16,-25 24 16,0-25-1,-1 0-15,-24 50 47,25-25-31,-25 25-1,25-25-15,-25 24 0,25-24 16,0 0-16,-25 25 16,24-25-16,-24 25 78,0-50-47,0 0-15,-24 1-1</inkml:trace>
  <inkml:trace contextRef="#ctx0" brushRef="#br0" timeOffset="236015.612">17413 12700 0,'0'-25'0,"-25"-24"47,50 123-47,-25-148 15,25 74 1,-25 24-16,24-24 0,26 25 16,-25-25-16,0 0 15,-25 25-15,25-25 0,-1 25 32,-24 0-17,0-1-15,0 1 31,25-25-15,0 0 0,0-25-1,0 25-15,-1-24 16,-24-1-16,25 25 0,-25-25 16,0 50 15,0 0 0,0-1-31,0 1 16,25 0-1,0-25-15,0 0 16</inkml:trace>
  <inkml:trace contextRef="#ctx0" brushRef="#br0" timeOffset="236944.4896">18355 12626 0,'0'0'0,"-24"24"47,24 26-32,0-25-15,-25 0 0,25-1 16,-25 26-16,25-25 15,-25 0-15,25-1 16,25-48 15,0 24-15,-25-25-16,25 0 0,-1 25 0,1-50 16,25 1-16,-25-1 0,-1 50 15,-24-25-15,25 25 0,-25-24 16,0 48 15,0 26-31,0-25 0,0 0 16,0-1-16,0 1 15,0 0-15,25-25 16,-25 25-16,25-25 16,0 0-16,0 0 15,-1-25-15,1 0 16,25 0-16</inkml:trace>
  <inkml:trace contextRef="#ctx0" brushRef="#br0" timeOffset="237947.5244">18802 12725 0,'50'-75'31,"-125"150"-31,100-75 0,25-99 16,-50 74-16,-25 25 16,25 25-16,-25-25 15,25 24-15,-25-24 0,0 25 16,1 25-16,24-25 15,0-1-15,0 1 16,0 0-16,24-25 0,1 0 16,0 0-1,-25-25-15,25 25 16,0-25-16,-1-24 0,-24 24 16,25 25-1,-25-25-15,0 0 0,-25 50 31,25 0-15,0 0-16,-24-25 16,24 25-16,0-1 0,0 1 0,0 0 15,24-25 1,1 0 0,0-25-1,-25 0-15,25 25 0,-25-24 0,25-1 16,-25 0-16,24 25 0,-24-25 15,25 25-15,-25-25 0,0 50 32,0 0-17,-25 0-15,25 0 16,0-1 0,0 1-16,25-25 31,0 0-31,0-25 15,0 25-15,-1-24 0,-24-1 16,25 25-16,0 0 16,-25-25-16,25 25 0,-25-25 15,25 25-15,-25 25 32,-25-25-32,25 25 0,-25 0 15,25-1-15,0 1 31,25-25-31,0 0 16,-1-25-16,1 1 16,0-1-1,-25 0 17,0 50-17,0 0-15,0-1 16,0 1-1,25-25 1,0 25-16,-1-25 16,26 0-1,-50-25-15,25 25 0,-25-25 16,25 25-16,-1 0 0,1-24 16,-25-1-16,25 25 0,-25-25 15,25 25-15,-25-25 0,0 0 16,0 1-1,-25 24-15,0 0 0,25 24 16,-25-24-16,25 25 0,-24 0 16,24 0-16,0 0 15,0-1-15,24 1 16,26 0-16,-25-25 0,0 25 16,24-25-16,26 25 0,-50-25 15,24 0-15,-24 0 0,0 0 0,0 0 16,-1 0-16,-24-25 0</inkml:trace>
  <inkml:trace contextRef="#ctx0" brushRef="#br0" timeOffset="249757.7715">7119 273 0,'0'-25'16,"-25"25"-16,25 25 47,0 0-16,0-1-15,0 26-16,-25 0 15,25-26-15,0 1 0,-24 25 16,24-25-16,0 0 15,0-1 1,0-48 0,0-1-1,0 0-15</inkml:trace>
  <inkml:trace contextRef="#ctx0" brushRef="#br0" timeOffset="249982.849">7069 322 0,'25'-24'16,"-25"-1"-16,-49 198 0,123-346 0,-124 222 0,125-123 0,-50 74 15,-1 0-15,1 0 16,0 0-16,25 0 16,-50 25-16,24 0 15,1-25-15,-25 24 0,0 26 16,-25-25-16,25 0 16,-49 24-16,24-24 15,0-25-15,0 25 16,1-25-16,-1 25 0,0-25 15,25-25 1,0 0 0</inkml:trace>
  <inkml:trace contextRef="#ctx0" brushRef="#br0" timeOffset="250414.1791">7516 322 0,'0'25'32,"-25"-25"-17,25 25-15,0 0 16,0 0-16,0-1 16,-25 1-16,25-50 62,0 1-62,0-1 0,25 0 16,0 25-16,-25-25 0,25 0 15,-25 50 17,0 0-32,0 0 15,24 0-15,-24-1 16,25 1-16,-25 0 15,25-25-15,-25 25 0,25-25 16,0 0 0,-25-25-1,0 0-15,24 25 16,-24-25-16,0 1 0,25 24 0,-25-25 16,25 0-16</inkml:trace>
  <inkml:trace contextRef="#ctx0" brushRef="#br0" timeOffset="250573.7134">7764 322 0,'0'0'31,"0"25"-15,0 0-16,0 0 15,0 0 1,0-1-16,0 1 16,0 0-16,0 0 15,25-25 1</inkml:trace>
  <inkml:trace contextRef="#ctx0" brushRef="#br0" timeOffset="250890.2071">8037 322 0,'0'0'0,"0"-24"31,-25 24 0,25 24-31,-25-24 16,25 25-16,-25 0 15,25 0-15,0 0 16,25-1 0,0 1-1,0 0-15,-25 0 16,-25-25 15,25 25-31,-25-25 16,-25 0-16,1 0 15,24 0-15,0 0 16</inkml:trace>
  <inkml:trace contextRef="#ctx0" brushRef="#br0" timeOffset="251489.5105">8310 446 0,'0'0'0,"24"-24"15,-24-1-15,0 0 16,-24 25-1,-1-50-15,0 26 16,-25-26-16,26 25 16,-51-24-16,50 49 15,1-25-15,-1 0 0,-50 25 16,-74-25-16,100 25 0,-1-25 16,-49 25-16,49 0 15,1 0-15,-1 0 0,-74 25 16,50 0-16,24-25 15,-24 25-15,-1 0 16,51-1-16,-51 26 0,50-25 0,1 0 16,-1-1-16,-25 26 0,50 0 15,-25-26-15,25 1 0,-25 25 16,25-25-16,0 24 0,50-24 16,-25 25-16,0-50 0,24 25 15,-24-1-15,74 1 0,-49 0 16,0 0-16,-1-25 0,26 25 15,-1-25-15,75 0 0,-75 0 16,1 0-16,-1-25 0,50 0 16,-50 25-16,-24-25 0,25 0 15,24 1-15,-50-1 0,-24 0 16,25 0-16,24-24 0,-49 24 16,-25 0-16,25 0 0,0-25 15,-25 26-15,0-1 16,-75 0-1,50 25-15,1 0 0,-1 0 0,-25 0 16,25 0-16,-24 25 16</inkml:trace>
  <inkml:trace contextRef="#ctx0" brushRef="#br0" timeOffset="251618.0442">8731 521 0,'0'0'0,"-25"0"16,25-25-16,-24 25 16,24-25-16</inkml:trace>
  <inkml:trace contextRef="#ctx0" brushRef="#br0" timeOffset="290810.5927">3919 8657 0,'0'-25'16,"0"50"93,0 24-77,0-24-17,0 0-15,0 0 16,0 0-16,0 24 0,0-24 15,0 0-15,0 0 0,0-1 16,0 1 0,0 0-1,0-75 1,0 1 0,0 24-1,0 0-15</inkml:trace>
  <inkml:trace contextRef="#ctx0" brushRef="#br0" timeOffset="291487.6424">3919 8533 0,'0'0'0,"0"-25"0,0 0 31,25 25-16,0 0 1,0 0 0,-1 0-1,1 0 1,0 0-16,0 0 0,24 0 0,-24 0 16,0 25-16,0-25 0,0 0 15,-1 0-15,51 0 0,-50 0 16,-1 0-16,26 0 0,-25 0 15,0 0-15,24 0 0,-24 25 16,0-25-16,0 0 0,-1 0 16,1 0-16,0 0 31,-25 25 31,0-1-46,-25 1 0,25 0-16,0 0 15,-25 0-15,25-1 0,0 1 16,0 0-16,0 0 0,0 0 0,0-1 16,0 1-16,0 0 15,0 0 1,0 0-16,0-1 15,0 1 1,-24-25 62,24-25-78,-25 25 16,0 0-16,0 0 15,0 0-15,1 0 16</inkml:trace>
  <inkml:trace contextRef="#ctx0" brushRef="#br0" timeOffset="291839.0897">4068 8930 0,'-25'0'15,"50"0"-15,-75 0 0,75 0 47,25 0-31,-1 24 0,-24-24-16,0 0 15,0 0-15,0 0 0,24 0 0,1 0 16,-1 0-16,-24 0 15,74 0-15,-74 0 0,0 0 16,25 0-16,-26 0 31,-48 0 32,24-24-63,-25 24 0,25-25 15</inkml:trace>
  <inkml:trace contextRef="#ctx0" brushRef="#br0" timeOffset="294835.32">4812 8979 0,'0'25'0,"25"-25"16,0 0 0,0 0-1,-1 25 1,1-25-16,0 0 15,0 0-15,0 25 16,-1-25 0,26 0-16,-25 0 15,0 0-15,-1 0 16,1 0-16,0 0 16,0 25-16,0-25 0,-1 0 15,1 0-15,0 0 0,-25 24 16,50-24-16,-26 0 0,-24 25 15,25-25-15,0 0 0,0 25 16,0-25-16,-25 25 0,24-25 16,1 0-16,0 25 0,0-25 15,0 0 1,-1 24-16,1-24 0,0 0 16,0 0-16,0 25 15,-1-25-15,1 0 0,0 25 16,0-25-16,0 0 0,0 25 15,-1-25-15,1 0 0,-25 25 16,25-25-16,0 0 16,0 0-16,-1 0 0,1 24 15,0-24-15,0 0 16,24 0-16,-24 25 0,0-25 16,0 0-16,0 25 0,-1-25 15,1 25-15,0-25 16,0 0-16,24 0 0,-24 25 15,0-25-15,0 0 0,0 0 16,-1 0-16,26 0 0,-25 0 16,0 24-16,-1-24 0,1 0 0,-25 25 15,50-25-15,-25 0 0,-1 25 16,1-25 0,25 0-16,-25 0 0,0 0 0,-1 0 15,1 25-15,25-25 16,-1 0-16,-24 0 0,0 0 0,0 25 15,0-25-15,-1 0 0,26 0 16,-25 24-16,0-24 0,-1 0 16,1 0-16,25 0 0,-25 25 15,-1-25 1,-24-25 31,-24 25-47</inkml:trace>
  <inkml:trace contextRef="#ctx0" brushRef="#br0" timeOffset="295054.3223">7293 9475 0,'24'0'16,"26"0"-16,-25 25 15,0-25-15,-25 25 0,24 0 16,-24 0-16,25-25 16,-25 24-16,0 1 0,-49 0 15,49 0-15,-25-25 16,0 25-16,0-1 0,0-24 16</inkml:trace>
  <inkml:trace contextRef="#ctx0" brushRef="#br0" timeOffset="296675.3336">8037 9649 0,'0'0'0,"25"0"0,-25-25 15,0 0 16,-25 1-15,0 24 0,0 0-1,0 24 1,25 1-16,-25-25 16,25 25-16,0 0 15,0 0-15,0-1 16,25 1-16,-25 0 0,25 0 15,0 0-15,-25-1 16,0 1 0,-25-25-1,0 0 1,0 0 0,25-25 15,25 25-31,0 0 15,-25-24-15,25 24 0,25-25 16,-50 0-16,24 25 0,1 0 0,0-25 16,0 0-16,0 25 15,-1 0-15,-24-24 0,0-1 16,25 25-16,-25-25 16,-25 25-1,1 0 1,-1 0-1,25 25-15,0 0 16,-25-1 0,25 1-16,0 0 15,25 0 1,0-25-16,-1 0 16,1 0-16,0 0 0,0 0 15,0-25 1,-1 25-16,1-25 15,0 0 1,-50 50 31,25 0-47,0 0 16,25 0-1,0-25 1,-25-25-1,25 25 1,-25-25-16,24 25 16,-24-25-16,25 0 15,-25 1 1,0 48 15,0 1-15,25-25-16,-25 25 15,25-25 1,0 0-16,-25 25 16,24-25-1,1 0 1,-25-25-16,25 25 16,-25-25-16,25 25 0,0 0 15,-25-25-15,24 25 16,-24-24-1,0 48 48,0 1-47,25-25 15,0 0-31,0 0 0,0 0 15,-1-25 1,1 1-16,-25-1 31,0 50 16,-25-25-47,50 0 31,0 0-15,0 0-16,0 0 0,-1 0 16,26 0-1,-25 0 1,-25 24 0,0 1 15,25-25-16,0 0 1,-1 0 0,26-25-16,-25 25 0,0 0 15,-1 0-15,1 0 16</inkml:trace>
  <inkml:trace contextRef="#ctx0" brushRef="#br0" timeOffset="307609.4265">7466 9922 0,'-25'0'16,"1"0"-1,-1 0 1,0 0-1,0 0 1,0 25 0,1-25-1,-1 0-15,0 0 16,0 0-16,0 0 16,1 0-16,-1 0 15,0 0-15,0 0 0,0 0 16,1 0-16,-1 0 15,0 0-15,0 0 0,0 24 16,-24-24-16,24 0 16,0 0-16,0 0 0,-24 0 15,24 25 1,0-25-16,0 0 16,0 0-16,1 0 15,-1 0-15,0 0 16,0 0-16,0 0 15,1 0-15,-26 0 16,25 25-16,0-25 0,1 0 16,-1 0-16,0 0 15,0 0-15,0 0 16,1 0-16,-1 0 16,0 0-16,0 25 15,-24-25-15,24 0 0,0 0 16,0 0-16,0 25 15,-24-25-15,24 0 0,0 0 16,0 0-16,1 0 16,-1 25-16,0-25 0,0 0 15,0 0-15,0 0 0,1 0 16,-1 0-16,0 0 0,0 0 16,0 0-16,1 0 0,-1 24 15,0-24-15,0 0 0,0 0 16,1 0-16,-1 25 0,0-25 15,0 0-15,0 0 0,1 0 0,-1 0 16,0 25-16,0-25 0,0 0 16,1 0-16,-1 25 0,0-25 15,-25 0-15,26 0 0,-1 0 16,0 25-16,-25-25 16,26 0-16,-1 0 0,0 0 15,0 24-15,-24-24 0,24 0 16,0 0-16,0 0 15,0 25-15,0-25 0,1 0 16,-1 0-16,0 25 16,0-25-16,-24 0 0,24 0 0,0 25 15,0-25-15,0 0 0,1 0 16,-1 0-16,0 0 16</inkml:trace>
  <inkml:trace contextRef="#ctx0" brushRef="#br0" timeOffset="308007.8369">4713 10096 0,'-25'0'15,"0"0"-15,25 24 32,-25-24-32,1 0 15,24 25-15,-25-25 16,25 25-16,-25 0 0,0-25 15,0 25-15,1-1 16,24 1-16,-25-25 16,0 25-16,0 0 15,25 0 1,0-1 0,0 1-1,25-25-15,-25 25 16,25-25-16,0 0 15,-1 25-15,26-25 0,-25 0 16,0 0-16,-1 0 16,1 0-16,0 0 0,25 0 0</inkml:trace>
  <inkml:trace contextRef="#ctx0" brushRef="#br0" timeOffset="311358.6085">4415 10790 0,'0'-25'16,"0"50"77,0 0-77,0 0-16,0-1 16,0 1-16,0 0 15,0 0-15,0 0 0,0-1 16,-25 1-16,25 0 16,-24 0-16,24 0 15,0-50 16,0 0-31,24 25 16</inkml:trace>
  <inkml:trace contextRef="#ctx0" brushRef="#br0" timeOffset="311535.0397">4390 10889 0,'0'75'16,"0"-150"-16,0 50 15,25 25-15,0 0 16,0 0-16,24 0 0,-24 0 15,0 0-15,0 0 16,0 0-16,-1 0 16,1 0-1</inkml:trace>
  <inkml:trace contextRef="#ctx0" brushRef="#br0" timeOffset="311726.8272">4663 10740 0,'0'75'16,"0"-150"-16,0 100 16,0 0-1,0 0-15,0 0 16,0-1-16,0 26 16,0-25-16,0 0 0,0-1 15,0 1-15,0 0 0,0 0 31</inkml:trace>
  <inkml:trace contextRef="#ctx0" brushRef="#br0" timeOffset="312098.0399">4837 10790 0,'0'0'0,"25"0"31,0 0-31,24 0 16,-24 0-16,0 0 16,0 0-16,-1 0 15,-48 0 17,-1 0-32,0 0 31,25 25 16,-25-25-47,25 25 0,0-1 15,0 1-15,0 0 0,0 0 16,0 0-16,-25 24 0,25-24 16,0 0-16,0 0 15,0-1-15,0 1 0</inkml:trace>
  <inkml:trace contextRef="#ctx0" brushRef="#br0" timeOffset="312310.5814">5085 10790 0,'25'0'16,"0"0"-1,24 0 1,-24 0 0,0 0-16,0 25 0,-1-25 15,1 0-15,-50 0 47</inkml:trace>
  <inkml:trace contextRef="#ctx0" brushRef="#br0" timeOffset="312498.9469">5209 10790 0,'0'25'16,"50"-50"-16,-100 25 0,25 50 15,25-26-15,0 1 16,0 25-16,0-25 0,0-1 16,0 1-16,0 25 15,-25-50-15,25 25 0,0-1 16,0-48 15,25-1-15</inkml:trace>
  <inkml:trace contextRef="#ctx0" brushRef="#br0" timeOffset="312913.8105">5383 10790 0,'24'0'0,"-24"25"31,0 0-31,0-1 0,0 1 16,-24 0-16,24 0 15,0 24-15,0-24 0,-25 0 0,25 0 16,0 0-16,0-1 0,-25 1 16,25 0-16,0 0 15,-25-25-15,25-25 16,0 0-1,0-24-15,0 24 16,0 0-16,25-25 0,-25 26 0,0-1 16,25-50-16,-25 51 0,0-1 15,25 25-15,-25-25 0,24 0 16,1 0 0,0 25-16,0 0 15,0 25-15,-1 0 16,-24 0-16,0 0 15,0-1-15,-24 1 16,24 0-16,-25 0 0,0-25 16,0 25-16,0-25 15,1 0-15,-1 0 16,25-25-16</inkml:trace>
  <inkml:trace contextRef="#ctx0" brushRef="#br0" timeOffset="314091.3359">5904 10740 0,'24'-24'16,"-24"48"31,-24-24-32,24 25-15,-25 0 0,0 0 16,0 24-16,0-24 16,25 0-16,-25 0 0,1 0 15,-1 24-15,0 1 16,0-1-16,0-49 16,25 25-16,-24 0 15,24-50 1,24 0-1</inkml:trace>
  <inkml:trace contextRef="#ctx0" brushRef="#br0" timeOffset="314443.2916">6102 10691 0,'0'25'32,"-25"-1"-32,25 1 15,-25 25-15,25-25 16,0-1-16,-24-24 15,24 25-15,0 25 0,0-25 16,0-1-16,-25 1 0,25 0 16,0 0-16,0 0 15,0-1-15,-25-24 32,25 25-32</inkml:trace>
  <inkml:trace contextRef="#ctx0" brushRef="#br0" timeOffset="314598.4554">6127 11013 0,'25'0'16,"-1"0"15</inkml:trace>
  <inkml:trace contextRef="#ctx0" brushRef="#br0" timeOffset="314943.2515">6449 10716 0,'0'24'46,"-25"-24"-46,25 25 0,0 0 16,0 0-16,-24 0 16,24-1-16,0 1 0,0 0 15,-25 25-15,25-26 0,0 1 16,0 0-16,0 0 0,0 24 16,0 1-16,0-25 0,0 0 15,0 0-15,0-1 0</inkml:trace>
  <inkml:trace contextRef="#ctx0" brushRef="#br0" timeOffset="319403.7269">7243 10914 0,'-25'0'16,"25"-25"-1,0 0 17,0 1-17,25 24 1,0-25 0,0 25-1,-1 0 1,1 0-1,0 0 1,0 0 31,-25 25-47,25-25 31,-25 24-31,0 1 31,0 0-15,-25-25 0,25 25-1,-25-25 1,25 25 15,-25-25-31,0 24 16,25 1 15,-24-25-31,24 25 16,-25-25-1,25 25-15,0 0 16,-25-25-16,25 24 16,-25 1-1,25 0-15,-25 0 16,25 0-1,0 0 17,-24-25-32,24-25 62,24 25-46,-24-25-1,25 25 1,-25-25-16,25 25 63,0 0-48,-25 25 16,25-25 1,-25 25-17,24-25-15,1 0 16,0 0 15,0 0-15,-25-25-16,25 25 0,-1 0 31,-24-25-15,25 25-16,0 0 15,-25-25-15</inkml:trace>
  <inkml:trace contextRef="#ctx0" brushRef="#br0" timeOffset="320143.9957">7689 10914 0,'-24'0'15,"-1"0"16,25 25-15,0 0 0,-25-25-1,25 24-15,0 1 16,0 0 0,0 0-1,0 0 1,0-1-1,0 1 1,0 0 0,25-25-1,0 0 1,-1 0-16,1 0 16,0-25-16,0 25 15,0-25 1,-25 1-1,24 24 1,-24-25-16,0 0 0,0 0 16,0 0-16,0 1 15,0-1-15,0 0 16,0 0-16,-24 25 16,24-25-16,-25 25 31,0 0-31,50 0 47</inkml:trace>
  <inkml:trace contextRef="#ctx0" brushRef="#br0" timeOffset="320682.4068">8062 10889 0,'-25'0'63,"25"25"-48,-25-25-15,25 25 16,-25 0 0,25-1-1,0 1-15,-25 0 16,25 0-16,0 0 15,0-1 1,25-24-16,0 25 16,0-25-1,0 0 1,-1-25 0,1 25-1,-25-49-15,25 49 0,-25-25 0,0 0 16,25 25-16,-25-49 0,0 24 15,25 0 1,-25 0-16,-25 0 31,0 25-15,0 0-16,0 0 16,1 0-16</inkml:trace>
  <inkml:trace contextRef="#ctx0" brushRef="#br0" timeOffset="324932.5669">8682 10864 0,'-25'0'15,"0"0"-15,0 0 16,0 0-1,1 25 17,-1 0-17,25 0 1,-25-25-16,25 25 0,0-1 16,0 1-1,0 0-15,0 0 16,0 0-1,25-25-15,0 24 0,-1-24 16,1 0-16,0 0 16,0 0-16,0-24 15,-1-1 1,-24 0-16,0 0 16,25 25-16,-25-49 0,0 24 15,0 0 1,-49-25-1,24 50-15,25-24 16,-25 24-16,0 0 16,50 0 31</inkml:trace>
  <inkml:trace contextRef="#ctx0" brushRef="#br0" timeOffset="325205.1116">8880 10815 0,'0'25'47,"0"-1"-47,0 1 15,0 0-15,0 0 0,0 0 16,0 24-16,0-24 16,-25-25-16,25 25 0,0 0 15,0-1-15,0 1 0,0 0 16,0 0 0,0-50 15,0 0-31</inkml:trace>
  <inkml:trace contextRef="#ctx0" brushRef="#br0" timeOffset="325454.386">9054 10914 0,'0'-25'15,"-25"25"-15,0 0 16,0 25-1,0 0-15,25 0 16,-24-25-16,24 24 16,-25-24-16,25 25 0,0 0 0,0 0 15,25 0 1,-1-25-16,1 24 16,0-24-16,0 0 0,25 0 15,-26 0-15,1 0 16</inkml:trace>
  <inkml:trace contextRef="#ctx0" brushRef="#br0" timeOffset="339087.37">6424 11559 0,'-24'0'0,"24"25"47,24-25-32,-24 25 1,0-1 0,0 1-16,0 0 15,0 25-15,0-26 16,0 1-16,0 0 0,-24 25 15,24-26 1,0 1-16,0-50 47,0 1-47,0-1 0,0 0 16,0 0-16,0-24 0,0 24 15,0 0-15,0 0 16,0 0-1,0 1-15,0-1 16,24 25-16,1 0 16,0 0-1,0 0-15,0 0 16,-1 0-16,-24 25 16,25-25-16,-25 24 0,25 1 0,-25 0 15,0 0-15,0 0 16,0-1-16,0 1 15,-25-25-15,0 50 16,1-50-16,-1 0 16,0 0-1,0 0 1,50 0 15,-25-25-15,25 25-16</inkml:trace>
  <inkml:trace contextRef="#ctx0" brushRef="#br0" timeOffset="339469.2921">6821 11683 0,'0'0'0,"0"-25"15,-25 25 16,1 0-15,-1 25 0,0-25-16,0 25 15,0 0 1,25-1 0,50-24-16,-25 0 15,0 0 1,-25-24-16,24 24 0,1 0 15,-25-25-15,25 25 16,-25 25 0,0-1-1,0 1 1,0 0-16,0 0 16,0 0-1,0-50 1,25 0-1</inkml:trace>
  <inkml:trace contextRef="#ctx0" brushRef="#br0" timeOffset="339691.6294">7069 11534 0,'0'25'31,"0"0"-31,0 0 0,0-1 15,0 1-15,0 0 16,0 0-16,0 0 16,0-1-16,0 26 15,-24-50-15,24 25 0,0 0 16,-25-25 15</inkml:trace>
  <inkml:trace contextRef="#ctx0" brushRef="#br0" timeOffset="339882.8456">6995 11733 0,'-25'24'16,"50"-24"0,0 0-1,0 0-15,-1-24 16,1 24-16,0-25 0,0 25 15,0 0-15,-1 0 16,1 0 0</inkml:trace>
  <inkml:trace contextRef="#ctx0" brushRef="#br0" timeOffset="340183.4996">7243 11733 0,'0'24'15,"0"-73"-15,-25 98 0,50-73 0,-25 48 47,25-48-47,0 24 16,-1-25-16,-24 0 15,0 0 1,0 0-16,-24 25 31,-1 25-31,0-25 0,25 25 16,-25-25-16,25 25 0,-25 0 15,25-1-15,0 1 16,25 0 0,0-25-16,-25 25 15,25-25-15,0 0 16,-1 0-16,-24-25 0,25 25 0,-25-25 16</inkml:trace>
  <inkml:trace contextRef="#ctx0" brushRef="#br0" timeOffset="340317.6628">7565 11609 0,'0'0'0,"0"24"47</inkml:trace>
  <inkml:trace contextRef="#ctx0" brushRef="#br0" timeOffset="340456.8975">7491 11757 0,'-25'0'16,"25"25"-16,25-25 47</inkml:trace>
  <inkml:trace contextRef="#ctx0" brushRef="#br0" timeOffset="342830.6166">6772 12179 0,'0'0'0,"0"-25"16,0 0-16,0 1 31,-25 24-31,0 0 31,0 24-31,0-24 0,25 25 0,-24-25 16,-1 25-16,0 0 16,25 0-16,0 0 15,0-1-15,0 1 16,25-25-16,-25 25 0,25-25 16,-1 25-16,1 0 15,0-1-15,-25 1 16,-25 0 15,0-25-31,1 0 16,-1 0-16,0 0 0,0 0 15,0 0 1,50 0 15,0 0-15,0-25-16,0 25 15,24-25-15,-24 1 0,0 24 16,0-25-16,-1 0 16,1 25-16,-25-25 0,25 25 15,0-25-15,0 25 16,-25-24-16,0-1 31,-25 25-15,0 0-1,25 25 1,-25-1-16,25 1 16,0 0-16,0 0 15,25-25 1,0 25-16,0-25 31,0 0-31,-1-25 16</inkml:trace>
  <inkml:trace contextRef="#ctx0" brushRef="#br0" timeOffset="343337.1785">7020 12229 0,'25'0'16,"-75"49"-1,75-98-15,0 74 16,-25-1-16,0 1 16,0 0-16,0 0 15,0 0 1,24-50 15,-24 0-15,25 25-16,-25-25 0,25 0 15,-25 1 1,0-1-16,25 25 0,-25-25 16,0 50 46,25-25-62,-25 25 31,0-1-31,0 1 16,0 0 0,0 0-1,24-25 1,1 0-16,0-25 15,0 25 1,-25-25-16,0 0 16,0 1-16,25 24 15,-25-25-15,0 0 16</inkml:trace>
  <inkml:trace contextRef="#ctx0" brushRef="#br0" timeOffset="343820.7491">7367 12303 0,'25'0'16,"-25"-25"-1,25 25-15,-1-24 16,-24-1-1,0 0 1,-24 25-16,-1 0 31,0 25-31,0 0 16,25-1 0,0 1-16,25-25 15,0 0-15,0 0 16,-1-25-16,1 1 15,0-1-15,0 0 16,0 25 0,-25-25-16,24 25 15,-24 25 1,0 0-16,0 0 16,0-1-16,0 1 15,0 0 1,25-25-16,0-25 15,0-24 1,-25 24-16,25 0 16,-1 0-16,-24 0 15,25 0-15,-25 1 0,25 24 16,-25-25-16,-25 50 31</inkml:trace>
  <inkml:trace contextRef="#ctx0" brushRef="#br0" timeOffset="344512.806">6573 12750 0,'0'24'16,"25"-24"-1,25 0-15,-26 0 0,1 0 16,0-24-16,0 24 0,0 0 16,49-25-16,-49 25 0,0 0 15,-25-25-15,25 25 0,-1 0 16,-24-25-1,-24 25-15,-1 0 16,0 0-16,0 0 16</inkml:trace>
  <inkml:trace contextRef="#ctx0" brushRef="#br0" timeOffset="344689.6555">6796 12725 0,'-24'74'31,"48"-148"-31,-48 173 16,24-74-16,0 0 0,0-1 15,0 1-15,0 0 16,0 0-16,0 0 0,0 24 16,0-24-16,0-50 31,0 0-31,0 1 16,24 24-16,1-50 15</inkml:trace>
  <inkml:trace contextRef="#ctx0" brushRef="#br0" timeOffset="345536.8913">6921 12824 0,'24'-25'32,"-123"124"-32,174-173 0,-51 74 15,-24 25-15,0 0 16,0-1-16,0 1 16,0 0-16,0 0 0,0-50 46,25 25-30,-25-25-16,0 0 0,25 1 16,-25-1-16,25 25 0,-25-25 0,25 0 15,-25 0-15,24 25 16,1 0 0,-25 25-1,25-25 1,0 0-16,-25 25 0,25-25 15,-1 0-15,1 0 16,0 0 0,-25-25-16,25 25 15,-25-25-15,-25 25 32,25 25-17,-25-25-15,0 25 16,1 0-16,24 0 0,-25-25 15,25 24-15,0 1 16,25-25 0,-25-25-16,49 25 15,-49-24-15,25 24 0,-25-25 16,25 25-16,-25-25 16,25 25-1,-25 25-15,0 0 16,0-1-1,0 1-15,24-50 32,1 1-17,25 24 1,-50-25-16,25 0 0,-1 25 0,-24-25 16,25 25-16,-25-25 15,25 1-15,-25-1 16,-25 25-1,0 0 1,25 25-16,-24-25 0,-1 24 16,0 1-16,25 0 15,0 0 1,0 0-16,25-25 16,-25 24-16,25-24 0,-1 25 15,1-25 1,-25 25-16,0 0 15,-25-25 1,1 0-16,-1 0 16,0 0-1,0-25-15</inkml:trace>
  <inkml:trace contextRef="#ctx0" brushRef="#br0" timeOffset="345865.7971">7789 12601 0,'0'-25'15,"0"0"1,-25 25-16,0 0 31,0 0-31,0 0 16,25 25-16,0 0 15,-24 0-15,24-1 16,0 1 0,0 25-16,0-25 15,0-1-15,0 1 16,0 25-16,0-25 0,0-1 16,0 1-16,0 0 0,-25 0 15,25 0-15,0-50 31</inkml:trace>
  <inkml:trace contextRef="#ctx0" brushRef="#br0" timeOffset="346006.3072">7541 12874 0,'74'24'15,"-148"-48"-15,49 24 0,50 0 16,-1 0-16,1 0 0,0-25 15,0 25-15,0-25 0,24 25 16,-24-25 0,0 25-16</inkml:trace>
  <inkml:trace contextRef="#ctx0" brushRef="#br0" timeOffset="346465.0351">7789 12898 0,'24'0'47,"-24"-24"-47,25-1 0,-25 0 15,25 0-15,0 25 0,-25-25 16,0 1-16,-25-1 16,0 25-16,0 0 15,1 25-15,-1-1 16,25 1-16,-25 0 0,25 0 15,0 0-15,25-25 16,0 0 0,-1 0-16,1-25 15,25 25-15,-25-25 0,-1 25 16,-24-25-16,25 25 0,0 0 16,-25 25-1,0 0 1,0 0-16,0-1 15,0 1-15,0 0 32,0-50-17,0-24 1,25 24-16,-25 0 0,25 0 16,-25 0-16,25 1 0,-1-1 0,-24 0 15,25 25-15,-25-25 0,25 0 16</inkml:trace>
  <inkml:trace contextRef="#ctx0" brushRef="#br0" timeOffset="347502.0693">8458 12898 0,'0'-24'31,"0"-1"-15,25 0-1,0 25-15,-25-25 0,0 0 16,25 25-16,-25-24 15,-25 24 1,0 0 0,0 0-1,25 24-15,0 1 16,0 0-16,0 0 16,0 0-16,0-1 15,25-24-15,-25 25 0,25-25 16,0 0-16,0 0 15,-1 0-15,1-25 16,0 1-16,0 24 0,-25-25 16</inkml:trace>
  <inkml:trace contextRef="#ctx0" brushRef="#br0" timeOffset="347829.5017">8731 12700 0,'-49'99'15,"98"-198"-15,-49 124 16,0 0-16,0-1 15,0 1-15,0 0 16,0 0-16,0 0 0,0-1 16,25-24 15,-25-24-31,25-1 16,-25 0-16,25 0 0,-25 0 15,24 1-15,-24-1 16,0 50-1,0-1 1,0 26 0,0-25-16,0 0 15,0-1 1,25-24 0,0 0-16,0-24 15,0-1-15</inkml:trace>
  <inkml:trace contextRef="#ctx0" brushRef="#br0" timeOffset="348349.0842">9029 12725 0,'-50'49'31,"100"-98"-31,-75 49 0,25 25 0,-25-1 16,25 1-16,0 0 0,-25-25 15,25 25-15,0 0 16,25-25-1,0 0-15,0 0 16,0 0-16,0 0 0,-1-25 16,1 0-16,0 0 15,-25 0-15,25 25 16,-25-24-16,0-1 0,0 0 31,0 50-15,-25-25-16,25 25 15,0-1-15,0 1 0,-25 25 16,25-25 0,0-1-1,25-24-15,0 0 16,24 0-16,-24-24 16,0 24-16,-25-25 15,25 0-15,-25 0 16,0 0-1,0 1-15,-25 24 0,25-25 16,-25 25-16,0 0 16,1 0-1,-1 25 1,0-1 0,50-24-1,24 25 1,-24-25-16,0 0 15</inkml:trace>
  <inkml:trace contextRef="#ctx0" brushRef="#br0" timeOffset="349082.5961">9401 12774 0,'-25'0'47,"124"-49"-47,-173 98 0,124-98 15,-75 49-15,0 25 16,25-1-16,-25-24 15,0 25-15,25 0 0,0 0 16,25-25 15,0-25-31,25 0 16,-50 0-16,24 1 0,1-1 16,0-25-16,0 25 15,-25 1-15,25-1 16,-1-25-16,1 50 15,-25-25-15,0 50 32,0 0-17,0 25-15,0-26 0,0 1 16,0 0-16,0 0 16,0 0-1,25-25 1,0 0-16,0-25 0,-1 0 15,-48 25 32,48 0 0,1 0-47,-25-25 16,25 25-1,0-25-15,0 1 16,-1-1 0,-24 0-16,25 25 0,0-25 15,25 0-15,-26 25 16,1-24-16,-74 48 47,24 1-47,0-25 0,25 25 15,-25 0-15,0 0 0,25 24 16,-24-24-16,24 0 16,0 0-16,0-1 0,24 26 15,1 24 1,-25-24-16,0-25 0,0 0 16,0-1-16,-25 1 0,1 0 15,-1 0-15,0 0 0,-25-25 16</inkml:trace>
  <inkml:trace contextRef="#ctx0" brushRef="#br0" timeOffset="349486.4844">7441 13419 0,'0'0'0,"-24"-24"0,-1 24 31,0 0-31,0 0 16,0 0-16,25 24 16,-24-24-16,24 25 0,-25 0 15,25 0-15,0 0 16,-25-1-16,25 26 16,0-25-16,25 0 15,0-25 1,24 24-16,-24-24 0,0 0 0,0 0 15,-1-24-15,26-1 0</inkml:trace>
  <inkml:trace contextRef="#ctx0" brushRef="#br0" timeOffset="350024.1108">7640 13444 0,'-25'0'31,"0"75"-31,75-150 0,-100 100 0,50 0 0,0 0 16,0-1-16,0 1 15,0 0 1,25-25-16,0 0 0,0 0 16,-25-25-16,24 0 15,-24-24 1,0 24-16,0 0 16,-24 25-1,24-25-15,-25 25 0,25 25 16,0 0-1,25-25-15,-1 0 16,1 0-16,0 0 16,0 0-16,0-25 15,-1 25-15,1 0 16,-25 25 0,0 0-1,0 0 1,25-25-16,-25 24 15,25-24-15,-25-24 16,25 24 0,-25-25-16,24 0 0,1 25 15,-25-25 1,0 50 15,0 0-31,0 0 0,25-25 16,-25 24-16,0 1 15,25-25-15,0 0 16,-25-25 0,25 25-1,-25-24-15</inkml:trace>
  <inkml:trace contextRef="#ctx0" brushRef="#br0" timeOffset="350176.1733">8186 13271 0,'0'24'31,"-50"76"-31,100-224 0,-50 198 16,0-49-16,0 0 0,0 24 16,0-24-16,0 0 0,0 24 15,-25-24-15,25 0 0,0 0 16</inkml:trace>
  <inkml:trace contextRef="#ctx0" brushRef="#br0" timeOffset="350298.3147">8086 13494 0,'-24'0'0,"48"0"0,-24 0 31,25-25-31,0 25 16,0 0-16,0 0 0</inkml:trace>
  <inkml:trace contextRef="#ctx0" brushRef="#br0" timeOffset="350824.0687">8285 13568 0,'0'25'0,"25"-50"16,-1 0 0,1 1-16,0-1 15,-25 0-15,0 0 16,-25 0-1,0 25-15,1 25 16,24 0 0,0 0-16,0 0 15,0-1-15,24-24 16,1 0 0,-25-24-16,50 24 15,-25-25-15,-25 0 16,24 25-16,-24-25 15,25 25-15,-25 25 32,0 0-17,0 0-15,0-1 32,25-24-32,-25-24 15,25-1 1,-25 0-16,25 25 0,-1-25 15,1 25 1,-25 25 0,0 0-1,0 0 1,25-25-16,25-25 31</inkml:trace>
  <inkml:trace contextRef="#ctx0" brushRef="#br0" timeOffset="350962.7277">8806 13246 0,'0'25'31,"-75"49"-31,150-124 0,-75 1 0,-25 98 0,25 1 16,0-25-16,0 24 0,0 1 0,0-25 16,0 0-16,-25-1 0,25 1 15,0 25-15,0-25 16</inkml:trace>
  <inkml:trace contextRef="#ctx0" brushRef="#br0" timeOffset="351113.0468">8657 13469 0,'25'0'15,"-1"0"1,1-25-16,0 25 15,25-25-15,-26 25 0</inkml:trace>
  <inkml:trace contextRef="#ctx0" brushRef="#br0" timeOffset="351347.2085">9079 13295 0,'49'0'15,"1"0"1,-1 0-16,-24 0 16,0 0-16,0 0 0,0 0 15,-1-24-15</inkml:trace>
  <inkml:trace contextRef="#ctx0" brushRef="#br0" timeOffset="351594.0461">9277 13146 0,'0'0'0,"0"-24"0,-25 24 16,25 24 15,0 1-31,0 0 0,0 0 16,0 0-16,0 24 15,0-24-15,-25 0 0,25 0 16,0 0-16,0-1 0,0 1 16,0 0-16,0 0 15</inkml:trace>
  <inkml:trace contextRef="#ctx0" brushRef="#br0" timeOffset="351989.5234">9401 13320 0,'0'25'0,"-25"-25"16,25 25-16,0 0 15,0-1-15,0 1 0,25-25 16,0 0 0,0 0-16,-25-25 15,24 1-15,1-26 16,-25 25-16,25 25 16,-25-25-16,25 1 15,-25 48 16,0 1-31,0 0 16,-25 0-16,25 0 0,-25 24 16,25-24-16,-25 0 0,25 24 15,0-24-15,-24 50 0,24-26 0,-25-24 16,25 0-16,-25 24 0,25-24 16,-25 0-16,25 0 0,-25 0 15,1-25 1,24-25-16,-25 0 15,25 0-15,0 0 0,0-24 16</inkml:trace>
  <inkml:trace contextRef="#ctx0" brushRef="#br0" timeOffset="352251.0794">9723 13320 0,'0'25'32,"0"0"-32,-24 0 15,24-1-15,0 1 0,0 25 16,0-25-16,0-1 0,0 26 16,0-25-16,-25 24 0,25 1 15,0-25-15,-25-25 0,25 25 16,0-1-16,0-48 15,0-1 1,0 0-16,0 0 0</inkml:trace>
  <inkml:trace contextRef="#ctx0" brushRef="#br0" timeOffset="352434.4023">9723 13320 0,'50'-25'15,"-149"249"-15,148-423 0,26 174 16,-50 25-1,-25 25-15,24 0 0,-24 0 16,0 0-16,0-1 16,-24 26-16,-1-25 0,0-25 0,25 25 15,-25-1-15,0-24 0,1 0 16,-1 0 0</inkml:trace>
  <inkml:trace contextRef="#ctx0" brushRef="#br0" timeOffset="352834.4838">9947 13519 0,'0'0'0,"0"-25"31,0 0-31,24 0 16,1 0-1,0 1-15,-25-1 0,25 25 16,-25-25-16,0 0 0,0 0 15,-25 25-15,0 0 16,0 25 0,1 0-16,24 0 0,0 0 15,0 24-15,0-24 16,24-25-16,-24 25 16,50-25-16,-25 0 0,0 0 0,0 0 15,-1 0-15,1 0 16,25-25-16</inkml:trace>
  <inkml:trace contextRef="#ctx0" brushRef="#br0" timeOffset="362501.2731">7516 14287 0,'-25'0'16,"50"0"46,-25 25-62,0 0 16,0 0 0,0 0-1,0 0-15,0-1 0,0 1 0,0 25 16,0-1-1,0 1-15,0 24 0,0-49 16,0 0-16,0 25 0,0-26 16,0 26-16,0 24 0,0-24 15,0 0-15,0-26 0,0 26 16,0 24-16,0-24 0,0-25 0,0 0 16,0 24-16,0-24 0,0 0 15,0 0-15,0 0 16,0-75-1,0 25 1,0-25-16</inkml:trace>
  <inkml:trace contextRef="#ctx0" brushRef="#br0" timeOffset="364209.1232">7590 14213 0,'0'0'0,"-25"0"16,25 25 31,25-25-32,0 0 1,0 0 0,-25 25-16,49-25 15,-24 0 1,0 0-16,0 0 0,0 0 15,-1 0-15,1 0 16,0 0-16,0 0 0,0 0 16,-1 0-16,1 0 0,0 0 15,25 0-15,-25 0 0,-1 0 16,1 0-16,0-25 16,25 25-16,-26 0 0,1 0 15,0 0-15,25 0 0,-26 0 16,1 0-16,0-25 0,0 25 15,49 0 1,-49 0-16,0 0 0,0 0 16,-1-25-16,26 25 0,-25 0 15,0 0-15,-1 0 0,26 0 0,-25 0 16,49-25-16,-24 25 0,-25 0 16,24 0-16,1 0 0,24-24 15,-49 24-15,25 0 0,-25 0 16,-1 0-16,26 0 0,0 0 15,-26 0-15,1 0 0,25 0 16,-25 0-16,49 0 0,-24 0 0,-26 0 16,26 0-16,-25 0 0,24 0 15,26-25-15,-26 25 0,-24 0 16,0 0-16,25 0 0,24-25 16,-49 25-16,0 0 0,24 0 15,-24 0-15,25 0 0,24-25 16,-49 25-16,0 0 0,24 0 15,-24 0-15,25 0 0,-25 0 16,-1 0-16,1 0 16,0 0-16,0 0 15,0 0 1,-1-25 0,1 25-1,-25 25 32,-25 0-47,1 0 16,24 0-1,0-1-15,0 1 16,0 0-16,-25 0 0,25 0 16,0 24-16,0-24 0,-25 0 15,25 25-15,0-26 0,0 51 0,0-50 16,0-1-16,0 1 0,0 0 15,0 25-15,0-1 16,0-24-16,0 25 0,0-26 0,0 1 16,0 25-16,-25-25 0,25 24 15,0-24-15,0 0 0,0 0 16,0 24-16,0-24 0,0 25 16,0-26-16,0 1 0,-25 25 15,25 24-15,0-24 16,-24 0-16,24-1 0,0 1 15,0-25-15,0 24 16,0-24-16,0 0 0,0 0 16,0-1-16,0 1 15,0 0 1,0 0 31,-25-25-32,25 25-15,-25-25 0,0 0 16,0 24-16,1-24 16,-26 0-16,0 25 0,26-25 0,-26 0 15,25 0-15,-24 0 0,-26 25 16,25-25-16,26 0 0,-26 0 16,0 0-16,1 0 0,-1 0 15,25 0-15,-24 0 0,-1 0 16,25 0-16,-74 0 0,50 0 15,-1 0-15,0 0 0,1 0 0,-75 0 16,74 0-16,1 0 16,-1 0-16,0 25 0,1-25 15,-51 0-15,51 0 0,-1 0 16,1 0-16,-1 0 0,-24 0 16,24 0-16,0 0 0,1 0 0,-1 0 15,1 0-15,-26 0 0,26 0 16,-1 0-16,0 25 0,26-25 15,-76 24-15,75-24 16,-24 0-16,-1 0 0,1 0 0,-1 25 16,-24-25-16,24 0 0,25 0 15,0 0-15,-24 0 0,24 0 16,0 0-16,0 0 16,25-25-16,0 1 15,25-1-15</inkml:trace>
  <inkml:trace contextRef="#ctx0" brushRef="#br0" timeOffset="365814.3359">7937 14486 0,'-24'0'0,"-1"0"15,0 0-15,25 25 16,0 0-16,0-1 16,0 1-16,0 0 15,0 0-15,0 0 0,0-1 16,0 1-16,0 0 15,25-25-15,0 0 16,-25-25 0,24 25-16,1-25 0,-25 1 15,0-1-15,25 25 0,-25-25 16,25 0-16,-25 0 16,0 50-1,0 0 1,0 0-16,25 0 15,-25-1-15,0 1 16,25 0 0,-1-25-1,1 0 1,-25-25-16,25 25 0,-25-25 16,25 1-16</inkml:trace>
  <inkml:trace contextRef="#ctx0" brushRef="#br0" timeOffset="365981.4979">8260 14461 0,'0'25'31,"-50"49"-31,100-173 0,-50 149 0,0-25 16,0-1-16,0 1 0,0 0 16,0 0-16,25 0 0,-25-1 0,0 1 15,0 0-15,0 0 16</inkml:trace>
  <inkml:trace contextRef="#ctx0" brushRef="#br0" timeOffset="366114.0987">8210 14635 0,'25'-25'31,"-50"99"-31,25-123 0,50 24 16,-25 25-16,0 0 15,-1 0-15,1 0 0</inkml:trace>
  <inkml:trace contextRef="#ctx0" brushRef="#br0" timeOffset="366590.0653">8434 14585 0,'24'25'31,"-24"0"-31,0 0 16,0-1-16,0 1 15,0 0 1,25-25 0,-25-25-16,25 0 15,-25 1-15,25 24 0,-25-25 16,25 0-16,-25 0 0,24 25 16,-24-25-16,0 50 31,0 0-16,0 0-15,0 0 0,0-1 16,0 1 0,25-25-16,0 0 15,0-49-15,0 49 16,-25-25-16,0 0 0,24 0 16,1 25-16,-25-25 15,0 50 1,0 0-1,0 0-15,0 0 16,0-1-16,0 1 16,25 0-1,0-25 1,0-25 0,-1 0-16,-24 1 15,25-1-15,-25 0 0,25 25 16,-25-25-16</inkml:trace>
  <inkml:trace contextRef="#ctx0" brushRef="#br0" timeOffset="366749.5081">9004 14387 0,'0'0'47,"-25"74"-47,50-148 0,-50 123 0,25-24 0,0 0 15,-25 25-15,25-26 0,0 1 16,0 25-16,0-25 0,25-1 15,-25 1-15,25 0 16</inkml:trace>
  <inkml:trace contextRef="#ctx0" brushRef="#br0" timeOffset="371270.3857">8186 14312 0,'0'0'0,"0"-25"47,-25 25-47,0 0 16,0-24 0,0 24-1,1 0 1,-26 0-16,25-25 15,0 25-15,0 0 16,-24 0-16,24 0 0,0 0 16,0 0-16,1 0 15,-1-25-15,0 25 0,0 0 16,0 0-16,1 0 0,-1 0 16,0 0-16,0 0 15,0 0 1,1 0-1,24 25 1,-25-25-16,25 25 0,-25-25 16,25 24-16,-25 1 15,25 0 1,-25 0-16,25 0 16,0 0-16,0 24 15,0-24-15,0 0 0,0 0 16,0-1-16,-24 1 0,24 25 15,0-25-15,0 24 0,0-24 0,0 0 16,0 0-16,0 49 0,-25-49 16,25 0-16,0 24 0,0-24 15,0 25-15,0-1 0,0-24 16,0 0-16,0 0 16,-25 49-16,25-24 0,0-1 15,0 1-15,0-25 0,0 0 16,0-1-16,0 26 15,0-25-15,0 0 16,0-1-16,25-24 0,-25 50 16,0-25-16,25-25 0,-25 25 0,24-1 15,1 1-15,0 0 16,0 0-16,0-25 16,-1 25-16,1-25 0,0 0 15,0 24-15,24 1 16,-24-25-16,0 0 0,0 0 15,0 25-15,-1-25 0,51 0 16,-50 0-16,-1 0 0,1 0 16,25 0-16,0 0 0,-1 0 15,-24 0-15,0 0 0,24 0 16,1 0-16,-25 0 0,0 25 16,-1-25-16,1 25 0,25-1 0,24-24 15,-49 0-15,25 25 0,-26-25 16,26 0-16,49 0 15,-49 0-15,-25 0 0,24 0 16,1 0-16,-25 0 0,49 0 0,-49 0 16,0 0-16,0 0 0,24 0 15,26 0-15,-51 0 0,26-25 16,-25 25-16,24-24 0,1 24 16,0 0-16,-1 0 0,-24 0 15,0 0-15,0 0 0,24-25 16,-24 25-16,0 0 0,0-25 0,-1 25 15,1 0-15,25-25 0,-25 0 16,-1 25-16,1 0 16,25-24-16,-25 24 0,-1-25 15,1 25-15,0 0 16,0-25-16,25 0 0,-26 0 16,1 25-16,0-24 15,0-1-15,0 25 0,-25-25 16,24 25-16,-24-25 0,50 0 15,-25 1-15,0-1 16,-25 0-16,24 0 0,1 25 0,-25-25 16,25 1-16,0-26 15,0 25-15,-25 0 16,24-24-16,-24 24 16,0 0-16,25 0 0,-25-24 15,0 24-15,0 0 0,25 0 16,-25 0-16,0-49 0,0 49 15,0 0-15,0 1 16,25-1-16,-25-25 0,0 25 16,0 1-16,25-1 0,-25 0 15,0 0-15,0 0 0,0 1 16,0-1-16,0 0 0,0 0 16,0 0-16,-25 25 15,25-24-15,0-1 0,0 0 0,0 0 16,-25 0-16,25 1 15,-25-1-15,25 0 16,-25 25-16,25-25 0,-24 0 16,-1 0-16,0 25 15,25-24-15,-25-1 16,0 0-16,25 0 16,-24 25-16,-1-25 0,0 25 15,0-24-15,0-1 16,1 25-16,-26-25 0,50 0 15,-25 25-15,25-25 0,-25 25 16,1 0-16,-1-24 0,0 24 16,0 0-16,0 0 15,-24-25-15,24 25 16,0 0-16,0 0 0,0 0 16,1-25-16,-1 25 0,0 0 15,0 0-15,0 0 0,1 0 16,-26 0-16,25 0 0,0 0 15,1 0-15,-1 0 0,-25 0 16,25 0-16,1 0 0,-1 0 0,0 0 16,-25 0-16,26 0 0,-1 0 15,0 0-15,0 0 0,-24 0 16,24 0-16,0 25 16,0-25-16,-24 0 0,24 0 0,-25 0 15,25 0-15,0 0 0,-24 0 16,24 0-16,-25 25 0,26-25 15,-26 0-15,25 0 0,0 0 16,-24 24-16,-1-24 16,1 0-16,-1 0 0,25 0 15,0 0-15,1 0 0,-1 25 0,-25-25 16,25 0-16,1 0 0,-1 0 16,0 25-16,0-25 0,-49 0 15,49 25-15,0-25 16,0 0-16,1 0 0,-26 25 0,25-1 15,0-24-15,25 25 0,-25-25 16,1 0-16,-1 25 0,0-25 16,0 25-16,0-25 15,1 25-15,-1-25 0,25 24 16,-25-24-16,0 0 0,25 25 16,-49-25-16,24 25 0,25 0 15,-25-25-15,0 25 0,25 0 16,-25-1-1,25 1-15,-24 0 16,24 0-16,0 0 16,-25-1-16,0 1 15,25 0-15,0 0 16,-25 0-16,25-1 0,0 1 16,0 0-16,0 25 15,0-26-15,0 1 16,-25 0-16,25 0 0,0 24 15,0-24-15,0 0 0,0 0 0,25 0 16,0-1-16,0-24 0,0 0 16,-1 0-16</inkml:trace>
  <inkml:trace contextRef="#ctx0" brushRef="#br0" timeOffset="375311.437">9699 10815 0,'0'-25'32,"24"0"93,1 25-94,0 0-16,0-25-15,0 25 16,-1 0 0,1 0-16,0 0 31,0 0-15,-25 25-16,25-25 0,-1 0 15,1 0 1,-25 25-16,0 0 15,25-25 1,-25 25-16,0-1 16,0 1 15,0 0-31,0 0 16,0 0-1,-25-1 1,25 1-16,-25-25 15,25 25-15,0 0 16,-24 0-16,-1-1 16,25 1-16,-25 0 15,25 0-15,-25 0 16,25 24 0,0-24-1,0 0-15,0 0 0,0 0 16,0-1-1,0 1-15,0 25 16,0-25-16,25-25 16,-25 24-16,0 1 15,25-25-15,-25 25 16,25-25-16,-1 0 16,-24 25-16,25-25 0,0 0 15,0 0-15,0 0 16,0 0-16,-1 0 15,1 0-15,0 0 16,0 0 0,0 0-16,-1 0 62,-24-25-46,-24 25-1,24 25 1,-25-25 0,0 25-1,25-1-15,-25 1 16,25 0-16,0 0 16,0 0-1,0-1-15,0 1 16,0 0-16,0 25 15,0-26 1,0 1-16,25 0 0,-25 0 16,25 0-16,-25-1 0,0 1 15,0 0-15,25 0 0,-25 24 16,24-24-16,-24 0 0,0 0 16,25 0-16,-25 24 0,25 1 0,0-25 15,-25 0-15,25-1 0,-25 1 16,24 25-16,-24-1 0,25-24 15,-25 0-15,0 0 0,25 0 16,-25 24-16,25-24 0,-25 0 16,0 0-16,0 24 15,0-24-15,0 0 0,0 0 16,0-1-16,0 26 0,0-25 16,0 0-1,0-1-15,-25 1 0,0 25 16,0-50-16,1 25 15,-1-1-15,25 1 16,-50 0-16,25-25 0,25 25 16,-24-25-16,-1 0 0,25-25 31,0-25-31,0 26 0,0-1 16,0 0-16</inkml:trace>
  <inkml:trace contextRef="#ctx0" brushRef="#br0" timeOffset="376181.1896">10641 10864 0,'0'25'31,"0"0"-31,0 0 16,0 0-16,0-1 0,-25 51 15,25-50-15,0 24 0,0-24 0,-24 0 16,24 25-16,0 24 16,-25-49-16,25 0 0,0-1 0,0 1 15,0 25-15,0-25 0,0-1 16,0 1 0,25-50 15,-1-24-16,1 49-15,-25-25 0,25 0 16,-25 0-16,25 1 0,0-1 16,-25 50 15,0-1-15,0 1-16,0 0 0,0 0 15,0 0-15,0-1 16,0 1-16,24-25 15,1 0 1,-25-25-16,25 25 16,-25-24-16,25-1 0,0 0 15,-1 0-15,-24 0 16,25 1-16,-25 48 31,0 1-15,0 0-1,0 0-15,0 0 16,0-1 0,0-48-1,25-1-15,-25 0 16,0 0 0</inkml:trace>
  <inkml:trace contextRef="#ctx0" brushRef="#br0" timeOffset="376307.127">10939 11137 0,'0'0'31,"-50"-25"-31,50 50 31,25-25-15,-25 25-16,25-25 16</inkml:trace>
  <inkml:trace contextRef="#ctx0" brushRef="#br0" timeOffset="376807.4321">11212 11286 0,'-25'-25'16,"25"1"15,-25 24-31,0 0 16,0 0-1,1 0-15,-1 0 16,0 24-16,0-24 16,25 25-1,0 0-15,-25 0 0,25 0 16,0-1-16,0 1 16,25-25-16,0 0 15,0 0-15,0 0 0,-25-25 16,24 25-16,1-24 0,0-1 15,0 0-15,-25 0 0,25 0 16,-25 1-16,25-26 0,-25 25 0,0 0 16,24 0-16,-24 1 0,0-1 15,0 0-15,0 50 47,-24-25-47,24 25 16,0-1-16,0 1 0,-25 0 15,25 0-15,0 0 0,0 24 16,-25-24-16,25 0 0,0 0 16,0 0-16,0 24 0,0-24 15,0 0-15,25-25 16,0 0-16</inkml:trace>
  <inkml:trace contextRef="#ctx0" brushRef="#br0" timeOffset="378076.007">11509 11336 0,'0'-25'0,"0"0"16,25 25-16,-25-25 15,0 1-15,0-1 16,0 0-16,0 0 15,-25 25 1,1 0-16,-26 0 16,25 25-16,0-25 15,1 50-15,-1-26 16,25 1-16,0 0 16,0 25-16,0-26 15,25-24-15,-1 25 16,1-25-16,0 0 15,0 0-15,0-25 0,-1 1 16,1-1-16,0 0 0,-25 0 16,25 0-16,0-24 0,-1-1 15,-24 25-15,25 0 0,-25-24 16,25 24-16,-25-25 16,0 26-16,25-1 0,-25 0 15,-25 25 1,0 0-16,25 25 15,-25 24-15,1-24 0,24 0 16,-25 0-16,25 0 16,-25 24-16,25 1 0,0-25 0,0 0 15,0-1-15,-25 26 0,25-25 16,0 0-16,0-1 16,25 1-16,0 0 15,-25 0-15,25-25 0,-1 0 0,26 0 16,-25 0-1,0-25-15,-1 0 16,1 0-16,0 1 0,-25-1 16,25 0-16,-25 0 0,25 0 15,-1 1-15,-24-1 0,25 0 16,-25 0-16,25-25 16,-25 26-16,-25 24 15,0 0 1,1 0-1,-1 0 1,25 24 0,0 1-16,0 0 0,-25-25 15,25 25-15,0 0 0,-25 0 16,25-1-16,0 1 0,0 0 16,0 0-16,0 0 15,25-25-15,-25 24 0,25-24 16,0 0-16,24 0 15,-24-24 1,0-1-16,0 0 16,-1 0-16,-24 0 0,25 1 15,0-1-15,-25 0 16,25 0-16,-25 0 16,25 25-16,-25-25 15,0 50 1,-25 0-1,25 25-15,-25-50 16,25 25-16,0-1 0,0 1 16,0 25-16,0-25 0,0 24 15,0-24-15,0 0 16,25-50 15,-25 0-15,25 0-16,-25 1 0,24 24 0,-24-25 15,25-25-15,0 1 0,-25 24 16,25 0-16,-25 0 0,25 0 16,0 0-16,-25 1 15,0 48 17,0 26-32,-25-25 15,25 25-15,0-26 16,0 1-16,0 0 15,0 0-15,0 0 0,0-1 16,25-24-16,-25 25 16,49-25-16,-24 0 0,0 25 15,0-25-15,24 0 16,1 0-16,-25 0 0,-1-25 16,1 25-16,-25-25 0,25 1 15</inkml:trace>
  <inkml:trace contextRef="#ctx0" brushRef="#br0" timeOffset="379364.1179">11286 13866 0,'0'-25'16,"-25"25"47,25 25-48,-24-25-15,24 25 0,-25-1 31,0-24-31,0 25 0,0 0 16,0-25 0,25 25-16,-24-25 0,-1 25 15,0-1-15,0-24 16,25 25-16,-25-25 0,1 25 16,-1 0-16,25 0 0,-25-1 15,0-24-15,25 25 0,-25 0 16,1 0-16,-1 0 15,25-1-15,-25-24 0,25 25 16,-25 0-16,0-25 16,25 25-16,-24-25 15,-1 25-15,25-50 63,0 0-48</inkml:trace>
  <inkml:trace contextRef="#ctx0" brushRef="#br0" timeOffset="379680.8056">10765 14139 0,'-25'0'47,"25"24"-47,0 1 16,0 0-16,-24 0 0,24 0 16,-25-1-1,25 1-15,0 0 16,0 0-16,0 0 0,25 0 15,-1-25 1,1 0-16,0 24 0,0-24 16,0 0-16,-1 0 0,1 0 15,0-24-15,0 24 0,24-25 0,-49 0 16,25 25-16</inkml:trace>
  <inkml:trace contextRef="#ctx0" brushRef="#br0" timeOffset="407787.0723">15007 9227 0,'-25'0'31,"0"25"-31,0-25 31,25 25-31,-24-25 16,-1 0-16,0 25 0,0-25 16,0 25-16,1-25 15,-1 0-15,-25 24 0,25 1 16,1-25-16,-1 25 0,-25 0 16,25-25-16,-49 49 0,49-24 15,0 0-15,-24-25 0,24 25 16,0 0-16,-25-1 0,26 1 15,-1-25-15,25 25 0,-25-25 16,0 25-16,0-25 16,1 0-16,24-25 15</inkml:trace>
  <inkml:trace contextRef="#ctx0" brushRef="#br0" timeOffset="408090.8954">14263 9451 0,'-25'0'47,"25"24"-47,-25-24 0,25 25 16,-50 0-16,26 0 15,-1 0-15,0-1 0,-25 26 16,26-25-16,24 0 15,-25-1-15,0-24 0,25 25 16,-25 0-16,25 0 16,0 0-16,0-1 15,25-24 1,49 0 0,-49 0-16,0 0 0,0 0 15,49-24-15,-49 24 0</inkml:trace>
  <inkml:trace contextRef="#ctx0" brushRef="#br0" timeOffset="408502.4709">15230 9723 0,'-25'0'16,"0"25"-16,1-25 15,-1 25-15,-25 0 0,25-25 16,1 0-16,-1 25 0,0-25 16,0 24-16,-49 1 0,49 0 15,-25-25-15,26 25 0,-26-25 16,25 25-16,-49-1 0,24 1 16,25-25-16,1 25 0,-26-25 0,0 25 15,50 0-15,-24-25 0,-1 25 16,0-25-16,0 0 15,0 0 1</inkml:trace>
  <inkml:trace contextRef="#ctx0" brushRef="#br0" timeOffset="408766.8635">14362 9922 0,'-25'25'31,"0"-1"-15,0 1-16,1-25 0,-1 50 15,0-50-15,0 25 0,0 0 16,1-1-16,-26 26 16,50-25-16,-25 0 0,25-1 15,0 1-15,0 0 16,25-25-16,0 0 15,0 0-15,-1 0 0,1 0 16,25 0-16,-1 0 0,1 0 16</inkml:trace>
  <inkml:trace contextRef="#ctx0" brushRef="#br0" timeOffset="409219.0404">15156 10319 0,'-25'0'16,"0"0"15,0 25-15,0-1-16,1 1 15,-1-25-15,0 25 0,-49 0 0,49 0 16,0-25-16,0 24 0,-24 1 15,-1 0-15,25 0 0,-24-25 16,24 25-16,0-1 0,-49 1 16,24 0-16,25 0 15,-24-25-15,49 25 0,-25-25 16,0 0-16,25 24 16,-25-24-16,25-24 15,0-1 1</inkml:trace>
  <inkml:trace contextRef="#ctx0" brushRef="#br0" timeOffset="409452.4989">14387 10542 0,'-25'25'31,"0"0"-31,25-1 0,-25-24 16,0 25-16,1 0 0,-1 0 0,25 0 15,-25-1-15,25 1 16,-25 0-16,25 0 16,25-25-16,-25 25 0,50-25 15,-26 0-15,1 0 0,50 0 0,-26 0 16,-24 0-16,25 0 0,-25-25 16,49 0-16,-49 0 0</inkml:trace>
  <inkml:trace contextRef="#ctx0" brushRef="#br0" timeOffset="413641.323">15453 8880 0,'0'-25'31,"0"50"94,0 0-109,0 0-16,0-1 0,0 1 16,0 0-1,0 0-15,-24 0 0,24 0 16,0-1-16,-25 1 16,25 0-16,0 0 0,0 0 15,-25-25-15,25 24 0,25-48 47,-25-1-47,0 0 16</inkml:trace>
  <inkml:trace contextRef="#ctx0" brushRef="#br0" timeOffset="414274.2535">15453 8830 0,'0'0'0,"25"-24"32,0 24-32,0 0 15,0 0-15,-1 0 16,1 0-16,0 0 16,25 0-1,-26 0-15,1 0 0,0 0 16,0 0-16,0 0 0,49 24 15,-24-24-15,-26 0 0,26 0 16,-25 0-16,74 25 0,-49-25 16,-26 0-16,26 25 0,0-25 15,-1 0-15,1 25 0,0-25 0,-26 25 16,26-25-16,-25 0 16,-25 24-1,0 1 32,0 0-47,0 0 16,0 0-1,-25 0 1,25-1-16,0 1 16,0 0-16,0 0 0,0 0 15,0-1 1,0 1-16,0 0 15,0 0 1,-25-25 15,0 0-31,1 0 16,-1 0-16,0 0 0,-50 0 0,26-25 16,-1 25-16,1 0 15,-1 0-15,0 0 0,-74-25 16,75 25-16,-1 0 0,1 0 0,24 0 15,-50 0-15,51 0 0,-1 0 16,25-25 0</inkml:trace>
  <inkml:trace contextRef="#ctx0" brushRef="#br0" timeOffset="414768.7735">15503 9575 0,'0'-25'15,"25"25"1,-25 25 0,0-1-1,0 1-15,0 0 0,0 0 16,0 0-16,0-1 16,0 1-16,0 0 0,0 0 15,0 0-15,0-1 16,-25-24-16,25 25 15,0-50 1,0-24 0</inkml:trace>
  <inkml:trace contextRef="#ctx0" brushRef="#br0" timeOffset="415196.3851">15503 9550 0,'-25'0'16,"50"0"0,0 0-16,0 0 15,-1 0-15,1 0 0,0 0 16,0 0-16,49 0 0,-49 0 16,25 0-16,-26 0 0,26 0 15,49 0-15,-74 0 0,25 0 16,-1 0-16,50 0 0,-49 0 15,-25 0-15,0 0 0,24 25 16,-24-1 0,0-24-16,-25 25 15,25 0-15,-25 0 16,0 0 0,0-1-1,0 1-15,0 0 16,0 0-16,0 0 15,0-1-15,0 1 16,0 0 0,0 0-1,-25-25 17,0 0-32,0 0 0</inkml:trace>
  <inkml:trace contextRef="#ctx0" brushRef="#br0" timeOffset="415459.2285">15553 9897 0,'0'0'0,"24"0"31,26 25-31,-25-25 16,24 0-16,1 0 15,0 0-15,-26 0 0,26 0 0,0 0 16,-26 0-16,76 0 0,-51 0 16,-24 0-16,25 0 0,-26 0 15,26 0-15,-25 0 0,0 0 16,-1 0-16,-48 0 16,-1 0-1</inkml:trace>
  <inkml:trace contextRef="#ctx0" brushRef="#br0" timeOffset="415749.5096">15528 10220 0,'0'24'47,"0"1"-31,0 0-16,-25 25 15,25-26-15,0 1 16,0 0-16,0 0 0,0 0 16,0-1-16,0 1 0,0 0 15,25 0-15,-25-50 31,25 0-31</inkml:trace>
  <inkml:trace contextRef="#ctx0" brushRef="#br0" timeOffset="416028.9158">15553 10244 0,'0'-24'15,"0"48"-15,24-48 0,1 24 16,0 0-16,25 0 0,-26 0 0,26 0 15,-25 0-15,74 0 0,0 0 16,-24 24-16,-26-24 16,1 0-16,-25 0 0,24 0 15,-24 25-15,49 0 0,-49-25 16,0 25-16,0-25 0,0 25 16,-25-1-16,0 1 15,0 0 1,-25 0-16,25 0 15,-25-1-15,0-24 16,25 25-16,-25-25 16,1 0-16,24 25 0,-50-25 0</inkml:trace>
  <inkml:trace contextRef="#ctx0" brushRef="#br0" timeOffset="416196.3741">15553 10592 0,'-25'0'0,"570"-50"0,-1065 100 0,470-26 15,75-24 1,0 0-16,-1 0 16,51 0-16,-50 0 0,24 0 15,-24 0-15,25 0 0,24 0 16,-49 0-16,0 0 0,-1 0 0,1 0 16</inkml:trace>
  <inkml:trace contextRef="#ctx0" brushRef="#br0" timeOffset="416507.961">15255 10939 0,'25'-25'0,"-50"25"32,0 0-17,0 25-15,0 0 0,-24-1 0,-1 1 16,25 0-16,-24 0 0,24 0 0,-25-1 16,-24 1-16,49 0 0,-24 0 15,24 0-15,-25 0 0,1-1 16,24-24-16,0 25 0,0-25 15,0 0-15,25-25 16</inkml:trace>
  <inkml:trace contextRef="#ctx0" brushRef="#br0" timeOffset="416696.6761">14635 11112 0,'-50'0'31,"50"25"-31,50-50 0,-125 25 0,26 50 0,24-25 16,0 0-16,0 0 0,1-1 15,-1 26-15,25-25 0,0 0 16,0-1-16,25-24 16,-1 25-16,1-25 15,25 0-15,-25 0 0,49 0 16,-24 0-16,-1-25 0,-24 25 0,25-24 16,-1 24-16</inkml:trace>
  <inkml:trace contextRef="#ctx0" brushRef="#br0" timeOffset="416907.6856">15503 11063 0,'-25'0'32,"25"25"-32,0-1 15,0 1-15,0 0 0,0 0 16,0 0-16,25 24 0,-25-24 15,0 0-15,0 0 16,0-50 0</inkml:trace>
  <inkml:trace contextRef="#ctx0" brushRef="#br0" timeOffset="417144.2448">15528 11038 0,'25'-50'31,"-75"249"-31,124-398 0,-123 249 0,123-100 0,1 50 16,-51 0-16,26 0 0,-25 0 16,24 0-16,51 0 0,-51 0 15,1 0-15,-25 0 0,24 25 16,-24-25-16,25 0 0,-26 25 16,1 0-1,-25 0-15,0-1 0,0 1 16,-25 0-16,1 0 15,24 0-15,-25 24 16,0-24-16,0 0 0,0 0 16</inkml:trace>
  <inkml:trace contextRef="#ctx0" brushRef="#br0" timeOffset="417324.0771">15230 11435 0,'-74'0'16,"49"0"-1,74 0 1,-24 0-16,0 0 0,74 0 16,-49 0-16,0 25 0,-1-25 15,1 0-15,49 0 0,-49 0 16,-26 0-16,1 0 0,0 0 16</inkml:trace>
  <inkml:trace contextRef="#ctx0" brushRef="#br0" timeOffset="417583.6059">15032 11658 0,'-25'25'16,"-25"0"-1,25 0-15,1-25 16,-1 24-16,-25 26 0,25-25 0,-24-25 16,24 25-16,0-25 15,-24 24-15,24 1 0,0-25 16,0 0-16,0 0 16,25-25-1</inkml:trace>
  <inkml:trace contextRef="#ctx0" brushRef="#br0" timeOffset="417764.786">14610 11807 0,'-74'0'47,"148"0"-47,-173 25 0,74 0 0,0-1 16,0 26-16,25-25 16,0 0-16,0-1 0,25 1 15,0-25 1,0 0-16,24 0 0,-24 0 15,50 0-15,-26-25 0,-24 1 0,25-1 16,-1 25-16,75-25 0</inkml:trace>
  <inkml:trace contextRef="#ctx0" brushRef="#br0" timeOffset="417969.9261">15453 11807 0,'-24'25'47,"24"0"-47,0-1 15,0 1-15,0 0 0,0 0 0,-25 0 16,25-1-16,0 1 16,0-50-1</inkml:trace>
  <inkml:trace contextRef="#ctx0" brushRef="#br0" timeOffset="418225.5801">15453 11733 0,'-49'173'0,"98"-346"0,-49 148 16,25 25-16,0 0 0,0 0 16,24-25-16,26 25 0,-50 0 15,24 0-15,1 0 0,-1 0 16,1 0-16,49 25 0,-49-25 15,-1 0-15,1 25 0,0-25 16,24 0-16,-49 24 0,0-24 16,-1 0-16,1 25 0,-25 0 15,0 0-15,-25 0 16,1-1-16,-1 1 31,0-25-31,0 0 0,0 0 16,-24 25-16</inkml:trace>
  <inkml:trace contextRef="#ctx0" brushRef="#br0" timeOffset="418376.465">15577 12030 0,'0'0'31,"-74"25"-31,99-25 16,0 0-16,24 0 0,1 0 15,-1 0-15,-24 0 0,25-25 16,24 25-16,25-49 15,-49 49-15,0-25 0,-1 0 16</inkml:trace>
  <inkml:trace contextRef="#ctx0" brushRef="#br0" timeOffset="419256.1763">17140 9004 0,'0'0'0,"0"-25"15,25 25 1,0 0-16,-1 25 16,1-25-16,-25 25 0,50 0 15,-50 0-15,25-1 16,-25 1-16,0 0 0,0 0 15,0 0-15,-25-1 0,0 1 16,0-25-16,-24 50 0,24-25 16,0-1-16,0 1 0,0 0 15,1 0-15,-26 24 0,50-24 16,-25 0-16,25 25 16,0-26-16,-25 51 0,25-50 0,0 24 15,25-24-15,-25 25 0,50-26 16,-25 26-16,-1-25 0,1 0 0,0-1 15,-25 1-15,50 0 0,-50 0 16,24 0 0,-24 0-1,0-1-15,0 1 0,-24-25 0,24 25 16,-25 25-16,0-26 0,0 1 16,25 25-16,-25-25 0,25 24 15,-24 50-15,24-49 0,0 24 16,0-24-16,0 0 0,49 98 15,-24-98-15,-25 24 0,0-24 16,0 24-16,25 1 0,0 24 0,-25-24 16,0-26-16,0 1 0,24-1 15,-24 26-15,0-50 0,-49-1 16,24-24 0,-49 0-16,24 0 0,0-24 15,26 24-15,-26-25 0,-24-25 16,49 25-16,0 1 0,0-1 15,25 0-15,0-25 0,0-49 16</inkml:trace>
  <inkml:trace contextRef="#ctx0" brushRef="#br0" timeOffset="419502.3754">17810 9699 0,'0'24'31,"-25"1"-31,25 0 0,-25 0 16,0 0-16,25-1 0,-24 26 15,-1-25-15,25 0 0,0-1 0,-25 1 16,25 25-16,0-25 0,25-25 15</inkml:trace>
  <inkml:trace contextRef="#ctx0" brushRef="#br0" timeOffset="420322.2211">18083 9748 0,'-75'75'31,"-49"49"-31,323-323 0,-299 298 0,100-74 15,-24 0-15,24 0 0,0 0 0,0-1 16,0 1-16,24-25 0,-24 25 16,50-25-16,-25 0 15,-25-25 1,25 25-16,-25-49 0,0 24 16,24 0-16,-24 0 0,0 0 0,0 1 15,0-1-15,0 0 16,0 50 15,25-25-15,0 0-16,0 0 15,-25 25-15,49-25 0,-24 0 0,0 24 16,0-24-16,0 0 16,-1 0-16,-24 25 15,0 0 1,-24-25-16,-1 25 15,25 0-15,0-1 0,-25-24 16,25 25 0,25 0-16,0-25 15,-1 0-15,1 0 16,0 0-16,25 0 16,-26-25-16,1 25 0,-25-25 15,0 1-15,0-26 16,0 25-1,-25 25-15,25-25 0,-24 25 0,-1-24 16,0 24-16,0 0 16,0 0-16,1 0 15,73 0 1,-24 0 0,0 0-16,0 24 0,-1-24 15,26 0-15,-25 0 16,25 0-16,-26 25 0,1-25 0,0 0 15,0 0-15,24 0 16,-24 0-16,0 0 16,-25 25 15,-25 0-31,0-25 16,1 25-16,-1-1 15,25 1-15,0 0 16,25-25-16,-1 0 15,1 0-15,0 0 16,-25-25-16,25 0 16,0 1-16,-25-1 0,0 0 0,0 0 15,0 0-15,0 1 0,-25-1 16,25 0-16,-25 25 0,25-25 16</inkml:trace>
  <inkml:trace contextRef="#ctx0" brushRef="#br0" timeOffset="421039.2928">19298 9624 0,'0'0'15,"-25"0"-15,25 50 16,-25-25-1,25-1-15,-24 1 0,24 25 16,0-1-16,-25-24 0,25 0 0,0 0 16,0 24-16,-25-49 0,25 25 0,0 0 31,0-50-15,25 25-16,-25-25 0,49 1 15,-24-1-15,0 25 0,0 0 16,0-25-16,24 25 0,-24 0 15,-25 25 1,-25 24 0,0-24-16,1 0 15,-1 0-15,25 0 16,25-25 0,-1 0-1,1 0-15,-25-25 0,50 0 16,-25 25-16,-1-25 0,1 25 15,-25-25-15,25 25 0,0 0 16,-25-24-16,-25 24 31,25 24-31,-25 1 16,50-25 0,0 0-1,0 0-15,0-25 16,-1 25-16,1-24 15,-25 48 17,-25 1-32,25 0 15,-24 25-15,24-25 0,-25-1 16,-25 51-16,50-26 0,-25-24 16,0 25-16,25-25 15,-24 49-15,-1-49 0,25 24 0,-25-24 16,25 0-16,-25 0 15,25 0-15,-25-25 0,25 24 0,0-48 16,25-26 0,-25 25-16,25 0 0,0-24 15</inkml:trace>
  <inkml:trace contextRef="#ctx0" brushRef="#br0" timeOffset="421206.4038">19893 9773 0,'25'0'31,"-50"0"-31,50 25 16,-25 0-16,0 49 0,0-49 15,0 0-15,0-1 0,-25 1 0,25 0 16,-24 25-16,24-25 16,0-1-16,0 1 0,-25-25 15</inkml:trace>
  <inkml:trace contextRef="#ctx0" brushRef="#br0" timeOffset="421366.4395">19869 10145 0,'0'-25'16,"0"1"0,24-1-16,1 25 15,0 0-15,25-25 0,-26 25 0,1 0 16,0 0-1,0 0-15</inkml:trace>
  <inkml:trace contextRef="#ctx0" brushRef="#br0" timeOffset="421592.9939">20067 10120 0,'0'0'47,"-25"50"-47,50-50 0,25 0 0,-26 0 16,-24-25-16,25 25 0,0-25 15,0 1-15,24-1 0,-49 0 16,0 0 0,-24 25-16,-1 0 15,0 0-15,25 25 16,-25 0-16,25 0 0,0-1 16,0 1-16,0 0 15</inkml:trace>
  <inkml:trace contextRef="#ctx0" brushRef="#br0" timeOffset="481632.273">8260 15056 0,'0'-24'0,"0"-1"32,25 25-1,-25 25-15,25-25 30</inkml:trace>
  <inkml:trace contextRef="#ctx0" brushRef="#br0" timeOffset="482122.6095">8037 15106 0,'-25'0'16,"50"0"62,0-25-78,-1 25 15,1 0 1,25 0 0,-25 0-16,-1 0 15,26 0-15,-25-25 16,0 25-16,-1 0 0,26 0 15,-25 0-15,0-24 16,-1 24 0,1 0 15,-50 0 16,1 0-47</inkml:trace>
  <inkml:trace contextRef="#ctx0" brushRef="#br0" timeOffset="482390.9463">8310 14957 0,'24'0'15,"1"0"1,0 0-16,0 0 16,0 25-16,-1 0 15,-24 0 1,0-1 0,0 1-1,-24-25-15,24 25 0,-25-25 16,25 25-16,-25 0 15,0-1 1</inkml:trace>
  <inkml:trace contextRef="#ctx0" brushRef="#br0" timeOffset="482832.4949">8086 15453 0,'25'0'47,"25"-24"-31,-25 24-1,-1 0-15,1 0 16,0-25-16,0 25 0,0 0 15,24 0-15,-24 0 16</inkml:trace>
  <inkml:trace contextRef="#ctx0" brushRef="#br0" timeOffset="483072.7869">8260 15329 0,'50'25'0,"-100"-50"0,75 25 16,0 0 0,-1 0-16,1 0 0,0 0 15,0 0-15,0 0 16,-1 25-16,1-25 15,-25 25-15,0 0 16,-25-25-16,25 25 16,-24-25-16,24 24 0,-25-24 15,0 25-15,0-25 16,25 25-16,-25-25 0</inkml:trace>
  <inkml:trace contextRef="#ctx0" brushRef="#br0" timeOffset="483394.6679">8161 15652 0,'25'0'46,"-1"0"-46,1 0 16,0 0-16,0-25 16,0 25-16,49 0 15,-49 0 1,24 0-16,-49-25 16,25 25-16,0 0 15,-50 0 32</inkml:trace>
  <inkml:trace contextRef="#ctx0" brushRef="#br0" timeOffset="483602.6314">8384 15553 0,'25'24'15,"-50"-48"-15,50 24 16,0 24-1,-1-24-15,1 0 0,-25 25 16,25-25-16,0 25 16,-25 0-1,-25 0 1,25-1-16,-25-24 0,25 25 0,-25-25 16,1 25-16,24 0 15,-25-25-15</inkml:trace>
  <inkml:trace contextRef="#ctx0" brushRef="#br0" timeOffset="499267.1216">8880 14932 0,'0'25'94,"0"0"-78,25 0 15,-25 0-31,0-1 16,0 1-16,0 0 15,0 0-15,0 0 16,0-1-16,0-48 62,0-1-46</inkml:trace>
  <inkml:trace contextRef="#ctx0" brushRef="#br0" timeOffset="499730.0541">8905 14908 0,'0'-25'16,"0"50"-16,-25-50 15,50 25 17,0 0-17,-1 0-15,-24 25 0,25-25 16,0 0 0,0 0-16,0 0 15,24 0-15,-24 0 16,0 0-16,0 0 0,0 0 0,24 0 15,-24 0-15,0 0 16,0 0-16,-1 0 16,1 0-16,0 0 15,-25 24-15,25-24 32,-25 25-17,0 0 16,-25 0-15,25 0 0,-25-1-1,25 1-15,0 0 0,-25 0 32,25 0-32,-24-25 15,-1 0-15</inkml:trace>
  <inkml:trace contextRef="#ctx0" brushRef="#br0" timeOffset="499961.8573">8979 15156 0,'0'0'0,"-25"0"16,50 0 30,0 0-46,-25 24 0,25-24 16,0 0-16,24 0 0,-24 0 16,0 25-16,0-25 0,0 0 15,24 0-15,-24 0 16,0 0 0</inkml:trace>
  <inkml:trace contextRef="#ctx0" brushRef="#br0" timeOffset="500278.5015">8930 15329 0,'-25'0'16,"25"25"15,0 0-15,0 0 15,0 0-31,25-25 16,-25 24-1,0 1-15,0-50 47</inkml:trace>
  <inkml:trace contextRef="#ctx0" brushRef="#br0" timeOffset="500591.8837">8905 15354 0,'0'0'16,"25"0"-1,-1-25-15,1 25 16,0 0-16,0 0 16,0 0-16,0 0 0,-1 0 15,1 0-15,0 0 0,0 0 16,24 0-16,-24 0 16,0 0-16,0 0 15,-25 25-15,25-25 16,-25 25-1,0 0 1,0 0 15,-25-25-31,25 24 16,-25-24 0,0 0-16,0 0 0</inkml:trace>
  <inkml:trace contextRef="#ctx0" brushRef="#br0" timeOffset="500788.7577">8954 15478 0,'25'0'32,"0"0"-32,0 0 15,0 0-15,24 0 0,-24 0 16,0 0-16,0 25 15,0-25 1</inkml:trace>
  <inkml:trace contextRef="#ctx0" brushRef="#br0" timeOffset="501061.6146">8930 15627 0,'0'25'63,"0"0"-48,0-1-15,0 1 16,0 0-1,0 0 1,0 0-16,0-1 16,24-24-1</inkml:trace>
  <inkml:trace contextRef="#ctx0" brushRef="#br0" timeOffset="501346.2088">8905 15652 0,'49'99'16,"-98"-198"-16,74 99 15,-1 0 1,1 0-16,0-25 0,25 25 16,-25 0-16,-1 0 15,1 0-15,0 0 0,25 0 16,-26 0-16,1 0 0,0 0 15,-25 25-15,25-25 16,-25 25 0,0-1-16,0 1 0,0 0 15,0 0-15,0 0 16,-25-25-16,25 24 16,-25-24-1</inkml:trace>
  <inkml:trace contextRef="#ctx0" brushRef="#br0" timeOffset="501534.9604">9029 15825 0,'-25'25'0,"50"-25"32,25 0-17,-26 0 1,1 0-16,0 0 0,25 0 15,-26 0-15,1 0 16,0-25-16,0 25 16</inkml:trace>
  <inkml:trace contextRef="#ctx0" brushRef="#br0" timeOffset="508331.2383">24309 6350 0,'-25'0'16,"50"0"62,-1 25-78,1-25 0,0 25 15,0-25-15,0 0 16,-1 0-16,1 0 0,0 24 16,0-24-16,0 0 15,-25 25-15,24-25 0,1 0 16,0 25-16,25 0 0,-1 0 15,-24-25-15,25 24 0,-26-24 16,-24 25-16,25-25 16,0 0-16,25 25 0,-25-25 15,-1 25-15,26-25 0,-25 0 0,0 0 16,24 25-16,1-25 0,-25 0 16,-1 0-16,1 24 0,0-24 15,25 0-15,-26 25 0,1-25 16,25 0-16,-25 0 0,24 25 15,-24-25-15,25 0 0,-26 0 0,1 25 16,0-25-16,25 0 0,-26 25 16,1-25-16,0 0 0,0 0 15,0 24-15,-1-24 16,1 25-16,0-25 0,0 0 16,0 0-16,24 25 0,-24-25 0,0 0 15,0 0-15,0 0 0,-1 0 16,26 25-16,-25-25 0,0 0 15,-1 0 1,1 25-16,0-25 16,0 0-1,-50-25 1</inkml:trace>
  <inkml:trace contextRef="#ctx0" brushRef="#br0" timeOffset="508639.8344">26045 6648 0,'0'0'0,"25"0"15,0 0-15,24 24 16,-24 1-1,0-25-15,0 25 0,-1 0 16,1 0-16,0-1 0,-25 1 16,25-25-16,-25 25 0,25 0 15,-25 0-15,0 0 16,-25-25-16,25 24 0,-25-24 16,25 25-16,-25-25 0,25 25 15,-49-25-15,49 25 0,-25-25 16,0 25-16,0-25 0,-24 24 15,24-24-15,0 0 0</inkml:trace>
  <inkml:trace contextRef="#ctx0" brushRef="#br0" timeOffset="509555.2829">26243 7392 0,'25'0'15,"-25"-25"1,-25 25 15,1 25-15,-1-25-1,0 0 1,0 0-16,0 0 16,1 0-16,-1 0 0,0 25 15,0-25-15,0 0 0,1 0 16,-26 0-16,25 0 0,0 0 15,0 24-15,-24-24 16,24 0-16,0 0 0,0 0 16,1 0-16,-1 0 0,-25 25 15,25-25-15,1 0 0,-1 0 16,0 0-16,0 0 0,-24 25 16,24-25-16,0 0 0,0 25 15,-24-25-15,24 0 16,0 0-16,0 0 0,0 25 15,1-25-15,-1 0 0,0 0 16,0 0-16,0 0 0,1 0 0,-26 0 16,50 24-16,-25-24 15,0 0-15,-24 0 16,24 0-16,0 25 16,0-25-16,0 0 15,-24 0-15,24 25 0,0-25 16,0 0-16,1 0 0,-1 0 15,0 25-15,-25-25 0,26 0 16,-1 0-16,0 25 0,0-25 16,0 0-16,1 24 0,-1-24 15,0 0-15,0 0 0,0 25 16,1-25-16,-1 0 0,0 25 0,0-25 16,0 25-16,1-25 15,-1 0-15,0 25 0,0-25 16,25 24-1,-25-24 1,50 0 0,-25-24-16,25 24 0,-25-25 15,50 0-15</inkml:trace>
  <inkml:trace contextRef="#ctx0" brushRef="#br0" timeOffset="509833.0378">24259 7615 0,'-25'0'16,"0"0"-16,25 25 16,-24 0-1,24-1-15,0 1 16,-25-25-16,25 25 16,-25 0-16,25 0 15,0-1-15,0 1 16,0 0-16,25 0 15,0 0 1,-1-25-16,1 0 0,0 0 16,25 0-16,-1 24 15,-24-24-15,0 0 0,0 0 0,-1 0 16,26 0-16,0-24 0</inkml:trace>
  <inkml:trace contextRef="#ctx0" brushRef="#br0" timeOffset="510904.042">23366 8285 0,'0'25'46,"25"-25"-46,-25 24 16,0 1-16,0 0 16,0 25-16,0-26 15,-25 1-15,25 25 0,0-25 0,-25 24 16,0 26-16,25-51 0,0 26 16,0-25-16,-24 24 0,24 1 0,0-25 15,0 0-15,0-1 16,-25-24-16,25-24 31,0-1-31,0-25 0</inkml:trace>
  <inkml:trace contextRef="#ctx0" brushRef="#br0" timeOffset="511606.2871">23316 8359 0,'0'0'15,"0"-25"-15,25 25 32,0 0-32,0 0 0,0-24 15,-1 24-15,26 0 16,-25 0-16,0 0 0,-1 0 16,26 0-16,-25 0 0,0 0 15,24 0-15,-24 0 0,25 0 16,49 0-16,-49 0 0,-1 0 15,1 0-15,-1 0 0,1 0 16,24 0-16,-24 0 0,-25 0 16,0 0-16,-1 0 0,1 0 0,0 0 31,-25 24-31,25-24 16,-25 25-1,0 0-15,0 0 16,-25 0-1,25-1-15,0 1 16,-25-25-16,25 25 16,0 0-16,0 0 0,0-1 15,0 1-15,-25 0 0,25 25 16,0-26-16,0 26 0,0-25 16,0 24-16,0 1 0,0 0 15,0-26-15,0 1 0,0 0 16,0 25-16,25-1 0,-25-24 15,0 0-15,0 0 0,0 0 16,0 24-16,-25-24 0,25 0 16,-24-25-16,24 25 15,0-50 17,-25 25-17,0 0-15,0-25 0,0 25 16,1 0-16,-26-25 15,25 25-15,-24 0 16,24-25-16,0 25 0,-25 0 16,-24 0-16,24 0 0,1 0 15,24 0-15,-25 0 0,-24 0 16,49-24-16,0 24 0,0 0 0,1 0 16,-1 0-16,25-25 15</inkml:trace>
  <inkml:trace contextRef="#ctx0" brushRef="#br0" timeOffset="513055.765">23540 8632 0,'24'0'31,"1"0"16,-25 25-16,0 0 0,0-1-15,0 1 0,0 0-16,0 0 15,0 0 1,0-1-1,0-48 17,0-1-32,0 0 15</inkml:trace>
  <inkml:trace contextRef="#ctx0" brushRef="#br0" timeOffset="513716.0421">23564 8582 0,'25'0'47,"0"0"-31,0 0-16,0 0 15,-1 0 1,1 0-16,0 0 0,0 0 0,-25-24 16,25 24-16,-1 0 0,26 0 15,-25 0-15,0 0 0,0 0 16,-1 0-16,26 0 16,-25 0-16,0 0 0,-1 0 15,-24 24 1,25-24 31,-25 25-32,0 0 32,0 0-31,0 0-1,0-1-15,0 1 16,0 0-16,0 0 16,-25-25-16,25 25 0,0-1 15,0 1 1,-24-25 0,-1 0-1,0 0 1,0 0-16,0 0 15,1 0-15,-51-25 0,50 25 16,0 0-16,-24 0 0,24 0 16,0 0-16,-24 0 0,24 0 15,0 0-15,50 0 32,0-24-32</inkml:trace>
  <inkml:trace contextRef="#ctx0" brushRef="#br0" timeOffset="515283.5085">24209 9525 0,'25'0'47,"0"0"0,0 25-47,0-25 0,-1 25 15,1-25 1,0 0-16,-25 24 16,25-24-16,0 0 15,-1 25-15,1 0 16,0-25-16,0 25 16,0-25-16,-1 25 0,1-25 15,0 24-15,25-24 16,-26 25-16,1-25 0,0 0 15,0 25-15,24-25 16,-49 25-16,25-25 0,0 0 0,0 25 16,0-25-1,0 0-15,-25 24 0,24-24 16,1 0-16,0 25 0,0-25 16,0 0-16,-1 0 0,26 25 15,-25-25-15,0 0 0,-1 25 16,1-25-16,0 0 0,49 25 0,-49-25 15,0 24-15,0-24 0,0 25 16,24-25-16,-24 0 16,0 25-16,0-25 0,-25 25 15,24-25-15,26 0 0,-50 25 0,25-25 16,0 0-16,-1 25 0,1-25 16,0 24-16,0-24 0,0 25 15,-1-25-15,26 25 0,0 0 16,-25-25-16,-1 25 0,1-25 15,0 24-15,49 1 0,-49-25 16,0 25-16,0-25 0,0 25 16,24 0-16,-24-25 0,0 24 0,24 1 15,-24-25-15,0 25 0,25-25 16,-26 25-16,1-25 0,0 25 16,0-25-16,0 0 15,-1 0-15,1 24 16,-50-24 15,25-49-31,-74 24 0</inkml:trace>
  <inkml:trace contextRef="#ctx0" brushRef="#br0" timeOffset="515504.6345">26392 10170 0,'0'124'0,"0"-248"0,25 124 16,0 25-16,0 0 16,-1-1-16,1 1 15,-25 25-15,25-50 16,-25 25-16,0-1 0,0 1 16,-25 0-16,0-25 0,1 25 15,-1-25-15,0 25 0,0-25 0,-24 0 16,-1-25-16,25 25 0,-24-25 15</inkml:trace>
  <inkml:trace contextRef="#ctx0" brushRef="#br0" timeOffset="516436.2455">25028 9252 0,'0'-25'16,"0"1"-1,-25 24-15,0 0 16,1 0 0,-26 24-1,50 1-15,-25-25 0,0 25 16,0-25-16,25 25 15,-24-25-15,24 25 0,-25-25 0,25 24 16,25 1 0,-1-25-16,1 0 15,0 0-15,0-25 0,0 25 16,-25-24-16,25 24 0,-25-25 16,24 25-16,-24-25 0,25 25 15,-25-25-15,0 50 31,0 0-31,0 24 16,0-24-16,25 0 16,-25 0-16,0 0 0,0-1 0,25 26 15,-25-25-15,0 0 0,0-1 16,0 1-16,-25 0 16,0 0-16,0-25 15,1 0 1,24-25-1,0 0-15,0 0 16,24 1 0,1-1-16,0 25 0,0-25 15,0 25-15,-1 0 0,1-25 16,0 25-16,0-25 0,0 25 16,-1 0-16,-24-24 0,50-1 15,-50 0-15,25 25 0,-25-25 16,25 25-16,-25-25 0,0 1 15,-25-1 1,0 25-16,0 0 16,0 25-1,1-1 1,24 1-16,-25 0 16,25 0-1,0 0-15,0-1 0,25 1 16,-1-25-16,1 25 15,0-25-15,0 0 16,0 0-16,-1-25 16,1 25-16,-25-25 0,25 25 15,0-24-15,0-26 0</inkml:trace>
  <inkml:trace contextRef="#ctx0" brushRef="#br0" timeOffset="516680.1793">25549 9178 0,'25'-25'47,"-75"99"-47,75-123 0,0 49 15,-25 25 1,0-1-16,0 1 0,-25 0 16,25 0-16,0 0 0,0-1 15,0 1-15,0 25 0,0-25 16,0-1-16,0 1 0,0 0 15,0 0-15,0 0 0,0-1 32,-25-48-17</inkml:trace>
  <inkml:trace contextRef="#ctx0" brushRef="#br0" timeOffset="516853.1797">25450 9401 0,'49'0'47,"-49"74"-47,-49-148 0,123 74 0,-49 0 15,24 25-15,1-25 0,-25 25 16,0-25-16,-1 0 16,1 0-16,0 24 0</inkml:trace>
  <inkml:trace contextRef="#ctx0" brushRef="#br0" timeOffset="517832.0364">26367 10840 0,'25'0'16,"-25"-25"-1,0 50 32,-25-25-31,1 0-16,-1 0 15,-25 0 1,25 0 0,1 0-16,-1 0 0,0 0 15,-25 0-15,26 0 0,-1 0 0,0 0 16,0 0-16,-24 24 0,24-24 16,0 0-16,0 0 0,0 25 15,-24-25-15,24 0 16,0 0-16,25 25 0,-25-25 15,0 0-15,-24 25 0,24-25 16,0 0-16,0 0 16,-24 0-16,24 0 0,0 0 15,0 0-15,1 0 0,-76 25 16,76-25-16,-26 0 16,25 0-16,0 0 0,1 0 15,-26 24-15,25-24 16,0 0-16,1 0 15,-1 0-15,0 0 16,-25 0-16,26 0 0,-1 0 0,0 0 16,-25 25-16,25-25 15,1 0-15,-1 0 0,0 0 0,0 0 16,0 0-16,1 25 0,-1-25 16,0 0-16,0 0 0,0 25 0,1-25 15,-1 0-15,25 25 16,-25-25-16,0 0 0,-24 0 15,24 24-15,0-24 0,0 0 16,0 0-16,1 0 16,24-24 15</inkml:trace>
  <inkml:trace contextRef="#ctx0" brushRef="#br0" timeOffset="518090.2973">24433 10914 0,'-100'74'15,"200"-148"-15,-125 74 16,0 0-16,0 25 16,0 0-1,1-1-15,-1 1 0,0 0 16,25 0-16,-25 0 15,25-1-15,0 1 0,0 0 16,25 0-16,-25 0 16,25-25-16,0 25 0,-1-25 15,26 24-15,0-24 16,-26 0-16,26 0 0,0 0 16,-26 0-16,76 25 0</inkml:trace>
  <inkml:trace contextRef="#ctx0" brushRef="#br0" timeOffset="518690.6953">23093 11658 0,'0'0'0,"0"-25"15,0 50 32,-25-25-47,25 25 0,0 0 16,0 0-16,0-1 0,-24 26 0,24 0 16,0-26-16,-25 26 0,25-25 15,0 24-15,0 26 0,-25-50 16,25 24-16,0-24 0,0 0 15,0 25-15,0-26 16,0 1-16,0 0 0,25 0 16,-25-50-1,25 0 1</inkml:trace>
  <inkml:trace contextRef="#ctx0" brushRef="#br0" timeOffset="519311.96">23093 11584 0,'0'0'0,"0"-25"0,25 25 16,-25-25-16,25 25 0,0 0 16,-1 0-16,1 0 0,0 0 0,0 0 15,0 0-15,-1 0 16,51 0-16,-50 0 0,-1 0 15,26 0-15,0 0 0,-1 0 16,50 25-16,-49-25 0,24 0 0,-24 25 16,25-25-16,49 25 0,-75-25 15,26 0-15,-26 24 0,1-24 16,-1 0-16,26 25 0,-50-25 16,-1 0-16,1 0 0,0 25 15,0-25-15,-25 25 16,0 0-16,0-1 15,0 1-15,0 0 16,0 49 0,0-49-16,0 0 0,0 25 15,25-26-15,-25 26 0,0 24 16,0-49-16,0 25 0,0 0 0,0-26 16,0 51-16,0-26 0,0-24 15,0 0-15,0 25 0,0-26 16,0 51-16,0-50 0,0-1 15,0 1-15,0 0 16,-25-25 0,-25 0-16,25 0 15,1 0-15,-1 0 16,-25 0-16,-49-25 0,49 0 16,1 25-16,-26-24 0,1 24 15,24-25-15,-99 0 0,75 0 0,0 0 16,-1 25-16,1 0 0,-50-24 15,49 24-15,26 0 0,-1-25 16,1 25-16,24 0 0,-25 0 16,25 0-16,1 0 15,24-25-15</inkml:trace>
  <inkml:trace contextRef="#ctx0" brushRef="#br0" timeOffset="519632.5013">23316 11881 0,'0'0'0,"25"0"0,-25-24 16,25 24-16,-25 24 15,0 26 1,0-25 0,0 0-16,0-1 15,25 1-15,-25 0 0,0 0 0,0 0 16,0 24-16,0-24 16,0 0-16,0 0 15,0-50 1,0 0-1,-25 0-15</inkml:trace>
  <inkml:trace contextRef="#ctx0" brushRef="#br0" timeOffset="519956.6677">23366 11931 0,'25'-50'47,"-50"100"-47,75-100 0,-26 50 0,1 0 16,25 0-16,-25 0 0,-1 0 15,1 0-15,0 0 0,49 25 16,-49-25-16,0 0 0,0 0 16,0 0-16,-1 0 0,26 25 15,-25-25-15,-25 25 0,25-25 16,-25 25-16,0-1 16,0 1-1,0 0-15,0 0 16,0 24-1,0-24-15,0 0 16,-25-25-16,25 25 16,-25-25-16,0 25 15,-24-25-15,24 0 16,0 0-16,-25 0 16</inkml:trace>
  <inkml:trace contextRef="#ctx0" brushRef="#br0" timeOffset="520096.6471">23490 12179 0,'-25'0'16,"50"25"46,-25-50-62,74 75 0,-24-50 0,-25 0 0,24 0 16,1 0-16,-25 0 0,49-25 16,-49 25-16,0-25 0,0 25 15</inkml:trace>
  <inkml:trace contextRef="#ctx0" brushRef="#br0" timeOffset="523085.3961">23639 8979 0,'25'0'16,"-25"-25"-16,24 25 31,-24 25 16,0 0-31,0 0-16,0 0 15,0 0 1,0-1 0,25-24-16,-25-24 47</inkml:trace>
  <inkml:trace contextRef="#ctx0" brushRef="#br0" timeOffset="523435.8325">23713 8954 0,'0'50'16,"0"-100"-16,0 26 15,25 24 17,0 0-32,0 24 15,-1-24-15,1 0 0,0 0 16,0 0-16,0 0 15,0 25-15,-1-25 0,1 0 16,0 0-16,-25 25 16,25-25-16,0 0 0,-1 0 15,-24 25 32,-24-25-47,24 25 31,0 0-15,0-1 0,-25-24-1</inkml:trace>
  <inkml:trace contextRef="#ctx0" brushRef="#br0" timeOffset="523604.0104">23763 9079 0,'25'0'31,"24"0"-31,-24 0 0,0 0 0,0 0 16,0 0-16,49 0 0,-49 0 16,0 0-16</inkml:trace>
  <inkml:trace contextRef="#ctx0" brushRef="#br0" timeOffset="528605.514">24730 12750 0,'-25'0'15,"50"0"32,0 0 16,0 0-48,-25 24-15,25-24 16,-1 0-16,1 0 15,0 25-15,0-25 16,0 0-16,24 0 16,-49 25-16,25-25 15,0 0-15,0 0 16,0 25-16,-1-25 0,-24 25 16,25-25-16,25 24 15,-25-24-15,-25 25 16,24-25-16,1 0 0,0 25 15,0-25-15,0 0 0,-25 25 16,24-25-16,1 0 0,0 0 16,0 25-16,0-25 0,-1 0 0,1 0 15,25 24-15,-25-24 16,-1 0-16,1 0 0,0 0 16,25 25-16,-26-25 0,1 0 15,0 0-15,-25 25 0,25-25 0,24 25 16,-24-25-16,0 0 0,0 25 15,25-25-15,-26 0 0,-24 24 16,25-24-16,0 0 16,25 25-16,-1 0 0,-24-25 15,0 25-15,0-25 0,24 25 16,26-25-16,-51 25 0,1-25 0,25 24 16,24 1-16,1 0 15,-51 0-15,1-25 0,0 25 16,0-25-16,24 24 0,-24-24 15,0 0 1,0 0-16,-25 25 16,0-50 31,-25 25-47,25-24 15</inkml:trace>
  <inkml:trace contextRef="#ctx0" brushRef="#br0" timeOffset="528849.9997">26591 13196 0,'0'0'0,"24"25"31,1 0-15,0-25-1,0 49-15,0-49 0,-1 25 16,-24 0-16,25 25 16,-25-26-16,0 1 0,-25 0 15,-24-25-15,24 25 16,0-25-16,0 0 16,1 25-16,-51-25 0,50 0 0,-24 0 15</inkml:trace>
  <inkml:trace contextRef="#ctx0" brushRef="#br0" timeOffset="529835.269">26367 13866 0,'-24'0'47,"-1"0"-31,0 0-1,0 0-15,0 25 16,1-25-16,-1 0 16,0 0-16,-25 0 15,26 24-15,-1-24 16,0 0-16,0 0 0,0 0 16,1 25-16,-1-25 0,0 0 15,0 0-15,0 0 0,0 0 16,1 25-16,-1-25 0,0 0 15,0 0-15,-24 0 0,24 0 16,0 0-16,25 25 0,-25-25 16,-24 0-16,24 0 0,0 0 15,0 0-15,0 0 0,-24 25 16,24-25-16,0 0 16,0 0-16,-24 0 0,-1 24 15,25-24-15,1 0 0,-1 0 16,0 25-16,-25-25 0,26 0 15,-26 25-15,25-25 0,0 0 16,-24 25-16,24-25 0,0 0 16,0 25-16,0-25 0,1 0 15,-26 24-15,25 1 0,0-25 16,-24 0-16,24 25 0,-25 0 0,26-25 16,-1 25-16,0-25 0,0 0 15,0 24-15,-24-24 16,24 0-16,0 25 0,0-25 15,-24 25-15,24-25 16,0 0 0,25-25 15,25 25-31,0-25 16</inkml:trace>
  <inkml:trace contextRef="#ctx0" brushRef="#br0" timeOffset="530113.9053">24656 14015 0,'0'0'0,"-25"0"16,0 24-1,-24 26 1,49-25-16,-25-25 0,25 49 15,-25-49-15,25 25 0,0 0 0,-25-25 16,25 50-16,0-26 16,0 1-16,25-25 15,-25 25-15,50 0 0,-26 0 16,26-25-16,-25 25 0,0-25 16,49 24-16,-49-24 0,24 0 0,-24 0 15,0 0-15,0 0 16</inkml:trace>
  <inkml:trace contextRef="#ctx0" brushRef="#br0" timeOffset="531621.342">28054 6449 0,'0'0'0,"-25"0"16,50 0 0,0 0-1,0 0-15,49 0 0,-49 0 16,25 25-16,-1-25 0,1 25 16,49 0-16,-74-25 0,24 0 15,-24 24-15,0-24 0,-25 25 0,25-25 16,-25 25-16,0 0 0,-50-25 15,50 25-15,-25-1 0,-49 1 16,49 0-16,0 0 0,1 0 16,-1 24-16,-25 1 15,25 0-15,1-1 0,-1 1 0,0-1 16,25 1-16,-25 74 0,25-50 16,0-24-16,0 0 0,25-1 15,0 50-15,0-49 0,-1 0 16,1-1-16,0-24 0,0 25 15,49 24-15,-49-49 0,0-25 0,0 25 16,24-25-16,26 24 0,-51-24 16,26 0-16,-25 0 0,0-24 15,-1 24-15,26-25 16,-50 0-16,-25 0 16,0 25-1,-24 0-15,24 25 0,0-25 16,0 25-16,-24 0 0,-1 24 15,25-24-15,1 0 0,-1 25 16,0-1-16,25-24 0,-50 74 16,50-49-16,-24-1 0,24 1 15,0 24-15,0-24 0,0 99 16,24 24-16,-24-73 16,50 73-16,0 26 15,-50-100-15,24 0 0,26 124 16,-25-99-16,0-24 0,-25 24 15,24 0-15,1 0 0,0 0 0,0 0 16,0 149-16,24-25 16,-49-99-16,50 99 15,-25-25-15,-25-99 0,49 124 16,-24 0-16,-25-124 16,0 0-16,25 124 0,-25 0 15,0-149-15,0 249 16,0-224-16,0-25 0,0 99 15,0-24-15,0-75 16,0-25-16,-25 51 16,-25-76-16,50 1 0,-24-1 0,-26-24 15,25 0-15,-24 0 0,24 0 16,-74-25-16,49 0 0,0-25 16,1 0-16,-1 0 0,1 0 15,-26-24-15,26-1 0,24 25 16,0 1-16,25-1 0</inkml:trace>
  <inkml:trace contextRef="#ctx0" brushRef="#br0" timeOffset="598630.8703">24358 10716 0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4:53:11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 5159 0,'-25'0'110,"-24"-24"-48,-26 24-15,26 99 0,73 25 15,51 49-15,-75 26 0,-124-100 0,49-74 0,75-50 0,75 25 0,-75 25-47,49 99 47,-49-99-47,-24 24 15,-76 224 32,175-99 0,74-199 0,-125 0-32</inkml:trace>
  <inkml:trace contextRef="#ctx0" brushRef="#br0" timeOffset="1323.5869">2307 12378 0,'0'-25'46,"-75"-25"17,-73 75-16,148 99 0,0-99-47,99 248 47,-99-199-47,0-49 15,-124 223 32,0-149 0,49-149 0,125 50 0,0 224 0,-50-199-47,49 198 46,-24-198-46,124-149 47,-100 74-31</inkml:trace>
  <inkml:trace contextRef="#ctx0" brushRef="#br0" timeOffset="3906.3371">1091 7789 0,'0'-25'16,"-24"0"15,-100 50 16,24 124 0,200 99 0,-100-223-47,74 247 46,-49-247-46,-75 372 47,-99-174 0,75-123 16,99-125-16,124 124-1,-75 347 1,-198 26 16,50 24-16,74-422-47,49 273 31,-24-272-15,198 173 15,-24-149 16,-100-173 15,0-25-15,-99 74-47,0 0 47</inkml:trace>
  <inkml:trace contextRef="#ctx0" brushRef="#br0" timeOffset="29941.4029">1364 7342 0,'-25'0'15,"1"0"17,-150 25 15,-148 25-1,297-50 1,174-25 16,272 0-16,-619 25 0,-224 50-1,422-26 1,174-24 0,-149 0-47</inkml:trace>
  <inkml:trace contextRef="#ctx0" brushRef="#br0" timeOffset="30948.5435">372 4986 0,'-25'0'0,"0"0"15,50 0 48,-25-25-63,25 25 15,0 0-15,0 0 16,-1 0-16,1 0 0,0 0 16,0-25-16,25 25 0,-26 0 15,1 0-15,0 0 0,25 0 16,-26 0-16,1 0 0,0 0 16,0-25-16,0 25 15,-50 0 1</inkml:trace>
  <inkml:trace contextRef="#ctx0" brushRef="#br0" timeOffset="32364.0893">521 4986 0,'0'25'46,"0"-1"-30,0 1 0,0 0-1,0 0-15,0 0 16,0-1-16,0 1 16,0 0-16,-25 0 15,25 0-15,0-1 0,0 1 16,0 0-16,0 0 0,0 0 15,0-1-15,0 26 0,0-25 16,0 0-16,0 49 16,0-49-16,0 0 0,0-1 15,0 26-15,0 0 0,0-26 16,0 1-16,0 50 0,0-26 16,0-24-16,0 0 0,0 49 0,0-49 15,0 0-15,0 25 0,0-1 16,0-24-16,0 0 0,0 0 15,0 24-15,0-24 0,0 0 16,0 0-16,0 24 0,0-24 16,25 0-16,-25 0 0,0 24 15,0-24-15,0 0 0,25 24 16,-25-24-16,0 0 16,0 0-16,0 24 0,0-24 15,0 0-15,0 25 16,0-25-16,0-1 0,0 1 15,0 25-15,0-25 0,0-1 0,0 1 16,0 25-16,0-25 0,25-1 16,-25 1-16,0 25 0,0-25 15,0-1-15,0 1 16,0 25-16,0-25 0,0-1 0,0 1 16,0 25-16,0-25 0,0-1 15,0 1-15,0 25 0,0-1 0,0-24 16,0 0-16,0 49 15,0-49-15,0 25 0,0-25 0,0 49 16,0-24-16,0-25 16,0 24-16,0 26 0,0-51 0,0 1 15,-25 25-15,25 24 0,0-24 16,0-25-16,0 24 0,0 26 16,0-26-16,0 1 0,0-25 15,0 74-15,0-74 0,25 24 16,-25 1-16,0 24 0,0-49 15,0 25-15,0-25 0,0 74 0,0-74 16,0 24-16,0 1 16,0 24-16,0-24 0,-25-1 15,25 1-15,0 24 0,0-24 16,0-25-16,0 24 0,0 26 0,0-26 16,0-24-16,0 25 0,0 24 15,0-49-15,0 25 0,0-25 16,0 49-16,0-24 0,0-26 15,0 1-15,0 50 0,0-26 16,0-24-16,0 0 0,0 49 16,0-49-16,0 0 0,0 24 0,0 26 15,0-50-15,0 24 0,0-24 16,0 49-16,0-24 16,0-25-16,0 24 0,-25 51 0,25-76 15,0 26-15,0 0 16,0 24-16,0-24 0,0-1 0,0-24 15,0 74-15,-25-74 0,25 25 16,0-1-16,0 26 0,0-26 16,0 1-16,0-25 0,0 74 15,-25-49-15,25-1 0,0 26 16,0-1-16,0-49 16,0 25-16,0-1 0,-25-24 15,25 0-15,0 24 0,0 1 16,0-25-16,-24 24 15,24 1-15,0-25 0,-25 24 16,25 1-16,-25 0 16,25-26-1,0 1-15,0 0 16,0 25-16,0-26 0,0 1 16,0 25-16,0 24 15,0-49 1,0 0-16,0 0 15,0-1-15,0 1 0,0 0 32,0 0-32,0 0 0,0 0 15,0-1 1,0 1-16,0 0 16,0 0-16,0 0 15,0-1 1,0 1-16,-25-25 15,25 25-15,-25-25 16,1 0-16</inkml:trace>
  <inkml:trace contextRef="#ctx0" brushRef="#br0" timeOffset="32668.2119">99 13643 0,'0'24'0,"-25"-24"15,50 0 1,0 0-1,0 0-15,0 0 0,24 0 16,26-24-16,-51 24 0,51 0 16,-26-25-16,-24 0 15,25 25-15,0 0 16,-26 0 0</inkml:trace>
  <inkml:trace contextRef="#ctx0" brushRef="#br0" timeOffset="33461.0663">347 14387 0,'0'-25'16,"50"25"0,-25 0-1,-1 0-15,26 0 0,-25 0 16,0 0-16,0 0 15,24 0-15,-24 0 0,-50 0 32,0-25-17,1 25-15,24-25 16,-25 25-16,0 0 16,0 0-1,25 25-15,0 0 16,0 0-16,0 0 15,0-1-15,0 1 0,0 0 0,25 25 16,-25-26-16,25 1 0,-25 0 16,0 49-16,0-24 15,0-25-15,0 0 0,0-1 16,0 1-16,0 0 16,0 0-1,0-50 1,25-25-16</inkml:trace>
  <inkml:trace contextRef="#ctx0" brushRef="#br0" timeOffset="33745.5756">918 14486 0,'-50'-25'46,"100"50"-46,-174 49 47,99-49-47,25 0 16,74 149 31,-49-174-47,124-25 31</inkml:trace>
  <inkml:trace contextRef="#ctx0" brushRef="#br0" timeOffset="34200.4167">1116 14536 0,'0'0'16,"0"-50"-16,0 75 46,0 24-46,0-24 16,0 298 31,-25-348 0,25-372 0,25 372-47,124-99 47,-124 149-32,-75 223 32,-74-198 0</inkml:trace>
  <inkml:trace contextRef="#ctx0" brushRef="#br0" timeOffset="34627.0813">546 15354 0,'0'-50'15,"0"26"1,-25 24 0,0 24 15,25 1-31,0 0 16,-25 0-16,25 0 0,0 24 15,0-24 1,25 0-1,0 0-15,-25 0 16,50-25-16,-1-25 16</inkml:trace>
  <inkml:trace contextRef="#ctx0" brushRef="#br0" timeOffset="34953.8284">744 15354 0,'-25'25'15,"25"0"1,-24 0-16,24-1 16,0 1-16,0 0 15,24-25 1,1 25 0,0-25-16,0-25 15,-25 0-15,0 0 16,0 1-16,0-1 15,0 0 1,-25 25-16,0 0 16,0 0-1,25 25 1,0 0 0,25-25-1,25 0 1</inkml:trace>
  <inkml:trace contextRef="#ctx0" brushRef="#br0" timeOffset="35350.0137">943 15354 0,'0'25'47,"0"0"-47,0 49 47,24-74-16,26-99-15,0 49 46,-26 199-30,1-149 15,50-149-1</inkml:trace>
  <inkml:trace contextRef="#ctx0" brushRef="#br0" timeOffset="36098.1315">1240 15255 0,'0'25'16,"0"-50"-16,0 174 47,25-124-47,-25-1 47,74-148 0,-74 99-1,25 174 1,174-173 0,-150-101 0,-98 101 0,-1 173 0,50-125-32,174 26 32,-149-75-47,-1 0 0,1 25 0,50-124 47,-75 99-31,-100 50 31,100 0-47,-24 0 0,123 99 47,50-248-1</inkml:trace>
  <inkml:trace contextRef="#ctx0" brushRef="#br0" timeOffset="36310.3347">2059 15106 0,'25'-74'31,"-50"148"-31,50-173 0,-25 173 47,-25-49-47,25 0 0,25 297 62,-1-247-30</inkml:trace>
  <inkml:trace contextRef="#ctx0" brushRef="#br0" timeOffset="36604.3041">1960 15404 0,'0'-25'32,"0"50"-32,148-125 31,-123 100-31,99-24 47,-99 123 0,-25-49 0,-25-50-32</inkml:trace>
  <inkml:trace contextRef="#ctx0" brushRef="#br0" timeOffset="37199.499">2208 15131 0,'0'0'31,"-25"0"-31,25 25 0,198 99 47,-173-124-47,0 0 15,24 49 32,-73-49-47,24 50 47,24-75-47,1 0 16,0-49 15,-25 49 47,50 0-47,-26 0-31,1 125 47,-25-76-47,124 1 47,-24-25 0,-51 25 0,100-149-31</inkml:trace>
  <inkml:trace contextRef="#ctx0" brushRef="#br0" timeOffset="741771.3987">16867 372 0,'25'25'125,"273"-25"-79,-174 0 1</inkml:trace>
  <inkml:trace contextRef="#ctx0" brushRef="#br0" timeOffset="742123.4615">17115 422 0,'0'0'16,"25"24"30,0-24-46,-25 100 47,-25 98 0,25-198 16</inkml:trace>
  <inkml:trace contextRef="#ctx0" brushRef="#br0" timeOffset="742724.6598">17487 446 0,'-25'0'47,"25"50"0,-24-25-47,-1 149 47,25-125-31,-25 1 15,50-50 16,149 0 0,-125 0 0,-49-25-1,0 0-30</inkml:trace>
  <inkml:trace contextRef="#ctx0" brushRef="#br0" timeOffset="744467.0364">18008 496 0,'0'-25'15,"-25"25"17,-74 0 14,0 25 1,99 74 0,149-24 0,-149-50-47,25-1 47,-50-24-47,0 25 16,-149 0 30,150-25-30</inkml:trace>
  <inkml:trace contextRef="#ctx0" brushRef="#br0" timeOffset="746681.8496">18231 446 0,'-74'-74'31,"-50"-25"32,-124 0-16,198 74-47,-347-25 46,373 50-46,-274 25 47,50 49 0,223-74-47,-99 124 47,124-99-31,-25 99 15,149 50 16,174-25 0,24-50 0,-49-74-1,-25 0 1,0-75 0,-124 0 0,0-49 0,-99-25 0,-124-25 15,-174 100-15,248 49-47</inkml:trace>
  <inkml:trace contextRef="#ctx0" brushRef="#br0" timeOffset="750683.6826">19149 620 0,'25'0'46,"173"0"1,51 0 0,-200 0-47,-24 0 47</inkml:trace>
  <inkml:trace contextRef="#ctx0" brushRef="#br0" timeOffset="751066.3116">19199 744 0,'0'0'47,"25"25"-47,272-25 47,-272 0-47,50 0 15,73-25 32,-123 0 0,-25 1-47</inkml:trace>
  <inkml:trace contextRef="#ctx0" brushRef="#br0" timeOffset="751378.0803">19596 496 0,'0'0'15,"149"25"32,-125-25-47,51 25 0,-50-25 0,148 99 47,-173-74-31,-248 74 31,223-99-47,1 0 15</inkml:trace>
  <inkml:trace contextRef="#ctx0" brushRef="#br0" timeOffset="752015.4232">20662 471 0,'0'0'0,"-25"0"47,25 25-31,-24 74 15,48 25 16,125-223 0,-49 50 0,-100 123-1,0-49-46,99 0 47,-74-25-47,74-75 32</inkml:trace>
  <inkml:trace contextRef="#ctx0" brushRef="#br0" timeOffset="752165.7986">21208 496 0,'25'-74'31,"-25"123"-15,0 150 15,-25-100 16</inkml:trace>
  <inkml:trace contextRef="#ctx0" brushRef="#br0" timeOffset="752509.6026">21059 645 0,'0'0'15,"0"-50"-15,174 50 47,-100 0-31,174-49 15,-248-100 16,-25 124 0,-24 273 15,24-124-30</inkml:trace>
  <inkml:trace contextRef="#ctx0" brushRef="#br0" timeOffset="752910.7325">21406 571 0,'75'-25'31,"-150"50"-31,398-50 47,-298 25-47,-25-25 15,0 50 64,0 0-64,-75 322 32,50-149 0,25-297-16</inkml:trace>
  <inkml:trace contextRef="#ctx0" brushRef="#br0" timeOffset="753447.9512">21679 546 0,'0'-25'15,"0"50"-15,174-100 47,-124 100-47,24 74 47,-248-49 16,373-124-32,-1-1 31,-173 50-15,0 125 0,24 24-16,-197-75 32,48-49-63</inkml:trace>
  <inkml:trace contextRef="#ctx0" brushRef="#br0" timeOffset="753782.7609">20762 1215 0,'24'0'47,"1"0"-47,50 0 0,470 0 47,-49 0 0,-471 0-47,-25 0 16</inkml:trace>
  <inkml:trace contextRef="#ctx0" brushRef="#br0" timeOffset="753938.6958">21580 1265 0,'223'0'32,"-148"0"-17,98 0 1</inkml:trace>
  <inkml:trace contextRef="#ctx0" brushRef="#br0" timeOffset="754037.156">22374 1364 0,'0'0'16,"25"-25"31</inkml:trace>
  <inkml:trace contextRef="#ctx0" brushRef="#br0" timeOffset="760308.2467">13940 8012 0,'25'0'47,"0"25"-15,24-25-1,-24 0-31,248-50 47,-223 50-47,-25 0 0,123-25 62,-247 25-46</inkml:trace>
  <inkml:trace contextRef="#ctx0" brushRef="#br0" timeOffset="760613.2393">14139 7863 0,'-25'25'32,"0"24"-17,-74 76 32,173-1 0,75-124-31</inkml:trace>
  <inkml:trace contextRef="#ctx0" brushRef="#br0" timeOffset="760998.2545">14560 8458 0,'50'0'32,"49"0"-1,100-74 16</inkml:trace>
  <inkml:trace contextRef="#ctx0" brushRef="#br0" timeOffset="761159.956">14684 8334 0,'0'0'15,"-49"25"-15,-100 124 47,149-124-31,0 0-16,25-1 0,272 51 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4:54:08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3001 7119 0,'25'0'63,"0"0"-48,0 25-15,0-25 16,-1 0-16,26 0 15,-25 0-15,0 0 0,-1 0 16,1 0-16,0 0 0,49 0 16,-49 0-16,0 0 0,0 0 0,0 0 15,24 0-15,-24 0 16,0 0-16,0 0 0,-1 0 0,1 0 16,0 0-16,0 0 15,-50 0 16,0 0-31,0 0 16,1 0-16,-1 0 0</inkml:trace>
  <inkml:trace contextRef="#ctx0" brushRef="#br0" timeOffset="569.8731">3398 7144 0,'0'0'0,"-25"0"16,25 25 30,0-1-30,0 1 0,0 0-16,0 0 15,0 0-15,0-1 16,0 1-16,0 0 0,0 0 16,0 24-16,0 1 15,0 0-15,0-26 16,0 1-16,0 0 0,0 25 15,25-26-15,-25 26 16,0-25-16,0 0 0,0 24 16,0-24-16,0 25 0,0-26 0,25 1 15,-25 50-15,0-50 0,0 24 16,0-24-16,0 0 16,0 0-16,0 49 0,0-49 15,0 0-15,0 24 0,0-24 16,0 49-16,0-49 0,0 25 0,0-25 15,0 24-15,0 1 0,0 24 16,0-24-16,0-1 16,0-24-16,0 25 0,0 24 0,0-24 15,0-25-15,0 24 16,0-24-16,0 25 0,0 24 0,0-24 16,0-1-16,0 1 0,0 0 15,0 49-15,0-50 0,0-24 16,0 25-16,0-25 0,0 24 15,0 26-15,0-51 0,0 26 16,-25 0-16,25-26 0,0 51 16,0-25-16,0-26 0,-25 1 0,25 0 15,0 0-15,0 0 16</inkml:trace>
  <inkml:trace contextRef="#ctx0" brushRef="#br0" timeOffset="803.9749">3200 10294 0,'0'-25'31,"25"25"-15,24 0-16,-24 0 15,0 0-15,0 0 16,24 0-16,-24 0 0,0 0 16,0 0-16,24 0 0,-24 0 15,74-25-15,-74 1 16,0 24-16,0-25 0,-25 0 16</inkml:trace>
  <inkml:trace contextRef="#ctx0" brushRef="#br0" timeOffset="1688.1308">1587 8334 0,'0'0'0,"0"-24"0,-24 24 16,-1 0-16,-25 0 15,25 0-15,1 24 16,-1 1-16,0-25 16,0 0-16,25 25 0,0 0 15,0 0 1,25-1 0,0 1-16,0 0 0,-25 0 15,24-25-15,-24 25 0,25-1 16,-25 1-16,0 0 0,0 0 15,0 0-15,-25-1 16,1 1 0,-1-25-16,0 0 15,50 0 17,0-25-17,24 1-15,-49-1 0,25 25 16,0-25-16,0 0 0,-1 0 15,26 1-15,-25-1 0,0 0 16,0 0-16,-25 0 16,0 1-16,-25 24 31,0 0-31,0 24 16,0 1-1,25 0 1,0 0-1,0 0-15,0-1 16,25 1-16,-25 0 16,25-25-16,0 0 15,24-25 1,-24-24-16,0 49 0,0-25 16,-25 0-16</inkml:trace>
  <inkml:trace contextRef="#ctx0" brushRef="#br0" timeOffset="2181.9911">1836 8458 0,'0'0'0,"24"-24"0,-24-1 16,0 0-16,0 0 15,-24 25 1,24 25 0,0 0-1,-25 0 1,25-1 0,0 1-16,25-25 0,-1 25 15,1 0-15,-25 0 16,0-1-1,0 1-15,0 0 16,0 0 0,-25-25-16,1 0 0,-1 0 15,25-25 1,0 0 0,0 0-16,25 25 15,-1-24-15,1-1 0,0 25 16,-25-25-16,25 0 0,0 25 15,24-25-15,-24 1 0,0 24 32,-25-25-32,0 50 47,0-1-32,0 1-15,0 0 16,0 0-1,0 0 1,0-50 15,0 0 1</inkml:trace>
  <inkml:trace contextRef="#ctx0" brushRef="#br0" timeOffset="2664.5049">2133 8409 0,'-25'0'0,"1"0"16,24 25-1,-25-25 1,25 24-1,-25-24-15,0 25 16,25 0-16,0 0 16,25 0-1,0-25 1,-25 24-16,25-24 0,-1 0 16,-24 25-16,0 0 0,25 0 15,-25 0 1,-25-25-16,25 24 15,-24-24-15,-1 0 16,25-24 15,0-1-31,0 0 16</inkml:trace>
  <inkml:trace contextRef="#ctx0" brushRef="#br0" timeOffset="2811.0277">2158 8533 0,'0'0'0,"25"-25"0,0 25 15,-25 25 1,0 0 0,0-1-16,0 1 15,0 0 1</inkml:trace>
  <inkml:trace contextRef="#ctx0" brushRef="#br0" timeOffset="3209.8712">2158 8458 0,'0'0'0,"-25"0"0,50 0 31,0 0-15,0 0 0,-1 0-16,1 0 0,0 0 15,0 0-15,0 0 16,-25 25-1,0 0 1,0 0-16,0 0 16,24-25-1,1-25 1,0 25-16,-25-25 0,25 25 16,0-25-16,-1 25 15,-24-25 1,25 25 31,0 0-32,0 0 1,0 0-16,24 0 16,-24 0-1,25 0-15</inkml:trace>
  <inkml:trace contextRef="#ctx0" brushRef="#br0" timeOffset="7779.8312">3919 7665 0,'-25'0'0,"50"0"47,0 0-31,0 0 31,0 0-32,-1 0 1,-24 24-16,25-24 0,0 0 16,0 0-16,0 0 0,-1 0 15,-24 25-15,25-25 0,25 0 16,-25 0-16,-1 25 15,1-25-15,25 0 0,-1 0 0,-24 0 16,0 0-16,0 0 16,24 0-16,1-25 0,-25 25 15,0 0-15,-1 0 0,1 0 16,0 0-16,0 0 0,0 0 0,-1 0 16,1 0-16,0 0 15,0 0-15,0 0 0,0 0 16,-1 0-1,1 0-15,0 0 16</inkml:trace>
  <inkml:trace contextRef="#ctx0" brushRef="#br0" timeOffset="8340.6873">4043 8136 0,'25'0'31,"0"0"-15,0 0 0,24 0-16,-24 0 0,0 0 15,0 0-15,24 0 0,-24 0 16,0 0-16,24-25 0,-24 25 0,50 0 16,-26 0-16,-24 0 0,25 0 15,-26 0-15,1 0 0,50 0 16,-51 0-16,1 0 15,0 0-15,0 0 0,0 0 0,24 0 16,-24 0-16,0 0 16,0 0-16,-50 0 62,0 0-62,0 0 16</inkml:trace>
  <inkml:trace contextRef="#ctx0" brushRef="#br0" timeOffset="8764.9551">4043 8458 0,'0'0'16,"-25"0"-16,50 0 31,0 0-15,0 25-16,0-25 15,-1 0-15,1 0 0,0 0 16,0 0-16,24 0 0,-24 0 0,0 0 15,0 0-15,24 0 0,-24 25 16,50-25-16,-26 0 0,-24 0 16,25 0-16,-1 0 15,26 0-15,-51 0 0,26 0 0,-25 0 16,0 0-16,0-25 0,-1 25 16,1 0-16,-50 0 62,-24 0-46</inkml:trace>
  <inkml:trace contextRef="#ctx0" brushRef="#br0" timeOffset="9181.3761">4093 8880 0,'-25'0'16,"50"0"15,0 0-31,-1 0 15,1 0-15,0 25 0,0-25 16,0 0-16,-1 0 0,26 0 16,0 0-16,-26-25 15,1 25-15,25 0 0,24 0 0,-49 0 16,0 0-16,0 0 0,-1 0 16,1 0-16,25 0 0,-25 0 15,-1 0-15,1 0 0,0 0 16,0-25-16,0 25 31,-50 0 16,25 25-47,-25-25 16</inkml:trace>
  <inkml:trace contextRef="#ctx0" brushRef="#br0" timeOffset="9608.7233">4118 9252 0,'0'0'0,"-25"0"0,50 0 47,-25 25-47,24-25 15,1 0-15,0 0 0,0 0 16,0 0 0,24 0-16,-24-25 0,0 25 15,24 0-15,-24 0 0,50 0 16,-51 0-16,1 0 0,0 0 15,49 0-15,-49 0 0,0 0 16,0 0-16,24 0 0,-24 0 16,0 0-1,-50 0 32,25 25-31,-25-25-1,1 25-15</inkml:trace>
  <inkml:trace contextRef="#ctx0" brushRef="#br0" timeOffset="10000.571">4118 9674 0,'0'0'0,"-25"0"15,50 0 1,-1 0 0,1 0-16,0 0 15,0 25 1,0-25-16,-1 0 15,1 0-15,0 0 16,25 0-16,-1 0 0,-24 0 16,0 0-16,0 0 0,24 0 0,-24 0 15,0 0-15,0 0 0,-1 0 16,1 0-16,0 0 0,0 0 16,0 0-1,-50 0 32</inkml:trace>
  <inkml:trace contextRef="#ctx0" brushRef="#br0" timeOffset="10279.8165">4217 9971 0,'0'0'0,"-25"0"0,50 0 31,0 0-15,-1 0-16,26 0 16,-25 25-16,0-25 0,-1 0 15,1 0-15,25 25 16,-25-25-16,-1 0 0,1 0 15,0 25-15,0-25 0,24 0 16,-24 0 0,0 0-16</inkml:trace>
  <inkml:trace contextRef="#ctx0" brushRef="#br0" timeOffset="12198.9128">794 6127 0,'-25'0'16,"25"-25"-1,25 25 17,0 0-17,-1 0-15,1 25 0,0-25 0,0 0 16,0 0-16,24 0 0,1 25 15,-25-25-15,24 0 0,-24 0 16,49 24-16,-24-24 0,-25 0 16,24 0-16,-24 0 0,0 0 15,25 25-15,-26-25 16,-73 0 0,24 0-16,0 0 0,-24 0 15</inkml:trace>
  <inkml:trace contextRef="#ctx0" brushRef="#br0" timeOffset="12964.4026">1017 6201 0,'0'25'16,"0"0"-1,0 0-15,0-1 0,0 1 16,0 0-16,0 25 15,0-26-15,0 1 0,0 0 16,0 0-16,0 0 0,0 24 16,0 1-16,0-25 0,0-1 15,0 1-15,0 50 0,0-51 16,0 26-16,0 0 0,0-25 0,0 24 16,0 26-16,0-51 15,0 26-15,0 0 0,0-26 16,0 51-16,0-26 0,0 1 15,0-25-15,0 99 16,0-75-16,0-24 0,0 25 16,0 24-16,25-24 0,-25-1 0,0 1 15,0 0-15,25 24 16,-25-24-16,0-1 0,0 1 0,0 0 16,24-1-16,-24 26 0,0-51 15,0 26-15,25-25 0,-25 24 16,0 26-16,0-50 0,25 24 15,-25 1-15,0-25 0,0 24 16,0 26-16,0-51 0,0 26 16,0-25-16,0 0 0,0 49 15,0-49-15,0 0 0,0 24 0,0-24 16,0 0-16,0 49 0,0-24 16,0-25-16,-25 24 0,25 1 15,0 24-15,0-24 0,0 0 16,0-26-16,-25 26 0,25 0 15,0 24-15,0-49 0,0 24 16,0-24-16,0 0 0,-24 49 0,24-49 16,0 0-16,0 25 15,-25-25-15,25 24 0,0 1 0,-25-1 16,25-24-16,0 0 16,0 25-16,-25-1 0,25-24 15,0 0-15,0 0 0,0 24 0,0-24 16,0 25-16,0-26 0,0 1 15,0 0-15,0 25 16,0-26-16,0 1 16,0 0-1,0 0-15,0 0 16,0-50 31,-25 25-47</inkml:trace>
  <inkml:trace contextRef="#ctx0" brushRef="#br0" timeOffset="13217.9835">595 10790 0,'0'0'0,"-24"25"0,-1-25 31,25 25-31,25-25 16,-1 24-16,1-24 16,0 0-16,25 0 0,-1 25 15,1-25-15,-25 0 0,24 0 0,1 0 16,-25 0-16,74 0 0,-74 0 16,-1 0-16,1 0 0,0 0 15,25 0-15,-26 0 16</inkml:trace>
  <inkml:trace contextRef="#ctx0" brushRef="#br0" timeOffset="13837.0584">372 11559 0,'25'0'31,"0"0"-31,-1 0 15,26 0-15,-25 0 16,25 0-16,-1 0 0,-24 0 16,0 0-16,0 0 15,-50 0 1,0 0 0,0 0-16,0 0 15,1 25 1,-1 0-16,25-1 15,0 1-15,0 0 16,0 25-16,0-26 0,0 26 16,-25 0-16,25-26 15,0 26 1,0-25 0,0 0-16,25-50 15,24 0 1</inkml:trace>
  <inkml:trace contextRef="#ctx0" brushRef="#br0" timeOffset="14086.8304">819 11658 0,'0'0'0,"24"-25"16,-48 25 15,-1 0-31,0 0 0,0 25 16,25 0-16,-25 0 0,1 24 15,24-24-15,0 25 16,0-25 0,0-1-16,24 1 15,1-25-15,-25 25 0,25-25 16,25 0-16,-26-25 16,1 25-16,25-49 0,-50 24 15,25 0-15,-1 0 16</inkml:trace>
  <inkml:trace contextRef="#ctx0" brushRef="#br0" timeOffset="14472.6753">1091 11633 0,'0'0'16,"0"25"15,-24 25-15,24-25-16,0-1 15,0 1-15,0 0 0,0 25 16,0-26-16,0 1 0,0 0 0,24 0 15,-24 0-15,0-1 16,0-73 15,0 24-15,0-25-16,0 26 0,0-1 16,0-25-16,0 25 15,0 1-15,0-26 0,0 25 0,0 0 16,0 1-16,25-1 15,-25 0-15,25 0 16,0 25-16,0 0 16,-1 0-16,1 25 15,0 0-15,-25 24 0,0-24 16,0 0-16,-25 0 16,0 0-16,-24-1 15,24 1-15,0-25 0,0 0 16,1 0-16,-1 0 0</inkml:trace>
  <inkml:trace contextRef="#ctx0" brushRef="#br0" timeOffset="14989.0672">843 12254 0,'0'0'0,"0"-25"0,-24 0 15,-1 25 1,0 50 0,0-50-16,25 24 0,-25-24 15,1 50-15,24-25 16,0 0-16,0 24 0,0-24 16,0 0-16,24 24 0,-24-24 15,25 0-15,0 0 16,0-25-16,0 0 0,-1 0 15,-24-25-15,25 25 0</inkml:trace>
  <inkml:trace contextRef="#ctx0" brushRef="#br0" timeOffset="16382.0454">1017 12378 0,'0'0'15,"0"-25"1,0 50 0,0-1-1,0 1-15,0 0 0,-25-25 16,25 25-16,0 0 0,0-1 0,25-24 15,-25 25-15,25-25 16,0 0 0,-25-25-16,24 25 0,-24-49 15,0 24-15,0 0 16,0 0-16,-24 1 16,-1-1-16,0 25 15,0 25-15,25-1 16,0 1-1,0 0-15,25-25 16,0 0-16,0 0 16,24 0-16,-49-25 0,25 25 15,0-25-15,0 1 16,-1-1-16,1 25 31,-25 25-31,0 24 16,0-24-16,0 0 15,0 0-15,0-1 16,25-24 15,-25-24-31,25 24 0,-25-25 16,25 0-16,-25 0 0,24 0 16,-24 50 30,0 0-30,0 0-16,0 0 16,25-1-16,0-24 15,-25-24-15,25 24 16,-25-25-16,25 0 0,-1-25 16,1 26-1,-25-1 1,25 25-16,-25 25 31,0-1-31,-25 1 0,25 25 16,0-25-1,0-1-15,25-24 16,-25-24 0,25 24-16,0-25 15,-25 0-15,24 0 0,1 0 16,-25 1-1,0 48 17,-25-24-32,25 50 0,0-25 15,0 0 1,0-1-16,25-24 16,0 0-1,0 0-15,-25-24 16,25 24-16,0 0 0,24-25 15,-24 0-15,-25 0 16,25 25-16,-25-25 0,25 25 16,-25-24-16,0-1 15,-25 25 17,0 25-32,0-25 15,25 49-15,-25-49 0,25 25 16,0 0-16,0 0 15,0-1-15,25 1 16,0-25-16,0 0 16,0 0-16,-1-25 0,1 1 15,0 24-15,-25-25 0,25 0 16,-25 0-16,25 0 0,-1 1 16,1-1-16,-25 0 15,0 0 1,-25 25-16,25 25 15,-24-25-15,24 25 16,-25 24-16,0-49 0,25 25 16,0 0-16,0 0 0,0 0 15,0-1-15,25-24 0,-25 25 16,25-25-16,24 0 0,-24-25 16,0 25-16,0-49 15,-25 24-15,49-25 0,-24 26 16,0-1-16,-25 0 0,25-25 15,-1 1-15,1-26 0,-25 50 16,0-24-16,25 24 0,-25 0 16,0-24-16,0 24 15,0 50 1,-25-1-16,25 1 16,0 25-16,0-25 0,-25 74 15,25-74-15,0 24 0,0 1 0,0 0 16,0-1-16,-24 26 0,24-51 15,0 26-15,0-25 16,0 0-16</inkml:trace>
  <inkml:trace contextRef="#ctx0" brushRef="#br0" timeOffset="16635.0285">2059 12402 0,'0'0'0,"25"0"31,-1 0-31,26 0 16,-25 0-16,0-24 0,-1 24 0,26 0 16,-25 0-16,49-25 0,-49 0 15,0 25-15,0-25 16,-1 25-16,-24 25 16,-24 0-16,24 0 15,-25-1-15,25 1 16,0 0-16,0-50 47</inkml:trace>
  <inkml:trace contextRef="#ctx0" brushRef="#br0" timeOffset="17140.9753">2381 12229 0,'-25'0'0,"1"0"0,-1 25 16,25-1-1,25-24-15,24 25 16,-24-25-16,25 0 0,-26 25 16,1-25-16,0 0 15,0 0-15,0 0 0,24 0 16,-24 0-16,0 0 16,-25 25-16,-25 0 15,25-1-15,-50 26 16,50-25-1,25-25 1,25-25 0,-50 0-16,25 0 0,0 1 15,-1 24-15,-24-50 16,25 50-16,-25-25 0,-25 25 47,25 25-47,0 0 15,0 0-15,0-1 16,0 1 0,25-25-16,0 0 15,0 0-15,0 0 16,-25-25-16,24 1 0,1 24 16,-25-25-16,0 0 15,0 50 16,-25-25-15</inkml:trace>
  <inkml:trace contextRef="#ctx0" brushRef="#br0" timeOffset="18034.0708">5755 10492 0,'-25'0'31,"25"25"-15,0 0-1,-25-25-15,25 25 16,-25 0 0,25-1-16,-25-24 0,25 25 15,-24-25-15,24 25 16,-25 0-16,0 0 0,0-1 0,0 1 16,25 0-16,-24 0 0,-1 24 15,0-24-15,0 25 0,25-25 16,-25-1-16,1 1 0,-1 50 15,0-51-15,25 1 0,-25 0 16,0 0-16,1 49 0,-1-49 0,25 0 16,-25 25-16,0-26 15,25 1-15,-25 25 0,1-25 16,-1-1-16,25 1 0,-25 0 16,0 25-16,25-26 0,-25 1 15,25 0-15,0 0 0,-24-25 0,-1 49 16,25-24-16,-25-25 0,25 25 15,-25 0-15,25 0 16,25-50 0,-25-25-1,25 25-15</inkml:trace>
  <inkml:trace contextRef="#ctx0" brushRef="#br0" timeOffset="18757.8215">4986 10790 0,'25'0'47,"-1"0"-32,-24 25-15,0 0 0,25-25 16,-25 24-16,25-24 15,-25 25-15,25 0 16,0 0-16,-1 0 16,1-25-16,-25 24 15,25 1-15,0 0 0,-25 0 0,25-25 16,-25 25-16,24-25 16,1 24-16,-25 1 0,25-25 15,-25 25-15,25-25 0,0 25 0,-25 0 16,24 0-16,-24-1 15,25 1-15,0 0 16,0 0-16,-25 0 0,25-1 16,-25 1-16,24 0 15,-24 0-15,25 0 0,0-25 16,-25 24-16,25 1 16,-25 0-16,25 0 0,-1 0 15,-24-1-15,0 1 0,25-25 16,-25 25-16,0 0 15,25-25-15,-25 25 0,25-1 16,0 1 0,-25 0-16,0 0 15,24 0-15,1-1 16,-25 1-16,0 0 0,25 0 16,0 0-1,0-1-15,0-24 31,-1 0-31,1 0 16</inkml:trace>
  <inkml:trace contextRef="#ctx0" brushRef="#br0" timeOffset="21907.0185">9922 5631 0,'-25'0'0,"50"0"62,0 0-30,-1 0-17,1 0-15,0 0 0,25-25 16,-25 25-16,-1 0 0,1 0 16,0 0-16,49 0 0,-49 0 15,0 0-15,0 0 0,0 0 16,-1 0-16,1 0 0,0 0 15,0 0 1,-50 0 0,0 0-16,-24 0 15</inkml:trace>
  <inkml:trace contextRef="#ctx0" brushRef="#br0" timeOffset="22581.1301">10220 5631 0,'0'0'0,"0"24"47,0 1-47,0 0 15,0 0 1,0 0-16,0 24 0,-25-24 16,25 0-16,-25 0 0,25 24 15,0-24-15,0 0 0,0 0 16,-25 0-16,25-1 15,0 51-15,0-50 0,0 24 0,0-24 16,0 0-16,0 24 0,0 26 16,0-50-16,0 24 0,0 1 15,0-25-15,0 74 0,0-74 16,0 24-16,-25-24 0,25 25 16,0-1-16,0 26 0,0-50 15,0 24-15,0-24 0,0 25 0,0 24 16,0-24-16,0-1 15,0 1-15,0-25 0,0 24 16,0 26-16,0-26 0,-24 1 16,24-25-16,0 24 0,-25 26 15,25-51-15,0 26 0,0 0 0,0-26 16,0 26-16,0 24 0,0-24 16,0 0-16,0-25 0,25 24 15,-25 50-15,0-74 0,0 25 16,0-25-16,0 24 0,0 1 15,0 24-15,0-24 0,0-25 0,0 24 16,0 1-16,24 24 0,-24-24 16,0-1-16,0-24 0,0 25 15,0-1-15,25 26 0,-25-50 16,0 24-16,0-24 0,0 25 16,0 24-16,0-24 0,0-25 15,0 24-15,0 1 0,0-25 16,0 49-16,0-49 0,0 24 15,0-24-15,0 0 0,0 25 16,25-26-16,-25 1 0,0 0 16,25 0-16,-25 0 0,0 49 15,0-49-15,0 0 0,0-1 0,25 1 16,-25 0-16,0-50 31,0 0-31</inkml:trace>
  <inkml:trace contextRef="#ctx0" brushRef="#br0" timeOffset="22861.7309">9699 9922 0,'0'0'0,"-25"0"16,50 25 15,24-1-15,1-24-1,-25 0-15,-1 0 16,1 25-16,25-25 0,24 0 16,-49 0-16,25 0 0,-1 0 15,-24 0-15,25 0 0,24 0 16,-49 0-16,0-25 0,0 25 15,-1 0-15,1 0 0</inkml:trace>
  <inkml:trace contextRef="#ctx0" brushRef="#br0" timeOffset="23517.1735">8880 10740 0,'0'25'32,"25"-25"-32,0 0 0,24 0 15,-24 0-15,74 25 16,-74-25-16,0 0 16,0 0-16,0 0 0,24 0 15,-49-25 1,-25 25-16,1 0 15,-1 0-15,0 0 0,0 0 16,-24 0-16,24 0 16,0 25-1,25 0 1,0 0-16,0-1 0,0 1 16,0 25-16,0-25 0,0-1 15,0 26-15,0-25 0,0 49 16,0-49-16,0 25 0,0-25 15,0-1-15,0 1 0,0 0 16,25-25-16,-25 25 0,25-25 16,-1-25-16</inkml:trace>
  <inkml:trace contextRef="#ctx0" brushRef="#br0" timeOffset="23756.1732">9500 10840 0,'0'0'0,"0"-25"15,0 0-15,-25 25 16,1 0-16,-1 0 0,0 25 16,-25 0-1,50-1-15,-24 1 0,-1 0 16,25 0-16,0 24 0,0-24 0,0 0 16,0 25-16,0-26 0,25 1 15,-1 25-15,1-25 16,0 0-16,0-25 0,24 0 15,-24 0 1,50-50-16,-75 25 0</inkml:trace>
  <inkml:trace contextRef="#ctx0" brushRef="#br0" timeOffset="24138.8811">9748 10840 0,'0'-25'0,"0"74"31,0-24-31,0 0 16,0 0-16,0 24 0,0 1 16,0 0-16,0-26 0,0 26 15,0-25-15,0 0 0,0 24 16,0-24-16,0 0 0,0 0 16,-25-25-1,25-25-15,0 0 0,0 0 16,-24-24-16,24 24 15,0-25-15,0 1 0,0 24 16,0-25-16,24-49 0,-24 74 0,25-24 16,-25 24-16,25 0 0,0 0 15,-25 0-15,25 25 16,-1 0-16,1 25 16,0 0-16,-25 0 0,0 0 15,25-1-15,-25 1 0,0 25 0,-25-25 16,25-1-16,-25 1 15,0 0-15,-24 25 0,24-50 16,-49 0 0</inkml:trace>
  <inkml:trace contextRef="#ctx0" brushRef="#br0" timeOffset="24585.1554">9103 11807 0,'0'0'0,"0"-25"15,0 0-15,0 1 16,0-1 0,-24 25-16,-1 0 15,0 25 1,0-1-1,0-24-15,25 25 0,-25-25 16,25 25-16,0 0 0,0 0 16,0-1-16,0 1 15,25 0-15,0 0 16,0 0-16,0-1 0,0-24 0,-1 0 16,1 0-16,0 0 0,25-24 15,-26 24-15,1-50 0,0 50 16</inkml:trace>
  <inkml:trace contextRef="#ctx0" brushRef="#br0" timeOffset="25617.6858">9327 11832 0,'24'-25'0,"-24"0"0,-24 25 32,-1 25-17,0 0-15,25 0 0,0-1 16,0 1-16,25 25 16,0-25-16,-1-25 15,1 0-15,0 0 16,0 0-16,-25-25 0,25 0 15,-25 0-15,0 0 16,-25 1-16,-25-1 16,25 25-16,1 0 15,-1 0-15,0 25 16,25-1 0,25-24-16,24 0 15,-24 0-15,25 0 16,-25-24-16,-1 24 0,1-25 15,-25 50 17,0-1-32,0 1 15,0 0-15,0 0 16,25-25 0,0 0-1,0-25-15,-25 0 16,24 25-16,-24-25 0,25 1 15,-25-1 1,25 25-16,-25 25 31,0-1-15,0 1-16,25-25 31,0 0-15,-1-25-1,1 1-15,0-1 16,-25 0 0,0 75 15,0-26-15,0 1-16,0 0 15,25-25 1,0 0-1,-1 0-15,-24-25 16,25 25-16,-25-25 0,0 1 16,0 48 31,0 1-32,0 0-15,0 0 16,25 0-1,0-25-15,0 0 16,-1 0 0,1-25-16,-25 0 0,25 25 0,-25-25 15,25 25-15,-25-25 0,25 25 16,-25-24-16,0-1 31,-25 25-15,0 0-1,0 25 1,0-25-16,25 24 16,0 1-16,0 0 15,25 0-15,0 0 16,25-1-16,-25-24 0,-1 0 16,1 0-16,0-24 15,-25-1-15,25 25 0,-25-25 16,25 25-16,-1-25 15,1 0-15,-25 1 16</inkml:trace>
  <inkml:trace contextRef="#ctx0" brushRef="#br0" timeOffset="25965.2967">10368 11757 0,'-24'0'32,"-1"0"-32,0 25 15,0 0 1,25 0-16,-25 0 0,25-1 0,0 1 15,25 0 1,-25 0-16,25-25 0,0 0 16,0 0-16,-1 0 0,1-25 15,0 25-15,-25-25 0,25 0 16,0 1-16,-1-26 0,-24 25 16,25 0-16,0-24 0,-25 24 15,50-49-15,-50 49 0,24 0 16,1-49-16,-25 49 15,25 25-15,-25 25 16,0-1 0,-25 1-16,0 50 0,25-26 15,-24-24-15,24 25 0,0-1 16,0-24-16,-25 74 16,25-74-16,0 0 0,0 0 15,0-1-15</inkml:trace>
  <inkml:trace contextRef="#ctx0" brushRef="#br0" timeOffset="26113.2909">10443 11782 0,'0'0'0,"25"0"16,-1 0-1,1 0-15,0 0 16,0 0-16,0 0 0,24 0 0,-49-25 15,25 25-15,0 0 0</inkml:trace>
  <inkml:trace contextRef="#ctx0" brushRef="#br0" timeOffset="26410.5445">10790 11733 0,'0'0'0,"-25"24"31,25 1-31,-25-25 16,25 50-16,0-25 15,0-1 1,0 1-16,0 0 16,25-25-16,25 25 0,-25-25 15,-1 0-15,26-25 16,-50 0-16,25 25 16,-25-25-16,0 1 0,0-1 15,0 0-15,-25 25 16,0-25-16,0 25 15,25 25-15,0 0 16,0 0 0,25-25-16,25-25 15</inkml:trace>
  <inkml:trace contextRef="#ctx0" brushRef="#br0" timeOffset="28094.1304">10443 7714 0,'25'0'0,"-25"-25"15,24 1-15,1-1 16,-25 0 0,25 25-16,0-25 15,-25 0 1,-25 25-16,-25 0 16,-24 25-16,49-25 15,0 25-15,1-25 0,24 25 16,0 0-16,0-1 15,0 1-15,0 0 0,24 25 16,1-50-16,0 24 0,0 1 16,-25 0-16,49 0 0,-49 0 15,0-1 1,-24 1-16,-1 0 16,0-25-1,25-25 1,25 0-1,0 1-15,24-1 16,-24 0-16,0 0 16,0 0-16,-1 1 0,26-26 15,-50 25-15,25 0 0,0 1 16,-25-1-16,0 0 16,-25 25-1,0 0-15,25 25 0,-25-25 16,25 25-16,-25-25 15,25 24-15,0 1 0,0 0 16,-24 0-16,24 0 0,49-1 16,-24-24-16,-25 25 15,25-25-15,0 0 0,-1 0 16,1-25-16,0 25 0,0-24 16,0-1-16,-1 0 15,1 0-15,-25 0 0,25 25 0,0-24 16,-25-1-16,25 0 0,-25 0 15,0 0 1,-25 25 0,0 0-16,25 25 15,-25 0-15,25 0 16,0 0-16,0-1 16,0 1-16,25 0 15,0-25-15,-25 25 0,0 0 16,25-25-16,-25 24 15,0 1 1,-25-25-16,0 0 16,25 25-16,-25-25 15,25-25 1,25 0 0,0 1-16,0-1 15,-1 25-15,1-25 0,25-25 16,-25 26-16,-1 24 15,-24-25-15,25 0 0,0 0 16,-50 50 31,25 0-47,-25 0 0,25-1 16,0 1-1,0 0 1,0 0-16,25 24 15,0-24-15,-25 0 16,0 0-16,0 0 16,0-1-16,-25 1 15,25 0-15,-25-25 16,1 0-16,-1-25 16,25 0-1,0 1-15,25-1 0,-25-25 16,49 1-16</inkml:trace>
  <inkml:trace contextRef="#ctx0" brushRef="#br0" timeOffset="28621.2059">11261 7541 0,'0'-25'15,"0"50"17,0-1-17,0 26-15,0-25 16,25-25-16,-25 25 15,25-1-15,0-24 0,-25 25 16,25-25-16,-1 0 0,1 25 16,0-25-1,-25 25 17,-25-25-17,25 25-15,0-1 16,0-48 15,0-1-31,0 0 16,0 0-1,0 0-15,0 1 16,25 48 31,0 1-32,0-25 1,-1 0-16,1 25 16,-25 25 15,0-26-31,25-24 16,-25 25-16,25-25 15,0 0 1,-1-25-16,1 1 0,0 24 15,0-25-15,-25 0 0,49-25 16</inkml:trace>
  <inkml:trace contextRef="#ctx0" brushRef="#br0" timeOffset="29471.6099">12229 6548 0,'25'-24'47,"24"24"-32,-24 0-15,0 0 16,0 0-16,49 24 0,-49-24 0,0 0 16,-1 0-16,26 0 0,-25 25 15,24-25-15,1 0 0,-25 0 16,0 0-16,-50 0 31,0 0-15,0 0-16</inkml:trace>
  <inkml:trace contextRef="#ctx0" brushRef="#br0" timeOffset="29807.565">12551 6573 0,'0'25'31,"0"0"-31,0 0 16,-25-1-16,25 1 15,0 25-15,0-1 16,0-24-16,-24 0 0,24 25 15,0-25-15,0 74 0,0-74 16,-25 24-16,25 1 0,0-1 0,0 51 16,0-51-16,0 1 0,-25-1 15,25 1-15,0 0 0,0 49 16,0-50-16,0 1 0,0 0 16,0-1-16,0 75 0,0-74 15,0 0-15,0 24 0,0-24 0,0-1 16,0 50-16,0-49 0,0 0 15,0-1-15,-25 100 16,25-99-16,0-26 0,-25 51 16,25-50-16,-24-1 0,24 1 15,0 0-15,-25 0 16,0-25 0</inkml:trace>
  <inkml:trace contextRef="#ctx0" brushRef="#br0" timeOffset="30046.347">12129 9054 0,'0'0'0,"-24"0"0,24 25 0,24-25 15,26 0-15,-25 0 16,0 0-16,0 0 15,24 0-15,1 0 0,-25 0 16,-1 0-16,26 0 0,-25-25 16,0 25-16,24 0 0,-24-25 15,0 25-15,0 0 0,-1 0 0,1-25 16</inkml:trace>
  <inkml:trace contextRef="#ctx0" brushRef="#br0" timeOffset="30622.222">12973 6747 0,'0'0'0,"25"-25"31,-25 50 1,0 0-32,0-1 15,-25-24-15,25 50 0,0-25 0,-25 0 16,25 0-16,0-1 0,0 1 16,0 25-16,0-25 0,0-1 15,0 1 1,0 0-16,25 0 15,0-25-15,-25-25 16</inkml:trace>
  <inkml:trace contextRef="#ctx0" brushRef="#br0" timeOffset="31226.6636">13146 6921 0,'0'24'31,"0"1"-16,0 0-15,0 0 0,0 0 16,25-25 0,0 24-16,0-24 15,0-24 1,-25-1-16,0 0 0,0-25 16,-25 26-16,0-1 15,0 0 1,0 25-16,1 0 15,24 25 1,24-25-16,26 0 16,-25 0-16,0 0 15,0 0-15,-1 25 0,1-25 16,0 0-16,0 0 16,24-25-16,-24 25 0,-25-25 0,25 25 15,-25-25 1,-25 25-1,-24 0 1,24 25-16,0-25 0,0 0 16,0 25-16,25 0 0,0-1 15,25-24 1,25 25-16,-25-25 16,-1 25-16,1 0 15,0 0-15,0-1 16,-25 1-1,0 0 1,-25-25-16,0 0 16,0 0-16,1 0 15,-1 0-15,0 0 16,25-25 0,0 0-16,25 25 15,-25-24-15,25 24 0,-1-25 16,26 0-16,-25 25 0</inkml:trace>
  <inkml:trace contextRef="#ctx0" brushRef="#br0" timeOffset="31478.761">13543 6945 0,'25'-24'0,"0"24"0,0-25 16,0 25-16,-25-25 15,24 25-15,-24-25 16,-24 25 15,24 25-31,-25-25 0,25 25 16,0 0-16,0-1 15,0 1-15,25 0 16,-25 0-16,24 0 16,-24-1-16,25-24 15,-25 25-15,25-25 0,-25 25 16,-25 0 0,0-25-1,1 0 1,-1 0-16,0 0 0,0 0 15</inkml:trace>
  <inkml:trace contextRef="#ctx0" brushRef="#br0" timeOffset="32154.1213">13717 6995 0,'-25'25'0,"50"-25"31,0 0-16,24 0 1,-24-50-16,0 50 16,-25-25-16,0 1 15,-25-1 1,0 25-16,-24 0 16,24 0-16,25 25 15,-25-25-15,25 49 16,0-24-16,0 0 15,25 0-15,0-1 16,0 1-16,-1-25 0,1 25 16,50 0-16,-51-25 15</inkml:trace>
  <inkml:trace contextRef="#ctx0" brushRef="#br0" timeOffset="32755.8138">13047 7615 0,'0'0'0,"0"-25"16,-25 25-16,1-25 0,-1 25 15,0 0 1,0 25-16,0 0 16,25 0-1,0 24-15,0-24 16,25 0 0,0-25-1,0 0-15,0-25 16,-25 0-16,24 25 15,-24-24-15,25 24 0,-25-25 16,0 0-16,0 50 31,0 0-31,0-1 16,0 26-16,0-25 16,0 0-16,0-1 15,25-24 1,0 0-16,-25-24 15,0-1-15,25 0 0,-1 25 16,-24-25-16,0 0 0</inkml:trace>
  <inkml:trace contextRef="#ctx0" brushRef="#br0" timeOffset="32927.1734">13271 7466 0,'0'0'0,"-25"25"47,25 0-47,0 0 15,0-1-15,0 1 0,0 0 16,-25 25-16,25-26 0,0 1 16,0 0-16,25 25 15,-25-26-15,25-24 16,-1 0-16</inkml:trace>
  <inkml:trace contextRef="#ctx0" brushRef="#br0" timeOffset="33132.1221">13519 7392 0,'-25'0'15,"0"25"1,25-1-16,0 1 0,0 25 0,0-25 16,0-1-16,-25 51 0,25-26 15,0 1-15,0-25 16,0 24-16,0-24 0,0 25 15,0-25-15,0-1 0,25 1 16,-25 0-16,0 0 0</inkml:trace>
  <inkml:trace contextRef="#ctx0" brushRef="#br0" timeOffset="33407.0381">12973 8334 0,'-25'0'0,"25"25"0,0 0 32,0 0-17,0 0-15,0-1 16,0 26-16,0-25 15,0 0-15,0-1 0,0 1 16,0 0-16,0-75 16,25 50-1</inkml:trace>
  <inkml:trace contextRef="#ctx0" brushRef="#br0" timeOffset="33821.7471">12998 8136 0,'-25'0'0,"25"25"32,25-25-17,-1 25-15,26-1 16,-50 1-16,25-25 0,0 25 16,-1-25-1,-24 25-15,0 0 16,25 24-16,-25-24 15,0 0-15,0 0 16,0-1-16,0 1 16,25-25-1,0 0 1,-25-49-16,25 24 16,0 0-16,-25 0 0,24 0 15,1 1-15,-25-1 0,0 50 31,0-1-15,0 1-16,0 0 0,0 25 16,0-26-1,50-24 1,-25 0-16,24-24 16,-24-1-16,-25 0 0,25 25 15</inkml:trace>
  <inkml:trace contextRef="#ctx0" brushRef="#br0" timeOffset="34026.7366">13667 8210 0,'0'-24'0,"0"48"0,25-73 16,-25 24-16,0 0 0,0 0 16,0 1-16,-25 24 15,1 24 1,-1 1 0,0 0-16,25 0 0,0 0 0,0 49 15,-25-24-15,25-26 0,0 1 16,0 25-16,0-25 0,0 24 15,0-24-15,0 0 0,0 0 16,-25-1-16,1-24 16</inkml:trace>
  <inkml:trace contextRef="#ctx0" brushRef="#br0" timeOffset="34399.12">13395 8483 0,'-25'-25'0,"25"1"16,25 24 0,-1 0-16,1-25 0,0 25 15,0 0-15,49 0 16,-49 0-16,0 0 0,0 0 0,-1-25 16,1 25-16,25 0 0,-25 0 15,-25 25 1,0 0-1,-25-1-15,25 1 16,0 0 0,25-25-16,-1 0 15,1 0-15,0 0 16,0 0-16,-25-25 16,0 0-16,25 1 15,-25-1-15,-50 0 16,50 0-16,-25 25 0,-24-25 15,24 25 1,50 0 15</inkml:trace>
  <inkml:trace contextRef="#ctx0" brushRef="#br0" timeOffset="34558.6481">14139 8458 0,'0'25'16,"24"-25"31,1-25-31</inkml:trace>
  <inkml:trace contextRef="#ctx0" brushRef="#br0" timeOffset="36312.9517">5779 5556 0,'0'-25'16,"25"25"31,-25-24-47,25 24 16,-25-25-16,0 0 15,-50 25-15,26 0 16,-1 0-16,0 0 15,-25 0-15,26 25 0,-1-25 16,0 25-16,0-25 16,0 24-16,25 1 0,0 0 15,50 25-15,-25-26 16,0-24-16,-1 25 0,1 0 16,0 0-1,74 0-15,-74-1 0,0 1 0,-25 0 16,0 0-1,-25-25-15,0 25 0,0-25 0,1 0 16,-1 25-16,-25-25 0,25 0 16,1 24-16,-1-24 15,25-24 1,25-1-16,-1 0 16,1 0-16</inkml:trace>
  <inkml:trace contextRef="#ctx0" brushRef="#br0" timeOffset="36502.6705">6077 5358 0,'0'-25'0,"0"50"31,0 0-31,0-1 16,0 26-16,0-25 0,0 49 15,25-24-15,-25-25 0,0 24 16,25-24-16,-25 25 0,0-1 15,0-24-15,0 0 0,0 0 16,0 0-16</inkml:trace>
  <inkml:trace contextRef="#ctx0" brushRef="#br0" timeOffset="36898.7775">5928 5755 0,'0'0'0,"-24"0"0,73 0 31,-24 0-15,0 0-16,49 0 16,-24 0-16,-1 0 0,1 0 0,0-25 15,-1 25-15,1-25 16,-25 25-16,-1-25 0,-24 0 16,-24 25-1,-1 0-15,0 0 0,0 0 16,-24 0-16,24 0 0,0 0 15,0 25-15,25 0 16,0 0 0,50 0-16,-25-1 15,-1-24-15,26 0 16,-25 0-16,0 0 0,-1 0 16,1 0-16,-25 25 46,-25-25-46,25 25 0,0 0 16,25-25 0,0 0-16</inkml:trace>
  <inkml:trace contextRef="#ctx0" brushRef="#br0" timeOffset="37090.5288">6648 5432 0,'0'0'0,"0"-25"16,24 1-16,-24-26 0,0 25 15,0 50 1,0 0 0,0 0-16,0 24 0,-24-24 15,24 49-15,0-24 0,0 0 16,0-26-16,0 26 0,24 0 16,-24-1-16,0-24 0,25 0 15,-25 0-15</inkml:trace>
  <inkml:trace contextRef="#ctx0" brushRef="#br0" timeOffset="37235.4494">6524 5730 0,'0'-25'16,"49"25"-1,1-25 1,-25 25-16,-1 0 0,51 0 15,-50 0-15</inkml:trace>
  <inkml:trace contextRef="#ctx0" brushRef="#br0" timeOffset="37518.1248">6846 5854 0,'0'0'0,"25"0"31,-25-25-16,25 25-15,0-25 0,-1-24 16,1 49-16,0-25 0,-25 0 0,0 0 16,0 0-16,0 1 15,-25 24-15,0 0 32,25 24-32,-24-24 0,24 25 0,-25 0 15,25 0-15,0 0 0,0-1 16,25 1-16,24 0 15,-24-25-15,0 0 16,0 0-16,24-25 16,-49-24-16</inkml:trace>
  <inkml:trace contextRef="#ctx0" brushRef="#br0" timeOffset="37721.86">7293 5333 0,'0'0'0,"0"-25"16,0 0-16,-25 50 15,25 0 1,-25 0-16,25 0 16,0 49-16,0-24 0,0-1 15,0 1-15,0-25 0,0 24 16,0 26-16,-25-26 0,25-24 16,0 0-16,0 0 0,-25 24 15,25-24-15</inkml:trace>
  <inkml:trace contextRef="#ctx0" brushRef="#br0" timeOffset="38498.7806">7417 5879 0,'24'0'31,"1"-25"-16,0 0-15,0 25 0,0-50 16,-1 50-16,1-24 0,-25-1 0,25 0 16,-25 0-16,0 0 31,-25 25-31,0 0 16,1 25-16,-1-25 0,25 25 15,-25 0-15,25 0 16,0-1-16,25-24 15,0 0 1,24 0-16,-24 0 0,0 0 16,0-24-16,24-1 15,-24 0-15,0 0 0,0 0 0,-1-24 16,1 24-16,-25 0 16,-25 25-1,1 0 1,-1 0-16,0 0 15,0 25-15,25 0 0,0 0 16,0-1-16,25 26 16,-25-25-16,25-25 0,0 25 15,-1-1-15,1 1 0,0 0 16,0 0-16,0-25 0,-1 25 16,1-25-16,-25 25 0,-25-25 15,-24 24 1,24-24-1,0 0-15,0 0 0,1-24 16,24-1-16,24 0 16,1 0-16,25 0 15,-25 0-15,-1 1 0,1-1 16,25 0-16,-25 0 16,-25 0-16,25 1 0,-1-1 15,1 0-15,-25 0 16,25 25-16,-25-25 0,25 25 0,-25-24 15,-25 24 17,25 24-32,0 1 15,0 0-15,-25 0 0,25 24 16,0-24-16,0 0 0,0 0 16,0 0-16,25 24 0,0-24 15,-25 0-15,25 0 0,-25 0 16,0-1-16,0 1 15,-50-25-15,25 0 0,0 0 16,-49 0-16</inkml:trace>
  <inkml:trace contextRef="#ctx0" brushRef="#br0" timeOffset="80573.7518">16247 4614 0,'0'-25'15,"25"0"32,-25 0-16,0 0 1,-25 25-17,0 0 16,25-24-31,-25 24 16,1 0 0,-1 0-16,0 0 15,0 24 1,0-24 0,25 25-16,0 0 0,-24 0 15,-1-25-15,25 25 0,-25-1 16,25 1-16,0 0 15,0 0-15,0 0 16,0-1-16,0 1 16,25 0-1,-25 0-15,25 0 16,24 0 0,-24-25-16,0 0 15,0 0-15,-1 0 16,1 24-16,0-24 15,0 0 1,-25-24 0,25 24-16,-25-25 15,0 0 17,0 0-32</inkml:trace>
  <inkml:trace contextRef="#ctx0" brushRef="#br0" timeOffset="81154.4581">16520 4589 0,'0'-25'31,"0"50"16,-25-25-47,25 25 16,-25-25-16,25 24 0,-24-24 15,24 25-15,0 0 16,-25 0-16,25 0 16,0-1-16,0 1 15,0 0 1,25-25-16,-1 0 16,1 0-16,0 0 15,0 0-15,0-25 16,-1 25-1,-24-25-15,25 1 16,-25-1-16,0 0 16,0 0-16,0 0 15,0 1-15,-25 24 16,25-25-16,-24 25 16,-1 0-1,0 0-15,0 0 16,25 25-1,25-1 17,0-24-32,0 0 15</inkml:trace>
  <inkml:trace contextRef="#ctx0" brushRef="#br0" timeOffset="81563.9055">16917 4614 0,'0'0'0,"-25"0"16,0 0-1,25 24 1,-25-24 0,1 0-1,24 50-15,-25-50 16,25 25-16,-25-25 15,25 25-15,0-1 16,0 1-16,0 0 16,25-25-1,0 25-15,-1-25 16,1 0-16,0 0 16,0-25-16,0 0 15,-25 0-15,0 1 16,24-1-16,-24 0 15,0 0-15,0 0 16,-24 25-16,24-24 16,-25 24-16,0 0 0,0 0 15,50 0 17</inkml:trace>
  <inkml:trace contextRef="#ctx0" brushRef="#br0" timeOffset="81870.913">17190 4415 0,'0'0'0,"0"-25"0,0 50 31,-25-25-15,25 50-1,0-25-15,0-1 16,0 1-16,0 0 0,0 0 16,0 0-16,-25-1 0,25 1 15,0 0-15,0 25 0,0-26 16,0 1-16,0 0 0,-25 0 16,25 0-16,0 0 0,0-1 15,0-48 1,25-1-1,-25 0-15</inkml:trace>
  <inkml:trace contextRef="#ctx0" brushRef="#br0" timeOffset="82409.4958">17338 4589 0,'-24'0'31,"-1"0"-15,0 0 0,25 25-16,-25-1 0,0-24 15,25 25 1,-24-25-16,24 25 16,0 0-1,0 0 16,24-25-15,1 0-16,-25 24 0,25-24 16,0 25-16,0-25 15,-1 25 1,1-25 0,0-25-1,0 25 1,-25-25-16,25 1 15,-1 24-15,-24-25 16,25 0-16,-25 50 47,-25-25-31,25 25-16,0-1 0,-24-24 15,24 25-15,0 0 16,0 0-16,0 0 15,24-50 17,-24-25-17,0 25-15</inkml:trace>
  <inkml:trace contextRef="#ctx0" brushRef="#br0" timeOffset="82564.4798">17487 4514 0,'0'0'0,"-25"0"16,1 0-1,24-24-15,24 24 32,1 0-17,0 0 1,0 0-16,0 0 16</inkml:trace>
  <inkml:trace contextRef="#ctx0" brushRef="#br0" timeOffset="83202.9967">17686 4738 0,'0'0'0,"49"0"47,-49-25-32,50 0-15,-50 0 16,25 25-16,-25-25 16,25 1-16,-25-1 15,-25 0 1,0 25 0,0 0-16,0 25 0,1 0 15,-1-1-15,25 1 16,0 25-1,0-25 1,49-25-16,-24 0 16,0 0-16,0 0 15,0 0-15,24 0 0,-24-25 16,0 25-16,0 0 0,-25-25 0,24 0 16,26 0-16,-50 1 15,25-1-15,-25 0 16,25 0-16,-25 0 0,-25 25 31,0 0-31,25 25 16,-25-25-16,0 25 15,25 0-15,0 0 16,0-1-16,0 1 0,0 0 16,0 0-16,25 0 0,-25-1 0,25 26 15,0-25-15,0 0 16,-25 0-16,24-1 15,-24 1-15,0 0 16,-24-25 0,-1 0-16,0-25 0,0 25 15,0-25-15,1 1 0,-1 24 16,0-25-16,25 0 16,0 0-16,0 0 0,25 25 15</inkml:trace>
  <inkml:trace contextRef="#ctx0" brushRef="#br0" timeOffset="83880.5098">19025 4366 0,'0'-25'0,"-25"25"16,1 0-16,24-25 16,0 50 30,-25-25-46,25 25 0,-25-1 16,0 1-16,25 0 0,-25 0 16,25 0-16,-24-1 15,-1 51-15,25-50 0,0-1 0,-25 1 16,25 25-16,0-25 0,0 24 16,0-24-16,0 0 0,25 0 15,-25 0-15,25-1 0,-1-24 16,-24 25-16,25-25 0,0 0 15,0 0-15,0-25 16,-1 1-16</inkml:trace>
  <inkml:trace contextRef="#ctx0" brushRef="#br0" timeOffset="84880.9403">19372 4490 0,'0'0'0,"0"-25"0,0 0 16,-24 25 31,-1 0-47,0 0 0,0 0 15,0 0-15,1 25 16,24 0-1,0-1-15,24 1 16,-24 0-16,25-25 0,-25 25 16,25 0-16,0-1 0,0 1 15,-25 0-15,24 0 16,-48 0 0,24-1-16,-25-24 0,-25 0 15,25 0-15,1 0 0,-1 0 16,0 0-16,0 0 15,50 0 1,-25-24 0,50 24-16,-26 0 0,26-25 15,-25 0-15,0 25 0,-1 0 16,51-50-16,-50 50 16,-1 0-16,1-24 0,0 24 15,-25-25-15,50 25 0,-50-25 16,25 25-16,-1-25 15,-24 0 1,-24 1 0,-1 24-1,0 0 1,0 0 0,25 24-16,-25-24 15,25 25 1,0 0 15,25-25-15,0 0-1,0 0 1,0-25 0,-25 0 15,24 25-31,-24-24 15,-24 24 17,-1 0-17,0 0 1,0 0-16,25 24 16,-25-24-16,0 0 0,25 25 15,-24-25-15,24 25 16,0 0-16,-25-25 15,25 25-15,0-1 16,0 1-16,0 0 16,25 0-16,-1 0 15,1-25-15,-25 24 16,50-24-16,-25 0 16,0 0-16,-1 0 0,1 0 15,0-24 1,0 24-16,-25-25 15,25 25-15,-25-25 0,24 25 16,-24-25-16</inkml:trace>
  <inkml:trace contextRef="#ctx0" brushRef="#br0" timeOffset="85593.0317">19918 4514 0,'0'-24'16,"-25"24"31,1 0-47,-1 0 16,25 24-16,-25 1 0,25 0 15,-25-25 1,25 25-16,0 0 0,25-1 15,0 1 1,0 0-16,-1 0 16,1 0-1,-50-1 17,1-24-32,-1 0 15,0 0-15,0 0 16,25-24-1,25-1 1,0 0-16,0 25 16,-1-25-16,1 0 0,0 25 15,0-24-15,0-1 0,-1 25 16,1-25-16,0 0 16,0 25-16,-25-25 0,25 25 15,-1 0 1,-24-24-1,-24 24 1,-1 0-16,0 24 16,25 1-1,0 0-15,0 0 16,0 0 0,0-1-1,0 1-15,25-25 0,0 25 16,-25 0-1,24-25-15,-24 25 16,0-1-16,-49-24 31,24 0-31,0 0 16,25-24 0,25 24-1,0-25-15,0 0 16</inkml:trace>
  <inkml:trace contextRef="#ctx0" brushRef="#br0" timeOffset="85776.7796">20365 4589 0,'0'0'0,"0"-25"0,24 25 15,-24 25 1,-24 0-16,-1 24 16,25-24-1,0 0-15,0 0 16,0-1-16,0-48 47,0-26-32</inkml:trace>
  <inkml:trace contextRef="#ctx0" brushRef="#br0" timeOffset="85920.455">20365 4415 0,'0'0'0,"-25"0"16,0 0 15,25 25-15,25-25-16,24 25 15,-24-25-15,0 0 0,0 0 16</inkml:trace>
  <inkml:trace contextRef="#ctx0" brushRef="#br0" timeOffset="86234.17">20563 4514 0,'0'0'0,"0"25"16,-25 0-1,25 0-15,-25-25 16,25 25-16,0-1 0,-24-24 0,24 25 16,0 0-16,0 0 0,24 0 15,26-1 1,-25-24-16,0 0 0,-1 0 16,1 0-16,0 0 0,0-24 15,-25-1-15,25 0 0,-25 0 0,0 0 16,0-24-16,-25 24 15,25 0-15,-25 25 0,0-25 16,0 25-16,-24 0 0,24 0 16,0 0-1,25 25 1,25-25-16,-25 25 0,50-25 16,-26 0-16,1 0 15,0 0-15,25 0 0,-25-25 16,-1 25-16,1 0 0,0 0 15</inkml:trace>
  <inkml:trace contextRef="#ctx0" brushRef="#br0" timeOffset="86699.7261">20960 4539 0,'0'0'0,"25"0"0,-25 25 93,0 0-77,0 0-16,0-1 16,-25-24-16,25 25 15,-25 0-15,25 0 16,0 0-16,-25-25 16,25 24-16,0 1 31,25-50-16,0 1 1,-25-1-16,0 0 0,25 0 16,0-24-16,-1 24 0,-24 0 15,25 0-15,0 25 0,-25-25 16,25 1-16,0 24 16,-25 24-1,0 1-15,0 0 16,0 0-16,0 0 15,0-1-15,0 1 0,-25 0 16,25 0-16,0 0 16,0-1-16,25-24 15,24 0 1,1 0-16,-1 0 0,-24 0 16,25 0-16,-25-24 15</inkml:trace>
  <inkml:trace contextRef="#ctx0" brushRef="#br0" timeOffset="87108.8472">21605 4341 0,'25'0'46,"-1"0"-46,1 0 16,0 0-16,0 0 0,0 0 16,0 0-16,-1 0 15,1 0-15,-25 25 94,0-1-94,0 26 16,-25-25-16,25 0 15,0-1-15,0 1 0,-24 0 16,24 0-16,0 0 0,-25-1 0,25 1 16,0 25-16,-25-50 15,25 25-15</inkml:trace>
  <inkml:trace contextRef="#ctx0" brushRef="#br0" timeOffset="87646.634">21654 4713 0,'25'0'47,"-25"-25"-47,25 25 0,0 0 16,0 0-16,0 0 0,-1 0 15,1 0-15,0-25 0,0 25 16,0 0-16,-1-25 16,26 1-16,-25-1 15,0 25-15,-1-25 16,26-49 0,-25 49-16,-25 0 0,25 25 15,-25-25-15,0 0 16,-25 25-1,0 0-15,25 25 47,0 0-31,0 0 0,0 0-1,0-1 1,0 1-16,0 0 0,0 0 15,0 0-15,0-1 16,0 1-16,-25 0 16,25 0-16,0 0 0,0-1 15,-25-24-15,25 25 0,0 0 16,0 0-16,0 0 16,25-50 15,0-25-16,-25 25-15,25 1 16,-25-1-16,0 0 0,25-25 16,-1 1-16</inkml:trace>
  <inkml:trace contextRef="#ctx0" brushRef="#br0" timeOffset="87988.3236">22175 4440 0,'0'-25'0,"0"0"15,0 1-15,25-1 31,0 25-15,0 0-16,0 0 16,-1 0-1,1 0-15,0 25 16,0-25-16,0 24 16,-1 1-1,1 0 1,-25 0-16,0 0 15,0-1-15,0 26 16,0-25-16,0 0 16,-25-25-1,1 24-15,-1 1 0,0-25 16,0 0 0,25 25-16,-25-25 0,1 0 15,24-25-15,0 0 16,24 1-1,1-1-15</inkml:trace>
  <inkml:trace contextRef="#ctx0" brushRef="#br0" timeOffset="88358.5275">22647 4167 0,'0'-25'0,"24"25"16,-24 25 15,25-25-31,-25 25 16,25 0-16,0 0 15,0-1-15,0 1 16,-25 0-16,0 0 15,24-25-15,-24 25 0,25 24 16,-25-24-16,0 0 0,0 0 0,0-1 16,0 26-16,0-25 0,0 0 15,-25-1-15,25 1 0,0 0 16,-24 25-16,-1-26 0,25 1 16,-25 0-16,25 0 0,-50 0 15,50 0-15,-25-25 0,25 24 16,-24-24-16,-26 25 15</inkml:trace>
  <inkml:trace contextRef="#ctx0" brushRef="#br0" timeOffset="89564.7435">17140 5184 0,'25'0'47,"0"0"-32,-1-25 1,1 25-16,0 0 16,0 0-16,0-24 0,49 24 15,-49 0-15,24 0 0,-24 0 16,25 0-16,24 0 0,-24 0 15,-25 0-15,24 0 0,1 0 16,0 0-16,24 0 0,-24 0 16,-1 0-16,-24 0 0,25 0 15,-26 0-15,51 0 0,-50 0 16,-1 0-16,1 0 0,0 0 0,25 0 16,-26 0-16,1 0 0,25-25 15,-25 25-15,24 0 0,26 0 16,-26 0-16,1 0 15,0 0-15,24 0 0,25 0 16,-49 0-16,-25 0 0,24 0 0,1 0 16,24 0-16,-24 0 15,24 0-15,-49 0 0,25 0 16,-26 0-16,26 0 0,0 0 16,49 0-16,-49 0 0,-1 0 15,1 0-15,24 0 0,25 0 16,-24 0-16,-26 0 0,26 0 0,-26 0 15,26 0-15,49 0 0,-50 0 16,1 0-16,-1 25 0,0-25 16,75 0-16,-74 0 0,-1 24 15,-24-24-15,24 0 0,-24 0 16,49 0-16,-74 0 0,24 0 0,-24 0 16,0 0-16,0 0 15,0 0 1,-1 0 62,1 0-62</inkml:trace>
  <inkml:trace contextRef="#ctx0" brushRef="#br0" timeOffset="89736.5215">21779 5209 0,'0'-25'31,"24"25"-15,1 0-1,0 0-15</inkml:trace>
  <inkml:trace contextRef="#ctx0" brushRef="#br0" timeOffset="95244.3967">1935 6003 0,'0'-25'16,"0"0"-1,-25 25 32,0 0-31,0 0-1,1 0-15,-1 25 16,25 0-16,-25-25 16,25 25-16,0-1 15,0 1 1,50 0-16,-26 0 0,-24 0 15,25-25-15,-25 24 0,25-24 0,-25 25 16,0 0-16,0 0 16,0 0-1,-25-1-15,0-24 16,1 0-16,-1 0 16,0 0-1,75-24 1,-26-26-1,1 50-15,0 0 16,-25-25-16,50 0 0,-26 25 16,1-24-16,0 24 15,-25-25-15,25 25 0,-25-25 0,25 25 16,-25-25-16,24 25 16,-24-25-16,0 1 0,25 24 15,-25-25 1,-25 25-1,1 0 1,-1 25-16,0-1 16,25 1-1,-25 0-15,25 0 16,0 0-16,0-1 16,25 1-16,0-25 15,0 0 1,-1 0-16,1 0 15,0 0-15,0-25 16,24-24-16,-24 24 16,0 0-16,0-24 15,-25 24 1,25 0-16,-25 0 0,-25 25 31,0 0-15,25 25-16,-25-25 15,25 25-15,0 0 16,-25-1-16,25 1 0,0 0 31,25-25-31,0 25 0,0-25 16,-25 25-16,25-25 0,-1 24 16,-24 1-1,0 0 1,-24-25-16,24 25 15,-25-25-15,0 0 16,0 0-16,25-25 16,0 0-1,25 25-15,25-25 16,-26 1-16,1-1 16,0 25-16,0-25 15,0 0-15,-1 0 0,1 25 16,25-24-16,-50-1 0,25 25 15,-50 0 17,0 0-17,0 0 1,25 25-16,-25-1 16,25 1-1,0 0 1,25-25-16,0 25 15,0 0-15,0-1 16,-1 1 0,-24 0-16,0 0 15,-24-25-15,-1 0 16,0 0 0,0 0-1,25-25 1,0 0-1,25 0-15</inkml:trace>
  <inkml:trace contextRef="#ctx0" brushRef="#br0" timeOffset="95440.7663">2753 6028 0,'0'-25'0,"0"50"31,0-1-16,0 1-15,0 0 16,0 0-16,0 0 16,0-1-16,-24-24 47</inkml:trace>
  <inkml:trace contextRef="#ctx0" brushRef="#br0" timeOffset="95584.9446">2704 5928 0,'25'0'31,"-1"0"-15,1 0-16,0 0 15,0 0-15,-25 25 0</inkml:trace>
  <inkml:trace contextRef="#ctx0" brushRef="#br0" timeOffset="96091.8737">2877 6003 0,'0'0'0,"0"25"16,0-1-16,0 1 16,0 0-1,0 0-15,0 0 16,0-1 0,25-24-16,0 0 15,-25-24-15,25 24 16,-25-25-16,0 0 15,0 0-15,0 0 0,-25 1 32,0 24-17,25 24 1,25-24 15,0 0-31,0 0 16,-1-24-16,1 24 15,0 0-15,-25-25 0,25 25 16,-25 25 0,0-1-16,0 26 15,0-25 1,0 0-16,25-25 31,-1-25-15,1 25-16,0-25 15,0 0-15,-25 50 47,0 0-31,0 0-16,25-25 47</inkml:trace>
  <inkml:trace contextRef="#ctx0" brushRef="#br0" timeOffset="97822.2791">3448 5928 0,'0'0'0,"25"0"78,-1 0-62,1-24-16,0 24 0,0 0 15,0 0-15,-1 0 16,-48 0 15,24 24-31,-25 26 16,0-25-1,25 0-15,0-1 0,0 1 16,0 0-16,0 0 0,0 0 16,0-1-16,-25 1 15,25 0-15,0 0 16,-25-25 0,25-25-1,-24 0-15,48 25 47,1 0-31,0 0-16,-25-25 0,25 25 15,0-24-15,-1 24 0,26-25 16,-25 0-16,0 0 0,0 0 16,-1 1-16,1-1 15,-25 0-15,0 0 0,25 0 16,-25 1-16,0-1 31,-25 25-31,0 49 16,25-24-1,0 0-15,0 0 16,0 24-16,0-24 0,0 0 16,0 0-16,0 0 0,0 24 15,0-24-15,0 0 16,0 0-16,-24-25 15,24-25 1,0 0-16,0 0 16,0-24-16,-25 24 0,25 0 15,0-25-15,0-24 0,0 49 0,25 0 16,-25 1-16,0-1 0,24 0 16,1 0-16,0 25 15,-25-25-15,25 25 0,0 0 16,-1 25-16,1-25 15,-25 50-15,25-50 0,0 49 16,-25-24-16,25 0 0,-25 0 16,0 0-16,0-1 0,0 26 15,-25-25-15,25 0 0,-50-1 16,25-24-16,-24 50 0,24-25 16,0-25-16,-74 25 0</inkml:trace>
  <inkml:trace contextRef="#ctx0" brushRef="#br0" timeOffset="99038.0552">4217 5829 0,'0'0'0,"0"-25"16,0 0-16,-25 1 15,25-1 1,-25 0-16,0 0 16,25 0-16,-24 1 0,-26-1 15,25 0-15,0 25 0,1-25 16,-1 0-16,-25 25 0,-24-24 15,24-1-15,-74 0 16,74 25-16,1-25 0,-1 25 16,1 0-16,-51-25 0,51 25 0,-1 0 15,1 0-15,-1 0 0,0 0 16,-49 0-16,74 0 0,-24 0 16,-1 0-16,25 25 0,-24-25 15,-26 0-15,26 0 0,-1 25 16,25-25-16,-24 25 0,-26 0 15,26-25-15,-1 0 0,0 24 0,26-24 16,-26 25-16,-24 0 0,49-25 16,-25 25-16,25-25 15,1 25-15,-26-1 0,25 1 16,-49 25-16,49-25 16,-25-1-16,26-24 0,24 25 15,-25 0-15,0 0 0,-25 0 16,50 0-16,-24-25 0,-1 24 15,25 1-15,-25 0 16,0 25-16,0-50 0,25 24 0,-25 1 16,25 0-16,-24 25 0,24-26 0,0 1 15,0 0-15,-25 0 0,25 24 16,0-24-16,0 0 16,0 0-16,25 0 0,-1-1 15,-24 1-15,25 0 16,0 0-16,0-25 0,-25 25 0,50 24 15,-26-24-15,1 0 16,25 24-16,-25-49 16,-1 25-16,1-25 0,0 25 15,0-25-15,49 25 0,-49 0 16,25-25-16,-26 24 0,1-24 16,50 25-16,24 0 15,-25-25-15,-49 25 16,25-25-16,-26 0 0,51 0 15,-50 0-15,-1 0 0,26 0 16,-25 0-16,0 0 0,49 0 0,-24-25 16,-25 25-16,24 0 0,-24 0 15,49-25-15,-49 25 0,0 0 16,0 0-16,24-25 0,-24 25 16,25 0-16,-25-24 0,-1 24 15,1 0-15,0 0 0,25-25 16,-26 25-16,1 0 0,0 0 0,0-25 15,0 25-15,24 0 0,-24-25 16,0 25-16,0-25 0,-1 25 16,1-24-16,0 24 15,0-25-15,0 25 0,0-25 16,-1 25-16,1-25 0,0 25 0,0-25 16,0 25-16,-1-24 15,1-1-15,0 25 0,-25-25 16,25 25-16,-25-25 0,25 0 15,-1 1-15,1-1 16,0 0-16,-25 0 16,25 0-16,-25 1 15,25-1-15,-25 0 0,24 0 16,-24 0-16,0 1 16,0-1-1,25 0-15,-25 0 0,0 0 16,0 1-16,0-1 15,0 0-15,-25 25 16,25-25 0,-24 25-16,-1 0 15,0 0-15</inkml:trace>
  <inkml:trace contextRef="#ctx0" brushRef="#br0" timeOffset="125002.012">18678 11311 0,'-25'0'16,"25"-25"15,25 25-15,-25 25 46,-25-25-62,25 25 16,0 0 0,0-1-16,0 1 15,0 0-15,0 0 16,0 0-16,0-1 16,0 1-16,0 25 0,0-1 0,0-24 15,0 0-15,0 25 0,0-1 16,0 1-16,0-1 0,0-24 15,0 25-15,0-25 0,0 49 16,0-24-16,0-26 0,0 1 16,0 25-16,0 0 0,0-26 15,0 1-15,0 0 0,0 0 16,0 0-16,0 24 0,0-24 16,0 0-1,0-50 1,25-25-1,-25 26-15,25-1 0,-25-25 16</inkml:trace>
  <inkml:trace contextRef="#ctx0" brushRef="#br0" timeOffset="125918.327">18703 11137 0,'-25'-25'0,"0"25"16,50 0 30,25 0-46,-26 0 16,1 0-16,0 0 0,25 0 16,-1 0-16,-24 0 0,25 0 15,98 0-15,-98 0 0,0 0 16,49 0-16,-50 0 0,26 0 16,-26 0-16,26 0 15,49 0-15,0 25 16,-25-25-16,-49 0 0,-1 0 0,-24 0 15,25 0-15,-25 0 0,24 0 16,-24 0-16,0 0 0,0 0 16,-1 0-16,1 0 0,0-25 15,-25 50 17,0 0-17,0 0 1,0 0-1,-25-25-15,25 25 16,0-1-16,0 1 16,0 0-16,0 0 0,0 0 15,0-1-15,0 1 0,0 0 16,-25 49-16,25-49 0,0 0 16,0 0-16,0 24 0,0-24 15,0 74-15,25-74 0,-25 25 16,0-1-16,0 1 0,0 24 15,25-24-15,-25 0 0,0-1 16,0 1-16,0-25 0,0 74 0,0-49 16,0-26-16,0 26 15,0-25-15,0 74 16,0-25-16,0-49 0,0 0 0,0 49 16,0-49-16,0 0 0,0 0 15,0 0-15,0-1 0,0 1 16,0 25-16,0-25 15,0-1-15,-25-24 32,25-24-32,0-1 15,-25 25-15</inkml:trace>
  <inkml:trace contextRef="#ctx0" brushRef="#br0" timeOffset="126318.5412">18752 12849 0,'-24'0'16,"-1"0"15,25-25-16,25 0 1,-25 0 31,0 1-31</inkml:trace>
  <inkml:trace contextRef="#ctx0" brushRef="#br0" timeOffset="126682.4259">18678 12576 0,'0'0'0,"0"25"63,0 0-48,0-1-15,0 1 16,0 0-16,0 0 16,0 24-16,0-24 15,0 0-15,0 0 0,0 0 0,0 24 16,0-24-16,0 25 0,0-26 16,0 1-16,0 0 0,0 25 15,0-26-15,0 1 16,0 0-16,0 0 0,25 0 0,-25 0 15,0-1-15,25-24 16,-25-24 0,0-1-1,0 0-15,0 0 16</inkml:trace>
  <inkml:trace contextRef="#ctx0" brushRef="#br0" timeOffset="127134.3475">18653 13047 0,'0'25'0,"25"-25"31,0 25-15,0-25-1,-1 0 1,26 25 0,-25-25-16,0 0 0,-1 0 15,26 0-15,-25 0 0,74 0 16,-49 0-16,-1 0 0,1 0 16,-1 0-16,75 0 0,-74 0 15,0 0-15,-1 0 0,1-25 16,0 25-16,49 0 0,-74 0 15,24 0-15,-24 0 0,25 0 16,-1 0-16,-24 0 0,25 0 16,-26 0-16,1 0 15,0 0-15,0 0 0,-50 0 94</inkml:trace>
  <inkml:trace contextRef="#ctx0" brushRef="#br0" timeOffset="127286.3847">20117 13122 0,'0'0'0</inkml:trace>
  <inkml:trace contextRef="#ctx0" brushRef="#br0" timeOffset="127947.2716">20141 13122 0,'25'0'63,"0"0"-63,0 0 15,0 0-15,-25-25 16,24 25-16,1 0 15,0 0 48,-25-25-47</inkml:trace>
  <inkml:trace contextRef="#ctx0" brushRef="#br0" timeOffset="129570.05">18852 10468 0,'0'0'0,"-25"0"0,25-25 0,0 0 16,0 0-16,0 0 15,25 1-15,-25-1 32,0 50-1,0 24-31,0-24 0,0 0 16,0 0-16,0-1 0,0 51 15,0-50-15,0 24 0,0-24 16,0 0-16,0 0 0,0-1 15,0 1-15,24 0 16,1-25 0,-25-25-16,25 0 15,0 1-15,0-1 0,-25 0 16,24 0-16,-24 0 0,25 1 16,0 24-1,-25-25-15,0 50 16,0 49-16,0-49 15,0 0-15,0-1 16,0 1-16,0 0 16,25 0-16,0-25 15,-1 0-15,1-25 16,0 0-16,0 0 16,0-49-16,-1 49 0</inkml:trace>
  <inkml:trace contextRef="#ctx0" brushRef="#br0" timeOffset="129737.2284">19372 10368 0,'25'-24'15,"-25"-1"-15,25 25 16,-25-25-16,0 50 16,0 49-16,-25-49 15,25 0-15,0 0 0,0 24 16,-25-24-16,25 49 0,0-49 16,0 0-16,0 0 0,0 0 15,0-1-15,0 26 0,0-25 16,-24-25-16</inkml:trace>
  <inkml:trace contextRef="#ctx0" brushRef="#br0" timeOffset="130045.2453">19273 10691 0,'0'0'0,"-25"0"0,25-25 16,0 0-16,50 25 16,0-25-1,-26 25-15,1 0 0,0 0 16,0-24-16,24 24 0,-24-25 15,0 25-15,0-25 16,0-25-16,-25 26 0,25 24 16,-25-25-16,0 0 0,0 0 15,0-24-15,0 24 16,0 0 0,0 50-1,0 24-15,0-24 16,0 25-16,0-25 0,-25-1 15,25 26-15,-25 0 0,25-1 16,0-24-16,0 0 0,0 0 16,0-1-16,0 1 0,0 0 15</inkml:trace>
  <inkml:trace contextRef="#ctx0" brushRef="#br0" timeOffset="130359.4746">19496 10666 0,'0'0'0,"-24"-25"15,24 0-15,24 25 16,1-24-16,25 24 16,-25 0-16,24-25 0,-24 25 15,0 0-15,0 0 0,0-25 16,-1 25-16,-48 0 31,24 25-15,0 24-1,0-24-15,-25 0 16,25 0-16,0 24 16,0-24-16,0 0 15,0 0-15,-25 0 0,25 24 0,0 1 16,0-25-16,0-1 0,-25 1 16,25 0-16,0 0 0,0 0 15,0-75 16</inkml:trace>
  <inkml:trace contextRef="#ctx0" brushRef="#br0" timeOffset="130569.8177">19695 10616 0,'0'0'15,"0"-49"-15,0 24 0,25 0 0,0 0 16,-25 1-16,24 24 0,1 0 16,25 0-1,-25 24-15,-1-24 0,-24 25 16,25-25-16,-25 25 0,25 0 15,-25 0-15,-25-1 16,25 1-16,-49 0 0,24-25 16,0 0-16,25 25 0,-25-25 15,0 0-15,1 0 0,48-25 32</inkml:trace>
  <inkml:trace contextRef="#ctx0" brushRef="#br0" timeOffset="132042.8113">20489 10592 0,'0'0'0,"0"-25"0,-25 0 15,25 0 1,-25 25-16,0 0 15,0 0 1,1 0-16,-1 25 16,0-25-16,25 25 15,0 0-15,0 24 16,0-24-16,0 0 16,0 0-16,25-1 15,-25 1-15,25-25 0,-25 25 16,0 0-16,0 0 15,-25-25 1,0 0-16,0 0 16,25-25-1,0 0-15,25 0 16,49 0 0,-24 1-16,-25 24 15,0-25-15,-1 25 0,26-25 16,-50 0-16,25 25 0,-25-25 15,25 25-15,-25-24 16,0-1 0,-25 25-16,0 0 0,0 0 15,25 25-15,-25-25 16,25 24-16,0 1 16,0 0-16,0 0 15,50-25 1,-50 25-16,25-25 0,0 0 0,-1 0 15,1 0-15,0 0 0,0 0 16,-25-25-16,25 25 0,0-25 16,-1 0-16,-24 0 15,0 50 17,-24 0-17,24 0-15,0 0 16,0-1-16,0 1 15,0 0-15,24-25 32,-24-25-17,25 0-15,0 1 16,-25-1-16,25-25 16,0 25-16,-25 1 15,24 24-15,-24-25 0,0 0 16,25 25-1,-25 25-15,0 0 16,0 24 0,0-24-16,0 0 15,0 0-15,0-1 16,0 1-16,0 0 16,25-25-16,-25 25 15,25-25-15,0 0 16,-25-25-16,24 25 15,-24-25-15,25 0 0,-25 1 16,25-1-16,-25 0 0,25 0 16,-25 0-16,0 1 0,25-1 0,-25 0 15,0 0-15,24 25 16,-24 25 0,0 0-1,0 0-15,0-1 0,0 1 16,0 0-16,0 0 15,0 0-15,0-1 0,25 1 16,0-25 0,0 0-16,0 0 15,-1 0-15,-24-25 16,50 1-16,-50-1 0,25 25 0,-25-25 16,25 0-16,-25-24 15,-25 24-15,0 25 16,25-25-16,-25 25 15,0 0-15,1 0 0,-1 25 16,25 0-16,0-1 16,0 1-16,0 0 0,49 0 31,-24-25-31,0 0 0,0 0 16,0 0-16,-1 0 15,26-25-15,-25 25 16,0-25-16,-25 50 31,0 0-15,0 0-1,0-1 1,24-24 0,1-24-1,0-1-15,0 25 16,-25-25-16,25 0 0,-1 25 15,26-49-15,-25 24 0,25 25 0,-26-25 16,1 25-16,0-25 0,0 25 16,0 0-16,-25 25 15</inkml:trace>
  <inkml:trace contextRef="#ctx0" brushRef="#br0" timeOffset="141304.0178">15875 12254 0,'-25'0'31,"50"0"16,0 0-31,-25-25-1,49 0-15,-24 25 16,-25-25-16,25 25 0,0 0 0,24-25 16,-49 0-16,25 25 0,0 0 15,0-24-15,0 24 0,24-25 16,1 25-16,-25-25 0,-1 25 15,1-25-15,50 25 0,-50-25 16,24 25-16,-24-24 0,25 24 16,-26-25-16,51 25 0,-50-25 0,24 25 15,-24 0-15,0 0 0,49-25 16,-49 25-16,0 0 0,24 0 16,-24 0-16,25-25 15,24 25-15,-49 0 0,0 0 0,24 0 16,-24-24-16,25 24 0,-25 0 15,-1 0-15,1 0 0,0-25 16,0 25-16,24 0 0,-24 0 16,25 0-16,-25 0 0,0 0 15,49 0-15,-49 0 0,24 0 16,-24 0-16,0 0 0,25 0 0,-1 0 16,-24 0-16,0 0 0,24 0 15,-24 0-15,25 0 0,-25 0 16,-1 25-16,1-25 15,0 0-15,0 0 0,24 0 16,-24 0-16,25 0 0,-25 24 0,-1-24 16,26 0-16,-25 0 0,0 0 15,-1 0-15,1 0 16,0 25-16,0-25 0,0 0 16,0 0-1,-1 0-15,-48 0 78,-1 0-78,0-25 16,0 25-16</inkml:trace>
  <inkml:trace contextRef="#ctx0" brushRef="#br0" timeOffset="141519.2301">18306 11757 0,'0'0'16,"0"-24"-16,25 24 15,24 24 1,-24 1-16,0-25 16,0 25-16,-1 0 15,1 24-15,-25-24 16,-25-25-16,1 25 0,-26 25 15,25-50-15,-24 24 16,24 1-16,-25 0 0,25-25 0,-24 25 16,24 0-16</inkml:trace>
  <inkml:trace contextRef="#ctx0" brushRef="#br0" timeOffset="142225.9815">16024 12005 0,'0'0'0,"25"0"0,-25-24 16,-25 24 0,0 0-16,0 0 15,0 0-15,1 0 16,-1 24-16,0 1 0,25 0 15,-25-25-15,25 25 0,-25 0 16,1-1-16,24 1 0,-25 0 16,25 0-16,0 0 0,0 0 15,0-1-15,25 1 0,-25 0 16,49-25-16,-24 25 0,25 0 16,-26-25-16,1 0 0,0 0 15,0 0-15,0 0 0,24 0 0,-24 0 16,0 0-16</inkml:trace>
  <inkml:trace contextRef="#ctx0" brushRef="#br0" timeOffset="143759.0811">13791 12477 0,'-24'0'0,"24"-25"16,0 0-1,-25 25 1,0 0 0,25 25-16,-25-25 15,-24 50-15,49-26 0,-25 1 0,0 0 16,25 0-16,-25 24 0,25-24 16,25 25-1,-25-25-15,25-25 0,0 0 16,-1 24-16,26-24 0,0 0 15,-26-24-15,1 24 0,0-50 16,0 25-16,0 0 0</inkml:trace>
  <inkml:trace contextRef="#ctx0" brushRef="#br0" timeOffset="143935.0124">13990 12328 0,'0'-25'0,"0"50"0,25-50 0,-25 0 15,0 75-15,0-25 16,-25 0-16,25 24 15,0-24-15,0 49 0,0-49 16,0 0-16,0 25 0,0-26 16,0 1-16,25 0 0,-25 0 15,24-25 1,1-25-16,0 25 0,-25-25 0</inkml:trace>
  <inkml:trace contextRef="#ctx0" brushRef="#br0" timeOffset="144066.2372">14163 12526 0,'0'0'16,"25"0"-16,-25-24 0,0-1 15,25 25-15,-25 25 16,0-1-16,-25 26 0,25-25 16,0 0-16,0-1 15,0 1 1</inkml:trace>
  <inkml:trace contextRef="#ctx0" brushRef="#br0" timeOffset="144186.7487">14163 12353 0,'0'0'0,"0"-25"16,25 25-1,-25 25 1,25-25-16,0 25 0,0-25 16</inkml:trace>
  <inkml:trace contextRef="#ctx0" brushRef="#br0" timeOffset="144862.3293">14362 12526 0,'0'0'0,"0"25"0,0 0 0,0 0 16,25-25 15,0-25-31,-1 0 0,1 25 16,-25-49-16,25 49 0,-25-25 0,0 0 15,-25 0 1,0 25-16,1 0 15,-1 25-15,25 0 16,0 0 0,0-1-16,25 1 15,-1-25-15,1 0 16,0 0-16,0-25 16,0 1-1,-25-1-15,24 0 16,1 0-1,-25 50 17,0 0-32,0 0 15,0-1-15,25-24 16,0 0 0,0 0-16,-1-24 0,1-1 15,-25 0 1,25 25-16,-25-25 15,25 25 1,-25 25 15,0 0-15,25-25-16,-1 0 16,1-25-1,0-25-15,-25 26 16,25-1-16,-25 0 0,0 0 15,25 0-15,-25-24 0,24 24 16,-24 0-16,25 0 16,-25 75-1,0-25-15,0 0 16,0-1-16,0 26 0,0-25 0,-25 49 16,25-24-16,0-25 0,0 24 15,-24-24-15,24 0 0,0 49 16,0-49-16,0 0 15</inkml:trace>
  <inkml:trace contextRef="#ctx0" brushRef="#br0" timeOffset="144991.0646">14808 12526 0,'0'0'0,"-24"-24"0,98 24 31,-49-25-31,0 25 0,-1 0 16,26 0-16,-25-25 0,49 0 15,-49 25-15</inkml:trace>
  <inkml:trace contextRef="#ctx0" brushRef="#br0" timeOffset="146360.4236">14759 10716 0,'0'-25'31,"0"50"47,0-1-62,0 1 0,0 0-16,0 0 0,0 0 0,0-1 15,0 1-15,0 25 0,0-1 16,0-24-16,0 0 15,0 74-15,0-49 0,0-25 16,0 0-16,0 24 0,0 1 16,0-1-16,0-24 0,0 0 15,0 0-15,-25 24 0,25-24 16,0 0-16,0 0 16,0-50 15,25-25-31,0 26 15</inkml:trace>
  <inkml:trace contextRef="#ctx0" brushRef="#br0" timeOffset="147087.7296">14833 10616 0,'-25'0'16,"25"-24"0,-24 24-16,48 0 31,1 0-16,0 0-15,0 0 0,0 0 16,-1 0-16,26-25 0,0 25 16,-26 0-16,26 0 0,0 0 15,-1 0-15,26 0 0,-26 0 16,1 0-16,0 0 0,-1 0 0,50 0 16,-74 0-16,25 0 0,-25 0 15,-1 0-15,1 0 0,0 0 16,-25 25 31,0-1-47,0 1 15,0 0-15,0 25 16,0-26 0,0 1-16,0 0 15,0 49-15,0-24 16,0-25-16,0 0 0,0-1 0,0 26 15,0-25-15,0 49 0,0-24 16,0-25-16,25 0 0,-25 24 16,0 1-16,0-25 0,25-1 15,-25 1-15,0 0 0,0 0 16,0 24-16,0-24 16,-25 0-16,25 0 31,-75-25-31,51 0 15,-26 0-15,25 0 16,0 0-16,1 0 0,-26 0 0,0 0 16,-49 0-16,49 0 15,-24-25-15,24 25 0,1-25 16,-50 25-16,49 0 0,25-25 0,0 25 16,1-24-16,-1 24 15,25-25-15,0 0 0,49 0 0</inkml:trace>
  <inkml:trace contextRef="#ctx0" brushRef="#br0" timeOffset="147779.2272">15875 10244 0,'0'-24'15,"25"-1"-15,-25 0 32,-25 25-17,0 0 1,0 0-16,25 25 16,-24-25-16,-1 0 0,25 25 15,-25-25-15,25 24 0,0 1 16,0 0-16,0 0 15,25 0 1,-25-1-16,25-24 0,-1 25 16,1 0-1,0-25-15,-25 25 16,-50-25 0,26 25-16,-26-25 15,25 0 1,25-25-1,25 25 1,0 0-16,24-25 16,-24 0-16,0 25 15</inkml:trace>
  <inkml:trace contextRef="#ctx0" brushRef="#br0" timeOffset="148378.5014">16098 10294 0,'0'0'0,"0"-25"15,-25 25-15,25-25 16,0 1 0,0 48 46,-24-24-62,24 25 16,-25-25-1,25-25 32,25 25-31,-25-24 15,24 24-31,-48 0 47,-1 0-31,25-25-16,-25 25 15,0 0 1,25 25-16,0-1 15,0 1-15,0 0 16,25 0-16,0-25 16,-25 25-16,25-25 15,-25 24-15,24-24 16,1 0-16,0 0 16,-25-24-16,25 24 0,0-25 15,-1 25-15,1-25 0,0 25 16,-25-25-16,25 25 15,-25-25-15</inkml:trace>
  <inkml:trace contextRef="#ctx0" brushRef="#br0" timeOffset="148957.9704">16321 10195 0,'0'0'0,"0"-25"16,25 25-16,-25-25 15,0 0 1,-25 25-1,1 0 1,-1 25 0,25 0-1,0 0 1,0 0 0,0-1-16,25-24 0,-25 25 15,24 0 1,1-25-16,-25 25 15,25-25-15,-25 25 16,-25-25 0,0 0-1,25 24 1,-24-24-16,24-24 16,24-1-1,1 0 1,0 25-16,0-25 0,0 25 15,0-25-15,-1 1 0,1 24 16,-25-25 0,25 25-1,-25 25 17,0-1-17,0 1 1,0 0-16,0 0 15,0 0 1,0-1-16,0 1 16,-25-25 15,0 0-15,25-25-1,0-24-15</inkml:trace>
  <inkml:trace contextRef="#ctx0" brushRef="#br0" timeOffset="149087.6571">16396 10120 0,'0'0'16,"-25"0"-1,50 0 1,0 0-16,0 0 0,-1 0 16,1 0-16,0 25 15,0-25-15</inkml:trace>
  <inkml:trace contextRef="#ctx0" brushRef="#br0" timeOffset="149434.2214">16718 10195 0,'-24'0'0,"-1"0"16,25 25 15,25-1-16,-25 1-15,24-25 16,-24 25-16,0 0 0,0 0 16,0-1-1,-24-24 1</inkml:trace>
  <inkml:trace contextRef="#ctx0" brushRef="#br0" timeOffset="149934.805">16644 10145 0,'-25'-25'15,"25"1"-15,25 24 32,0 0-32,0 0 15,-1 0 1,1 24-16,0-24 0,0 0 15,-25 25-15,25-25 0,-25 25 16,24-25-16,-24 25 0,0 0 16,0-1-1,0 1-15,0 0 16,0 0 0,25-25-1,0 0-15,0-25 16,-25 0-1,0 0 1,25 1-16,-25-1 0,0 0 16,0 50 31,0 0-32,0-1 1,24-24-1,1 0 1,0 0 0,0 0-1,0 0-15,-1-24 16,1 24-16</inkml:trace>
  <inkml:trace contextRef="#ctx0" brushRef="#br0" timeOffset="150292.7143">17289 10021 0,'0'0'0,"25"0"0,-1 25 63,1-25-63,0 0 15,0 0 1,0 0 0,-25 25-16,0 0 0,-25-1 15,25 1 1,-25 0-16,25 0 15,0 0-15,0-1 16,0 1-16,0 0 16</inkml:trace>
  <inkml:trace contextRef="#ctx0" brushRef="#br0" timeOffset="150774.7607">17289 10294 0,'0'0'0,"25"0"31,-1 0-31,1-25 16,25 0-16,-25 25 16,-1-24-16,1-1 15,0 25-15,0-25 0,-25 0 16,25 0-16,-25 1 16,0-1-16,25 0 15,-25 50 32,0 0-31,0-1-16,0 1 0,0 25 0,0-25 15,0-1-15,0 1 0,0 0 16,0 0-16,0 0 0,0-1 16,0 1-16,-25-25 15,25-25 1,0 1-16,0-1 15,0 0-15,-25 0 0,25 0 16,0-24-16,0-1 0,0 25 16,25 1-16,-25-1 0,25-25 15,-1 25-15,1 25 16,0 0-16,25 0 0,-26 25 16,1-25-16,-25 25 15,25 0-15,0 0 0,-25-1 16,0 51-1,-25-50-15,0-1 0,0 1 16,-24 25-16,-1-25 0,25-25 16,1 24-16,-26 1 0</inkml:trace>
  <inkml:trace contextRef="#ctx0" brushRef="#br0" timeOffset="153292.754">13221 10021 0,'0'-25'0,"0"0"16,25 25-1,-50 0 16,0 0-31,0 25 16,0 0 0,1 0-16,-1 25 15,25-26-15,0 1 16,-25 0-16,25 0 0,25 49 16,-25-49-1,49 0-15,-24 0 0,0-25 16,0 24-16,0-24 0,0 0 0,-1 0 15,1 0-15,25-24 0,-50-1 16,25 0-16,-1 0 0,-24 0 16,25-24-16,-25 24 0,25-25 15,-25 26-15,25-1 0,-25 0 16,0 0-16,0 0 16,-25 25-16,0 0 15,25 25-15,-25-25 16,25 25-16,0 0 0,-24 0 15,24-1-15,0 1 0,0 0 0,0 0 16,24-25-16,1 49 16,0-49-16,0 0 0,0 0 15,24-24-15,-24-1 16,-25 0-16,0 0 16,0 0-16,0 1 0,0-1 15,0 0-15,-25 25 0,25-25 16,-25 0-16,1 25 0,-1 0 0,0 0 15,25 25 1,25-25 0,24 0-1,-24 0-15,0 0 16,0 0-16,24-25 0,-24 25 16,0 0-16,0-25 15,0 25-15,-25 25 31,-25 0-15,25 0-16,-25 0 16,25 0-1,25-1-15,0 1 16,-1-25-16,1 0 16,0 0-16,0 0 15,-25-25-15,0 1 16,0-1-16,0 0 0,-25 25 15,25-25-15,-50 25 0,26-25 16,-1 25-16,0 0 16,0 0-16,0 0 15,50 0 1,0 0-16,0 0 16,0 0-16,24-25 15,-24 25-15,-25-24 0,25 24 16,0-25-16,-1-25 15,1 50-15,-25-25 16,0 1-16,25 24 0,-25-25 16,25 0-16,-25 0 0,0 50 31,0 0-15,0 0-16,0 24 15,0 1-15,0-25 16,0-1-16,0 1 0,0 0 0,0 25 15,0-25-15,0-1 0,0 1 16,0 0-16,25-25 16,-1 0-1,1-74-15</inkml:trace>
  <inkml:trace contextRef="#ctx0" brushRef="#br0" timeOffset="153588.1608">14188 9897 0,'0'0'0,"-25"0"0,-24 0 15,24 0-15,0 25 16,0 0-16,1-25 0,24 24 16,0 1-16,0 0 15,24-25-15,1 25 16,0-25-16,25 0 16,-26 0-16,1 0 0,0 0 15,0-25-15,0 25 0,-1 0 16,-24-25-16,25 25 0,-25-25 15,25 25 1,-25 25 0,25 0-16,-25 0 15,0 0-15,25-25 16,-25 25-16,0-50 31,0 0-31</inkml:trace>
  <inkml:trace contextRef="#ctx0" brushRef="#br0" timeOffset="153712.1369">14287 9847 0,'-24'0'16,"48"0"-16,-48-24 0,48 24 47,1 24-47,0-24 0,0 25 15</inkml:trace>
  <inkml:trace contextRef="#ctx0" brushRef="#br0" timeOffset="154305.1563">14486 10021 0,'0'0'0,"25"0"16,0 0 0,-1 0-16,1 0 15,-25-25-15,50 0 0,-50 1 16,25 24-16,-25-25 0,0 0 15,-25 0-15,0 25 16,0 0-16,0 0 16,-24 0-16,24 0 0,0 25 15,25 0 1,0 0-16,25-1 16,0 1-16,0-25 0,-1 0 15,1 0-15,0 0 0,0 0 16,24-25-16,-24 25 15,0-49 1,0 24-16,0 0 16,-25 0-16,24 1 0,-24-1 15,-24 25 63,-1 0-46,25 25-32,-25-1 15,25 1 1,0 0-16,25-25 16,-25 25-16,49 0 0,-24-25 0,-25 24 15,25-24-15,0 25 0,0 0 16,-1 0-16,-24 0 0,0 0 15,0-1-15,-24-24 16,24 25-16,-25-25 16,0 0-16,-25 0 0,1 0 0,24-25 15,0 25-15,0-24 0,1-1 0,24 0 16</inkml:trace>
  <inkml:trace contextRef="#ctx0" brushRef="#br0" timeOffset="155197.9117">15528 9500 0,'0'0'0,"0"-25"0,-25 1 16,0 24-16,25-25 16,-25 0-16,1 0 0,-1 25 15,25-25-15,-25 25 0,-25-24 16,25-1-16,1 25 0,-26-25 16,0 25-16,26-25 0,-76 0 15,51 25-15,-26-24 0,26 24 16,-26-25-16,-49 0 0,75 25 15,-26 0-15,1-25 0,0 25 16,-1 0-16,-49 0 0,50 0 16,24 0-16,0 25 0,-24-25 15,-25 25-15,49 0 0,1-25 16,-1 24-16,0 1 0,1-25 0,-50 50 16,49-50-16,0 25 0,1-1 15,-1 1-15,-49 25 0,49-25 16,25-1-16,-24 1 0,24 0 15,-25 0-15,1 24 0,24 1 16,0-25-16,0 0 0,1-1 16,-26 51-16,25-50 0,0-1 15,1 26-15,24-25 0,-25 0 0,0 24 16,0-24-16,25 25 16,0-25-16,0-1 0,0 51 15,0-50-15,0 24 0,0-24 0,0 25 16,25-26-16,0 51 0,0-50 15,-1-1-15,1-24 16,0 25-16,25 25 0,-26-50 0,26 25 16,-25-25-16,0 24 0,24-24 15,26 25-15,-51 0 0,1-25 16,25 0-16,-25 25 0,49-25 16,-49 0-16,25 0 0,-26 0 15,26 0-15,-25 0 0,74 0 16,-49 0-16,-1 0 0,1 0 15,-1 0-15,51-25 0,-51 25 16,1-25-16,-1 25 0,-24-25 0,25 25 16,24-24-16,-24-1 0,-25 0 15,24 25-15,-24-25 0,50-24 16,-26 24-16,-24 0 0,25 25 16,-26-25-16,26 0 0,0-24 15,-26-1-15,1 25 0,0 1 16,0-26-16,24-49 0,-24 74 15,0-25-15,-25 1 0,25-1 16,-25 25-16,25-49 0,-25 24 16,0 25-16,0 1 0,0-1 15,-25-25-15,-25 25 0,25 25 0,25-24 16,-24 24-16,-1 0 0,0 0 16,0 0-16</inkml:trace>
  <inkml:trace contextRef="#ctx0" brushRef="#br0" timeOffset="165789.7586">17934 9971 0,'0'-24'0,"0"-1"15,-25 25-15,25-25 16,-25 0-1,0 25 1,25-25 0,-24 25-16,-1-24 0,0 24 15,0-25-15,-24 0 16,24 0-16,0 25 16,0-25-16,0 25 0,-24-24 15,24-1-15,0 25 0,0-25 16,0 25-16,1-25 0,-26 0 15,25 1-15,0 24 0,1-25 0,-1 25 16,0 0-16,-49-25 0,49 25 16,-25 0-16,25 0 0,-24-25 15,-26 25-15,26 0 0,24 0 16,0 0-16,-24-25 0,24 25 16,-25 0-16,25-24 0,-24 24 15,24 0-15,0 0 0,0 0 16,1 0-16,-1 0 0,0 0 0,0 0 15,0 0-15,-24 0 0,24 24 16,0-24-16,0 0 0,-24 25 16,24-25-16,-25 0 15,25 0-15,1 0 0,-1 25 0,0-25 16,0 0-16,-24 25 0,24-25 16,0 0-16,0 25 0,0-25 15,-24 24-15,24-24 16,0 25-16,0-25 0,1 25 15,-1-25-15,0 25 16,0-25-16,0 25 16,1-25-16,24 24 15,-25-24-15,25 25 16,-25-25-16,25 25 16,-25-25-16,25 25 15,0 0-15,-25-25 0,25 24 16,0 1-16,-24 0 15,24 0-15,0 0 16,0-1 0,0 1-16,0 0 15,0 0-15,0 0 16,0 0-16,0-1 16,24 1-16,-24 0 15,0 0 1,0 0-16,25-25 0,-25 24 15,0 1-15,25-25 0,-25 25 0,0 0 16,25 0-16,-25-1 16,0 1-16,25-25 15,-25 25-15,0 0 0,0 0 16,24-25-16,-24 24 16,25 1-16,0 0 15,0-25-15,0 25 16,-1 0-16,1-25 15,-25 24 1,25 1-16,0 0 16,0 0-1,-1 0-15,1-25 16,0 24-16,-25 1 16,25-25-16,0 0 0,-25 25 15,24-25-15,1 25 16,0-25-16,0 0 15,-25 25-15,25-25 0,-1 0 16,1 0-16,0 24 16,0-24-16,0 0 0,-1 0 15,26 0 1,-25 25-16,0-25 0,0 0 16,-1 0-16,1 0 15,0 0-15,0 0 0,0 0 16,-1 0-1,1 0-15,0 0 0,0 0 16,0 0-16,-1 0 0,1 0 16,0 0-16,0 0 15,0 0-15,-1 0 0,26-25 16,-25 25-16,0 0 16,-1-24-16,26 24 0,-25 0 15,0-25-15,-1 25 16,1 0-16,0-25 0,0 25 0,0-25 15,-1 25-15,1 0 0,-25-25 16,25 25-16,25-24 0,-26-1 16,1 0-16,0 25 0,0-25 15,49 0-15,-49 1 0,0-1 16,0 0-16,0 0 0,-1 0 16,26-24-16,-25 24 0,0-25 0,-1 26 15,-24-1-15,50-74 16,-25 74-16,0-25 0,-25 25 15,24 1-15,-24-1 16,25 0 0</inkml:trace>
  <inkml:trace contextRef="#ctx0" brushRef="#br0" timeOffset="167751.7716">18033 10021 0,'25'0'156,"0"0"-140,-25-25 46,24 25-46,1 0 46,0 0-15,0 0 0,0 0-31,-1 0 77,1 0-30,0 0-63,0 0 16,0 0 30,-1 0-30,-24-25-16,25 25 0,0 0 16,0 0-1,0 0-15,-1 0 0,1 0 16,0-24-16,0 24 16,0 0-16,0 0 15,-1 0-15,26 0 16,-25 0-1,0 0 1,-1 0 0,1 0-1,0 0 1,0 0-16,0 0 16,-1 0-16,1 0 15,0 0-15,0 0 16,0 0-1,-1 0-15,1 0 16,0 0-16,0 0 16,0 0-16,-1 0 15,1 0-15,0 0 16,0 0-16,0 0 16,24 0-1,-24 0-15,0 0 16,0 0-16,24 0 15,-24 0-15,0 0 0,0 0 16,-1 24-16,26-24 0,-25 0 16,0 0-16,0 0 0,-1 0 15,26 0-15,-25 25 0,24-25 16,-24 0-16,0 0 0,0 0 16,24 0-16,1 0 0,-25 25 0,0-25 15,-1 0-15,1 25 16,50-25-16,-51 0 0,1 25 15,0-25-15,0 25 16,0-25-16,-1 0 0,1 0 16,0 24-16,0-24 15,0 0-15,-1 0 16,1 25-16,0-25 16,0 0-16</inkml:trace>
  <inkml:trace contextRef="#ctx0" brushRef="#br0" timeOffset="168407.4292">20365 9996 0,'24'0'62,"1"0"-46,0 0 0,0 25-1,0 0 1,-25 0-16,24-25 0,-24 25 0,25-1 16,-25 1-1,0 0-15,-25-25 16,1 25-1,-1-25-15,0 0 0,0 0 16,0 0-16,1 0 0,-1 0 16</inkml:trace>
  <inkml:trace contextRef="#ctx0" brushRef="#br0" timeOffset="170653.0007">15007 10889 0,'0'-25'16,"25"25"0,-1 0-1,1 0 1,0 0-1,0 0 1,0 0-16,-1 0 16,1 0-16,0 0 15,0 0-15,0 0 16,-1 0-16,1 25 16,0-25-16,0 0 15,0 0-15,0 0 16,-50 0 31</inkml:trace>
  <inkml:trace contextRef="#ctx0" brushRef="#br0" timeOffset="171001.8396">15106 10988 0,'0'0'0,"-25"0"0,50 0 47,0 0-32,0 0 1,-1 0-16,1 0 15,0 0-15,0 0 16,0 0-16,-1 0 16,1 0-16,0 0 15,0 0 1,-50 0 46,0 0-62</inkml:trace>
  <inkml:trace contextRef="#ctx0" brushRef="#br0" timeOffset="171264.6386">15106 11112 0,'25'0'31,"24"0"-15,-24 0-1,0 0 1,25 0-16,-26 0 0,1 0 16,0 0-16,0 0 15,0 0-15,-25 25 16,-25-25-1</inkml:trace>
  <inkml:trace contextRef="#ctx0" brushRef="#br0" timeOffset="171440.4425">15180 11212 0,'0'25'0,"25"-25"31,0 0-31,0 0 16,0 0-16,-1 0 16,1 0-16,0 0 15,0 0-15</inkml:trace>
  <inkml:trace contextRef="#ctx0" brushRef="#br0" timeOffset="171601.7193">15180 11336 0,'25'0'31,"0"0"-31,0 0 16,0 0-16,24 0 0,-24 0 15</inkml:trace>
  <inkml:trace contextRef="#ctx0" brushRef="#br0" timeOffset="171766.2897">15180 11410 0,'0'0'0,"25"0"31,25 0-31,-25 0 15,-1 0-15,1 0 0,0 0 16</inkml:trace>
  <inkml:trace contextRef="#ctx0" brushRef="#br0" timeOffset="171886.1951">15230 11435 0,'0'0'0,"50"0"31,-26 0-31,26-25 0,-25 25 16</inkml:trace>
  <inkml:trace contextRef="#ctx0" brushRef="#br0" timeOffset="173022.3132">20836 9475 0,'0'25'63,"0"0"-48,0 0-15,0 0 16,0-1 0,0 1-16,0 0 15,0 0-15,0 24 16,0-24-16,0 0 0,0 0 15,0 0-15,0-1 0,0 1 16,0 50 0,0-51-16,0 26 0,0-25 0,0 0 15,0 0-15,25 49 16,-25-49-16,25 0 16,-25-1-16,0-48 46,0-1-30,0 0-16,24 25 0</inkml:trace>
  <inkml:trace contextRef="#ctx0" brushRef="#br0" timeOffset="173798.4763">20811 9376 0,'0'-25'15,"25"25"1,0 0-16,0 0 0,-1 0 16,1-24-16,0 24 0,25 0 15,-1 0-15,-24 0 0,0 0 16,24 0-16,1 0 0,24 0 16,-24 0-16,0 0 0,-1-25 15,1 25-15,24 0 0,-24 0 16,-25 0-16,24 0 0,-24 0 15,0 0-15,25 0 0,-26 0 0,1 0 16,0 0-16,0 0 16,0 0-16,-1 0 0,-24 25 15,25-25-15,-25 24 16,0 1 0,0 0-1,0 0-15,0 0 16,0 24-16,-25-24 15,25 0-15,0 0 16,-24 24-16,24-24 16,0 0-16,0 0 0,0-1 0,0 26 15,0-25-15,0 24 0,0-24 16,0 0-16,0 0 0,0 24 16,0-24-16,0 0 0,0 25 15,0-25-15,0-1 0,0 1 16,0 0-16,0 25 0,0-26 15,0 26-15,0-25 16,0 0-16,0-1 0,0 1 16,0 0-16,0 0 0,0 0 15,-25-25-15,0 0 16,25 24-16,-25-24 16,0 0-16,-24 0 0,24 0 15,0 0-15,0 0 0,-24 0 16,-1 0-16,-24-24 15,24 24-15,25 0 0,-24-25 0,-1 25 16,-24 0-16,49-25 0,0 25 16,0-25-16,0 25 0,25-25 15,-24 1-15</inkml:trace>
  <inkml:trace contextRef="#ctx0" brushRef="#br0" timeOffset="175943.9157">21332 9029 0,'0'-25'16,"25"25"-16,-25-25 15,0 0 1,-25 25 15,0 0-15,0 25-16,1-25 16,-1 0-16,0 25 0,25 0 0,-25-25 15,25 25-15,0 0 16,25-25-1,0 24-15,0-24 0,-1 0 16,1 25-16,0-25 16,0 0-16,-25 25 15,-25-25 1,0 0 0,25 25-16,25-50 31,-25 0-16,25 25-15,0-25 0,-1 25 0,1 0 16,25-24-16,-25-1 0,-1 25 16,1-25-16,0 25 0,0-25 15,0 25-15,-25-25 16,-25 25 15,-25 0-31,25 25 0,1-25 16,24 25-16,-25-25 15,25 25 1,0 0-16,25-25 16,-1 24-16,26-24 15,-25 0-15,0 0 16,-1 0 0,1-24-16,0 24 15,0 0-15,-25-25 0,25 0 16,0 0-16,-25 0 15,0 0 1,-25 25 15,25 25-15,0 0 0,25-25-1,-1 25-15,1-25 16,0 0-16,0 0 0,-25 25 15,25-25-15,-1 0 0,-24 25 16,-24-25 15,24 24-31,-25-24 16,0 0-16,0 0 16,0 0-1,1-24-15,24-1 16,24 0-1,26 25-15,-25-25 16,0 25-16,24 0 16,-24-25-16,0 25 0,0 0 15,-1 0-15,1 0 16,0 0-16,0 0 16,-25 25 15,-25-25 0,25 25-15,0 0-1,0 0-15,25-25 16,-25 24-16,25-24 16,-25 25-16,0 0 15,24-25-15,-48 0 47,-1 0-47,0-25 16,0-24-16,0 24 15,1 0-15,24 0 16,-25 0-16,25 0 16,0 1-1,25 24 1,-1 0-1,1 0 1,0 0 0,0 0-16,0 24 15,-1-24-15,1 0 16</inkml:trace>
  <inkml:trace contextRef="#ctx0" brushRef="#br0" timeOffset="176524.3055">22225 8954 0,'25'0'16,"-25"25"46,0 0-46,25-25-1,-25 25 1,24-25-16,1 0 16,-25-25 31,0 0-32,25 0-15,-25 1 16,-25 24-1,0 0-15,1 0 16,24 24 15,49-24-31,-24 0 16,0 25-16,0-25 16,-1 0-16,1 0 0,0 0 15,-25 25 1,25-25-16,-25 25 31,25-25-15,-1 0 15,1 0-31,0 0 0,-25-25 16,25 25-16,0 0 15,-1 0 1,-24 25-1,25-25-15</inkml:trace>
  <inkml:trace contextRef="#ctx0" brushRef="#br0" timeOffset="177516.2417">22721 8880 0,'25'0'15,"25"-25"-15,-26 25 16,1 25-16,0-25 15,-25 25-15,25 0 0,0 24 16,-1-49-16,-24 25 16,25 50-1,-25-51-15,0 1 16,-25-25-16,1 25 0,-1-25 16,0 0-16,0 0 0,0 0 15,1 0-15,-1 0 16,50 0 15,-1 0-15,26-25-16,-25 25 0,24-25 15,-24 25-15,0-24 0,0-1 16,49 0-16,-49 0 0,0 0 16,-25 0-16,25 25 0,-1-49 0,-24 24 15,25 25-15,-25-25 0,-25 50 47,1-25-47,24 50 16,0-26-16,-25 1 15,25 0-15,0 0 0,0 0 16,0 0-16,0-1 16,0 1-1,0-50 1,0 1-16,0-1 0,0 0 15,0 0-15,25-25 0,-25 26 16,24-1-16,-24 0 0,25 25 16,0-25-16,0 0 0,24 1 15,-24 24 1,0 24-16,0 26 16,0-25-16,-25 0 15,0-1-15,0 1 0,0 0 0,-50 25 16,25-25-16,-24-1 15,24-24-15,-25 25 0,1 0 16,-75 0-16</inkml:trace>
  <inkml:trace contextRef="#ctx0" brushRef="#br0" timeOffset="177999.8338">20960 8260 0,'0'-25'16,"-25"25"-1,0 0-15,1 0 16,-1 0-16,0 0 0,25 25 16,-25 0-16,0 24 0,1-24 15,24 0-15,0 0 16,0 0-16,0-1 0,0 1 16,49-25-16,-24 25 0,0-25 15,24 0-15,1 0 0,0 0 16,-26 0-16,1-25 0,25 25 15,-25-25-15</inkml:trace>
  <inkml:trace contextRef="#ctx0" brushRef="#br0" timeOffset="178712.4262">21158 8384 0,'0'-25'16,"0"100"-16,0-125 0,0 0 15,-24 50-15,24 25 16,0 0 0,0 0-16,0 0 15,0-1-15,24 1 16,1-25-1,0 0-15,0 0 16,0 0-16,-1-25 0,1 1 16,-25-1-16,0 0 15,0 0-15,-25 25 16,1-25-16,-1 1 0,0 24 0,0 0 16,0 0-1,25 24 1,25-24-16,50 0 15,-51 0-15,1 25 0,0-25 16,0 0-16,49 0 0,-49 0 16,0 0-16,0-25 15,-50 25 17,25 25-17,0 0-15,0 0 0,-25-25 16,25 25-16,0-1 15,25 1-15,0-25 16,-1 0 0,1 0-16,-25-25 15,25 1-15,-25-1 16,0 0-16,-25 0 16,0 0-16,25 1 15,-24 24-15,24-25 16,-25 25-16,50 0 31,24-25-15,-24 25-16,0 0 0,0-25 15,-1 25-15,26-25 16,-25 1-16,0 24 31,-50 49-15,25 1-1,-25-50 1,25 25-16,0-1 0,0 1 16,0 0-16,25 0 15,-25 0-15,25-25 0,-25 24 0,25-24 16,-1 0-16,-24 25 0,25-25 16,0 0-16</inkml:trace>
  <inkml:trace contextRef="#ctx0" brushRef="#br0" timeOffset="178977.4389">21977 8310 0,'-25'-25'0,"0"25"16,25-25-1,-24 25 1,24 25 0,0 0-16,-25-25 15,25 24-15,0 1 16,-25-25-16,25 25 15,-25-25-15,25 25 0,-25 0 16,1-25 0,24 24-16,24-48 31,1 24-15,0-25-16,0 25 15,0 0-15,-25-25 0</inkml:trace>
  <inkml:trace contextRef="#ctx0" brushRef="#br0" timeOffset="179153.601">22051 8359 0,'0'0'16,"25"0"-16,0 0 0,0 0 31,-25 25-15,0 0 0,0 0-16,25-25 0,-25 24 15,24 1-15,-48-25 63</inkml:trace>
  <inkml:trace contextRef="#ctx0" brushRef="#br0" timeOffset="179289.1973">22027 8285 0,'0'-25'15,"-25"25"-15,25-25 16,25 25-1,24 0 1,-24 0-16,0 25 0,0-25 16,-1 25-16</inkml:trace>
  <inkml:trace contextRef="#ctx0" brushRef="#br0" timeOffset="179744.8722">22250 8434 0,'25'0'15,"-1"0"1,1-25 0,0 0-16,-25 0 15,25 25-15,-25-25 0,0 1 16,-50 24 0,50-25-16,-25 25 0,1 0 15,-1 25 1,25-1-1,25-24-15,-1 25 16,26 0 0,-25-25-16,0 0 15,24-25 1,-24 0-16,-25 1 16,25 24-16,-25-25 0,0 0 15,0 0 1,-25 25-1,25 25 1,0 25-16,25-26 16,-25 1-16,25 0 15,-1 0-15,-24 0 0,0-1 16,0 1-16,0 0 16,0 0-16,-24 0 15,-1-25-15,0 0 0,0 24 16,0-24-16,1 0 0,-1 0 0</inkml:trace>
  <inkml:trace contextRef="#ctx0" brushRef="#br0" timeOffset="204413.8563">18058 11112 0,'0'-24'0,"-25"24"109,0 0-93,0 0-1,1 24-15,-1 1 16,0-25 0,25 25-1,-25-25-15,0 0 0,1 25 16,-1 0-16,0-25 16,0 25-16,0-25 15,25 24-15,-24-24 0,-1 0 16,-25 25-16,25-25 15,1 0-15,24 25 16,-50-25-16,25 0 0,0 0 16,0 25-1,1-25-15,-1 0 0,0 0 16,0 0 0,0 0-16,1 25 0,-1-25 0,0 0 15,-25 0-15,26 0 16,-1 0-16,0 0 15,0 0-15,25 24 16,-25-24-16,1 0 16,-26 0-16,25 0 15,0 0-15,1 0 16,-1 0-16,0 0 16,25 25-16,-25-25 0,0 0 15,1 0-15,-1 0 16,0 0-1,0 0 1,0 0-16,1 0 16,-1 0-16,0 0 15,0 0-15,0 25 16,1-25-16,-1 0 16,0 0-16,0 0 15,0 0-15,1 0 16,-1 0-1,0 0 1,0 0-16,0 0 16,0 0-1,1 0-15,-1 0 0,0 0 16,0 0 0,0 0-1,1 0-15,-1 0 16,0 0-1,0 0-15,25 25 188,0 24-172,0 1-1,0-25 1,0 0-16,0-1 0,0 1 0,0 0 15,0 0-15,0 0 16,0-1 0,0-48 15,0-1-15,0 0-16,0 0 0,0 0 15,0 1-15,0-1 0,0 0 16,0 0-16,0-24 15,0 24-15,0 0 0,0 0 16,0 0 0,0 1 31,25 24-47,0 0 15,0 0-15,-1 0 0,1 0 16,0 0-16,0 0 15,49-25-15,-49 25 0,0 0 0,0 0 16,0-25-16,24 25 0</inkml:trace>
  <inkml:trace contextRef="#ctx0" brushRef="#br0" timeOffset="207108.313">14957 10889 0,'0'0'0,"25"0"125,0 0-125,0 0 16,-1 0-1,1 0-15,-25 25 0,25-25 16,0 0-16,24 0 16,-24 0-16,0 0 15,0 0-15,0 0 0,-1 0 16,1 0-16,0 0 15,0 0-15,0 0 16,-50 0 62</inkml:trace>
  <inkml:trace contextRef="#ctx0" brushRef="#br0" timeOffset="207550.3634">15032 11038 0,'0'25'0,"24"-25"31,1 0 0,0 0-15,0 0-1,0 0-15,-1 0 16,1 0-16,0 0 16,0 0-16,0 0 15,-1 0 1,1-25 0,-50 25 46,25 25-46</inkml:trace>
  <inkml:trace contextRef="#ctx0" brushRef="#br0" timeOffset="207986.0177">15056 11112 0,'0'25'16,"25"-25"46,0 0-46,0 0-1,0 0 1,-1 0 0,1 0-1,0 0-15,0 25 16,0-25-1,-1 0-15,1 0 16,0 0 0</inkml:trace>
  <inkml:trace contextRef="#ctx0" brushRef="#br0" timeOffset="208222.7557">15081 11237 0,'25'0'16,"0"0"-16,0 0 15,24 0 1,-24 0-16,0 0 16,0 0-16,-1 0 15,-24 24 1</inkml:trace>
  <inkml:trace contextRef="#ctx0" brushRef="#br0" timeOffset="208438.6225">15106 11361 0,'0'0'0,"25"24"0,0-24 16,-1 0-16,1 0 0,25 0 15,-25 0-15,-1 0 16,1 0-16,0 0 16</inkml:trace>
  <inkml:trace contextRef="#ctx0" brushRef="#br0" timeOffset="208612.8657">15180 11435 0,'25'0'0,"0"0"16,25 0-16,-26 0 0,1 0 16,0 0-16,0 0 15,25 0-15</inkml:trace>
  <inkml:trace contextRef="#ctx0" brushRef="#br0" timeOffset="261220.6527">12378 11137 0,'-25'0'0,"0"0"15,25 25 17,25-25 46,0-25-47,-1 25-31,-24-25 16,50 1-16,-25-1 0,0 0 15,-1 0-15,1 25 0,25-49 16,-25 24-16,-1 25 0,26-25 16,-25 0-16,0 25 15,24-49-15,-24 49 0,0-25 0,0 25 16,-1-25-16,1 25 0,0-25 15,0 0-15,0 1 16,-1 24-16,-24-25 0,25 25 16,0-25 62,-50 25-31,0 0-32,1 0-15</inkml:trace>
  <inkml:trace contextRef="#ctx0" brushRef="#br0" timeOffset="261569.3077">12824 10666 0,'25'0'31,"0"0"-15,-25-25-16,24 25 16,1 0-1,0 0-15,0 0 16,0 0-16,-1 0 15,1 0-15,-25-25 0,25 25 16,0 0-16,-25 25 31,0 0-31,0 0 16,0 0-16,-25-25 16,25 49-16,-25-24 0,25 0 15,0 0-15,-25-1 16,25 1-16,0 0 15,-24-25 1</inkml:trace>
  <inkml:trace contextRef="#ctx0" brushRef="#br0" timeOffset="453261.3961">17611 13320 0,'0'25'32,"-24"-25"124,24-25-156,-25 25 15,25-25 1,-25 1 0,0-1-16,25 0 15,-25 25 1,25-25-16,-25 0 16,25 0-1,0 1-15,0-1 16,-24 0-16,24 0 0,0 0 15,-25 25-15,25-49 16,-25 24-16,25 0 16,-25 0-16,25 1 15,-25-1-15,25 0 16,-24 0-16,24 0 0,0 1 16,-25-1-1,25 0-15,0 0 0,0 0 16,0 1-16,-25-26 15,25 25 1,0 0-16,0 1 0,0-1 16,-25 25-16,25-25 0,0 0 15,0 0-15,-25 1 16,25-1-16,0 0 16,0 0-16,-24 25 15,24-25-15,0 1 16,0-1-16,0 0 15,0 0-15,-25 0 16,25 0 0,0 1-16,0-1 15,-25 25-15,25-25 16,0-25-16,0 26 16,0-1-16,0 0 0,0 0 15,0 0 1,0 1-16,-25 24 15,25-25-15,0 0 16,0 0-16,0 0 0,0 1 16,0-1-16,0 0 15,0 0 1,0 0-16,0 1 16,0-1-16,0 0 15,0 0-15,0 0 16,0 1-16,0-1 15,0 0-15,0 0 16,0 0-16,0 1 16,0-1-16,0 0 15,0 0-15,0 0 16,0 1 0,0-1-1,0 0-15,0 0 16,0 0-1,0 0 1,0 1 0,-25 24 31,1 0 15,-1 0-46,25 24-16,-25-24 15,25 25-15,-25 0 0,0-25 0,25 25 16,-24 0-16,24 0 16,-25-1-16,25 1 15,-25 0 1,25 0-1,0-50 17,0 0-17,25 0 1,0 1-16,-1-1 16,1 0-16,-25 0 15,25 25-15,-25-25 0,25 0 16,0 1-1,-1 24 1,-24-25-16,25 25 0,-25-25 16,25 25-16,-25-25 15,25 25 95,0 0-95,-1 0 1,1 0-16,0 25 16,0-25-16,0 0 15,-25 25 1,24-25-16,-24 25 15</inkml:trace>
  <inkml:trace contextRef="#ctx0" brushRef="#br0" timeOffset="463243.961">17214 9922 0,'0'0'0,"0"-25"16,-24 25-16,24-25 0,0 0 15,0 1 1,-25-1-16,25 0 16,0 0-16,-25 0 0,0 1 15,25-1-15,-25 25 0,1-25 16,24 0-16,-25 25 0,-25-25 15,25 25-15,1 0 0,-26 0 16,25 0-16,-49 0 0,49 0 16,0 0-16,-24 0 0,24 0 15,-25 25-15,-24-25 0,49 0 0,0 0 16,-24 25-16,24-25 0,-25 0 16,0 25-16,1-25 0,24 25 15,-25-25-15,26 24 0,-26 1 16,25-25-16,0 25 0,1 0 15,-1 0-15,0-1 0,0 1 16,0 0-16,1 0 0,24 0 16,-25-1-16,25 1 0,-25 25 15,0-50-15,25 25 0,0 24 16,-25-24-16,25 0 0,0 25 16,0-1-16,0-24 0,0 25 0,0-26 15,25 51-15,-25-50 0,25-1 16,0 1-16,-25 25 0,25-25 15,24-1-15,-49 1 0,50 0 16,-25 0-16,-1 0 0,1-25 16,50 24-16,-51 1 0,26 0 15,-25-25-15,24 25 0,1-25 0,-25 25 16,25-25-16,-26 24 16,1-24-16,25 0 0,-1 25 15,1-25-15,-25 0 0,24 25 16,-24-25-16,25 0 0,24 0 0,-24 0 15,-1 0-15,-24-25 0,25 25 16,49-25-16,-49 1 0,-1 24 16,-24-25-16,25 25 0,-1-25 15,26-25-15,-26 50 0,-24-24 16,25-26-16,-25 25 0,49-24 16,-49-1-16,0 25 0,-1-24 15,1 24-15,0-25 0,0-24 16,-25 24-16,0 25 0,0-24 15,0 24-15,0-49 0,-25 49 16,25 0-16,-25 0 0,0 0 16,1-24-16,-1 49 0,25-25 15,-25 25-15,0-25 16,0 25-16,1 0 16,24-25-16,-25 25 15,0 0 1</inkml:trace>
  <inkml:trace contextRef="#ctx0" brushRef="#br0" timeOffset="514279.0592">8632 14287 0,'0'-24'47,"25"-1"-32,-25 0 1,0 0 0,25 25-16,-25-25 15,-25 1-15,0-1 16,0 25-1,0 0-15,25-25 16,-24 25-16,-1 0 16,0 0-16,0 0 0,25 25 15,-25-25-15,25 25 0,-24-25 16,24 24-16,-25 1 0,25 0 0,-25 0 16,25 24-1,0-24-15,0 0 0,0 0 16,0 0-16,0 0 0,0 24 15,0-24-15,0 0 0,25-25 16,-25 25-16,0-1 0,25 1 0,-1 0 16,1-25-1,0 25-15,0-25 16,0 0-16,-1 0 16,-24-25-16,25 25 15,-25-25-15,25 0 16,-25 1-1</inkml:trace>
  <inkml:trace contextRef="#ctx0" brushRef="#br0" timeOffset="514785.1981">8979 14213 0,'0'-25'0,"-25"25"16,1 0-1,-1 0-15,25 25 16,-25-25-16,0 25 15,25 0 1,-25-1-16,25 1 0,0 0 16,0 0-16,-24 0 15,24 0-15,0-1 0,0 1 16,24-25-16,-24 25 16,25-25-16,0 0 15,0-25-15,0 0 0,-1 1 16,-24-1-16,25 0 0,-25 0 15,25 0-15,-25 0 0,25 25 0,-25-24 16,0 48 15,-25 1-15,25 0-16,0 0 16,0 0-16,0 0 15,0-1-15,25-24 0,-25 25 16,25-25-16,0 0 15,24-25 1</inkml:trace>
  <inkml:trace contextRef="#ctx0" brushRef="#br0" timeOffset="515029.8552">9401 14188 0,'0'-25'15,"0"1"-15,-25 24 16,0 0-16,1 0 15,-1 24 1,0 1-16,0 0 0,25 0 16,-25 0-1,25-1-15,0 1 0,0 0 16,0 0-16,0 0 0,25 0 16,-25-1-16,25 1 15,0-25-15,0 25 0,-1-25 16,1 0-16,0 0 15,-25-25-15,25-24 0</inkml:trace>
  <inkml:trace contextRef="#ctx0" brushRef="#br0" timeOffset="515594.3514">9649 13915 0,'0'0'0,"-25"0"16,25 25-1,0 0-15,-25 0 0,25 0 16,0-1-16,0 26 0,-24-25 16,24 24-16,0-24 0,0 0 15,0 25-15,0-1 0,0-24 16,0 0-16,0 0 0,0 0 16,0-1-16,24 1 0,1-25 15,0-25 1,0-24-16,-25 24 15,25 0-15,-25 0 0,24 0 16,-24 1-16,25 24 0,-25-25 16,0 50-1,0-1 1,-25 1-16,25 0 0,0 0 16,0 0-16,0 0 0,25-1 15,-25 1-15,75 0 16,-51-25-16,1 0 15,0 0-15,25-25 16,-50-24-16,24 24 0,1 0 16,-25 0-16,25 0 0,-25 0 0,0 1 15,0-1-15,0 0 16,-25 25-16,-24 25 16,24 0-1,25-1-15,0 1 16,-25 0-1,25 25-15,0-25 0,25-1 16,0 1-16,-1-25 16,1 0-16,-25 25 0,25-25 0,25 0 15,-50-25-15,25 25 16,-25-25-16,24 25 16</inkml:trace>
  <inkml:trace contextRef="#ctx0" brushRef="#br0" timeOffset="516130.1038">10517 13767 0,'0'0'0,"0"-25"15,25 0-15,-25 0 0,25 0 16,0 1-16,-25 48 31,-25-24-31,25 25 0,-25 0 0,0 0 16,-24 24-16,49 1 15,-25-25-15,0 0 0,0 24 0,0 1 16,25-25-16,-24-1 0,24 1 16,0 0-1,-25-25-15,25-25 16,0 0-16,0-24 0,0 24 15,0 0-15,0 0 0,0 1 16,0-1-16,0 0 0,0 0 16,25 25-16,-1 50 15,1-50-15,0 25 16,0-25-16,0 24 0,24 1 16,-24 0-16,0 0 15,0-25-15,-25 25 0,24-25 0,1 24 16</inkml:trace>
  <inkml:trace contextRef="#ctx0" brushRef="#br0" timeOffset="562883.75">8086 14287 0,'-24'0'32,"-1"0"30,0 0-46,0 0-16,0 0 15,-24 0-15,24 0 16,0 0-16,0 0 16,-24 0-16,24 0 0,0 0 15,0 0-15,0 0 0,1 0 16,-26 0-16,25 0 0,0 0 15,1 0-15,-1 0 0,0-24 16,0 24-16,0 0 16,1 0-16,-1 0 15,0 0 1,25-25 15,0 0-31</inkml:trace>
  <inkml:trace contextRef="#ctx0" brushRef="#br0" timeOffset="563168.9442">7392 14114 0,'0'-25'0,"0"0"15,-25 25 17,0 0-17,25 25 1,-49 0-16,24 0 15,0-25-15,25 24 0,-25 1 16,0 0-16,1 0 0,24 0 16,-25-1-16,25 1 15,0 0-15,0 0 16,25 0 0,-1 0-16,1-1 0,0-24 15,0 0-15,24 0 0,-24 0 16,0 0-16,0 0 15,0 0-15,-1 0 0</inkml:trace>
  <inkml:trace contextRef="#ctx0" brushRef="#br0" timeOffset="564180.1006">5680 13295 0,'-25'0'0,"1"25"31,-1-25-31,25 25 0,0 0 16,0 0-16,0-1 0,0 1 15,0 0 1,25-25-16,-1-25 31,1 0-31,-25 1 0,25 24 16,-25-25-16,0 0 0,25 0 0,-25 0 15,25 1 1,-25 48 0,0 1-1,0 0-15,24 25 0,-24-26 16,0 1-16,25-25 0,-25 25 15,50-25-15,-25 0 16,0 0-16,-1-25 16,-24 0-16,25 1 0,-25-1 15,0 0-15,0 0 0,0 0 16,0-24-16,0 24 0,0 0 0,-25 25 16,25-25-16,-24 25 31,24 25-31,0 0 15,0 0-15,0 0 16,24-1-16</inkml:trace>
  <inkml:trace contextRef="#ctx0" brushRef="#br0" timeOffset="564459.3625">6077 13444 0,'0'0'0,"25"0"16,-25-25-1,25 1 1,0 24-16,-25-25 0,24 0 0,-24 0 16,25 0-1,-25 1-15,0-1 0,-25 25 16,1 0 0,-1 25-1,0-25 1,0 49-16,25 1 15,0-25 1,25-25-16,0 0 0,0 0 16,-1 0-16,1 0 0,0 0 15</inkml:trace>
  <inkml:trace contextRef="#ctx0" brushRef="#br0" timeOffset="564849.7596">6400 13022 0,'0'-24'0,"0"48"31,0 1-31,0 25 16,-25-25-16,25-1 16,0 1-16,0 25 0,0-25 15,0 24-15,0-24 0,0 0 16,0 0-16,-25-25 0,25 25 15,0-50 1,25 0-16,-25 0 16,25 0-16,-1 25 0,-24-24 15,25-1-15,0 0 0,0 25 16,0 0-16,-25-25 0,24 25 16,1 25-16,-25 0 15,0 0-15,0-1 0,-25 1 16,1 0-16,24 0 0,-25 0 15,0-25-15,0 24 0,0-24 16,25 25-16,-24-25 16,24-25-1,0 1-15,24 24 16,-24-25-16</inkml:trace>
  <inkml:trace contextRef="#ctx0" brushRef="#br0" timeOffset="567035.4055">7069 12998 0,'0'0'0,"0"-25"15,-24 25-15,24 25 16,0 24-1,-25-24-15,25 0 0,0 0 16,-25-1-16,25 26 0,0-25 16,-25 0-16,25 0 0,0-1 15,-25 1-15,25-50 32,25 1-17,0-1-15,0 0 16,-25 0-16,25 25 0,-25-25 15,24 25-15,1 0 16,0 0 0,-25 25-16,0 0 15,0 0-15,0 0 0,-25-25 16,25 24-16,-25 1 0,25 0 16,-24 0-16,-1-25 15,25-25 16,0 0-31,0 0 16,25 1-16,-1-1 16,1 0-16,0 25 15,0-25-15,0 25 16,-1-25-16,1 25 16,0 0-1,0 0-15,-25 25 16,0 0-1,0 0-15,0 0 16,0-1-16,0 1 16,0-50 15,25 1-15,-1-1-1,1 0-15,0 25 0,-25-25 16,25 25-16,-25-25 0,25 25 15,-1 0-15,-24 25 32,0 0-17,0 0 1,0 0-16,0-1 16,25-24 15,0 0-31,0-24 15,0-1 1,-25 0 0,-25 0-1,0 25 1,25-25-16,-25 25 16,0 0-16,1 0 15,24-25-15,24 25 31,1 0-31,0 0 16,0 0 0,0 25-16,-1-25 0,1 0 15,0 0-15,-25 25 16,25-25-16,-25 25 16,0 0-1,0 0 1,-25-25-16,25 24 0,25-24 31,0 0-31,-25-24 0,24 24 16,1-25-16,0 25 15,0-25-15,0 0 0,-25 0 16,24 25-16,-24 25 31,0 0-31,-24 0 16,24 0-1,0-1-15,24-24 16,1 0 0,0-24-1,-25-1-15,25 0 0,-25 0 16,0 0 0,-25 25 30,50 0-14,24 0-17,-24 25-15,0-25 0,0 0 16,49 0-16,-24 0 16,-25 0-16,0 0 0,-1 0 15,-24-25-15,25 25 0,-25-25 16,0 1-1,-25 24 1,1 0-16,-1 0 16,0 0-16,0 24 0,25 1 15,-25 0-15,25 0 16,0 0-16,25-25 16,-25 25-16,25-25 0,0 24 15,-25 1 1,-25 0-1,0-25-15,0 25 16,1-25-16,-1 25 16,74-50 15,-24 0-31,0 25 16,25-25-16,-26 0 0,1 25 15,0-24-15,0 24 0,24-50 16,26 0-1,-50 25-15,-1 25 0,-24-24 16,0-1 0,-24 25-1,-26 25-15,25-25 0,0 24 16,1 1-16,-1 0 16,25 0-16,-25 0 0,25 0 15,50-1 1,-26-24-16,1 0 15,0 0-15,0 0 16,0-24-16,-1 24 16,1 0-16,0-25 0,0 0 15,-25 0-15,25 25 16,-25-25-16,0 50 31,0 0-15,0 0-1,-25 0-15,25-1 16,25-48 31,-25-1-47,49 0 16,-24 0-16,0 0 0,0 25 15,-25-25-15,24 1 0,1 24 16,-25-25-16,25 25 0</inkml:trace>
  <inkml:trace contextRef="#ctx0" brushRef="#br0" timeOffset="567846.7265">8682 14957 0,'0'0'0,"0"25"0,-25-25 15,50 0 17,-1 0-32,1-25 15,25 25-15,-25 0 0,24 0 16,-24-25-16,25 25 0,-26 0 0,76 0 15,-26 0-15,25 0 16,-74 25-16,0-25 0,0 25 16,0 0-16,-1 0 0,1-25 15,-25 24-15,-25-24 16,1 0 0,-1 0-16,-25 0 0,1 0 15,-51 0-15,51 0 0,-1 0 16,0 0-16,-24 0 0,24 0 15,-24 25-15,49-25 0,-24 0 16,24 0-16,0 25 16,75-25-1,-26 0-15,26 0 0,0 0 16,-26 0-16,26 0 0,0 0 16,49 0-16,-49-25 0,-1 25 15,1-25-15,-25 25 0,24 0 16,26 0-16,-51-24 0,1 24 0,0 0 15,0 0 1,-25-25-16,-25 25 16,0 0-1,-24 0 1,24 0-16</inkml:trace>
  <inkml:trace contextRef="#ctx0" brushRef="#br0" timeOffset="569137.0753">10740 14784 0,'-24'0'16,"24"-25"-16,49 25 31,1 25-16,-1-1-15,1-24 16,-25 0-16,0 0 0,49 25 16,-24 0-16,-26-25 0,1 25 0,25-25 15,-25 0-15,24 0 0,-24 0 16,0 0 0,-25-25-1,0 0-15,-25 25 16</inkml:trace>
  <inkml:trace contextRef="#ctx0" brushRef="#br0" timeOffset="569341.4415">11112 14684 0,'-24'0'0,"73"0"32,-49 25-32,25-25 0,0 25 0,25-25 15,-1 25-15,1-25 0,-25 25 16,-1-25-16,-24 24 0,25 1 15,-25 25-15,0-25 0,0-1 16,-25 1-16,25 0 16,-49 25-16,24-50 0,0 24 0,0-24 15,1 0-15,24-24 16</inkml:trace>
  <inkml:trace contextRef="#ctx0" brushRef="#br0" timeOffset="569777.0556">12427 14610 0,'0'0'0,"-25"-25"16,1 25-1,-1 25 1,0 0 0,25 0-16,0-1 0,-25 1 15,25 0-15,-25 0 0,25 24 16,-24-24-16,24 0 0,0 0 16,49 0-16,-24-25 15,0 0-15,0 0 16,24-25-16</inkml:trace>
  <inkml:trace contextRef="#ctx0" brushRef="#br0" timeOffset="571192.6508">12601 14709 0,'-75'75'15,"150"-150"-15,-100 75 16,0 0-16,0 25 16,25 0-16,0 0 15,-24-25-15,24 24 0,0 1 16,24-25-16,1 25 0,0-25 15,0 0-15,0 0 0,-1-25 16,1 0-16,-25 1 16,0-1-16,0 0 15,0 0-15,-25 25 0,25-25 16,-24 25-16,-26 0 16,25 0-16,0 25 15,25 0-15,25 0 16,0-25-1,25 0-15,-26 0 16,1-25-16,0 25 0,-25-25 0,25 25 16,0 0-16,-1-25 15,-24 50 1,0 0 0,0 0-1,-24-25-15,24 25 0,0-1 16,24 1-1,1-25-15,0-25 16,0 25-16,-25-24 16,25 24-16,-25-25 0,24 0 0,-24 50 62,0 0-62,0-1 16,50-24-1,-25 0 1,0-24-16,-1-1 0,1 0 16,0 0-1,0 0-15,-25 1 32,0 48-17,0 1-15,0 0 16,0 0-16,0 0 15,-25 24-15,25-24 0,0 0 0,0 0 16,0 24-16,-25 1 0,25-1 16,0-24-16,0 0 0,0 0 15,0 24-15,0-24 0,0 0 16,0 0-16,0 0 16,0-1-16,0 1 15,-25-25 1,25-25-16,0 1 15,0-1-15,0 0 0,0-25 0,0-24 16,25 24-16,-25 1 0,0-1 16,25 1-16,-25-26 0,0 50 15,25 1-15,-25-1 0,25 0 16,-25 0-16,24 0 0,1 1 16,0 24-16,-25-25 15,25 25-15,0 0 0,0 0 16,-25 25-16,24-25 15,-24 24-15,0 1 0,0 0 16,0 0-16,-24 0 16,-1-1-16,0-24 15,25 25-15,-25-25 0,0 0 16,0 0-16,25-25 16,0 1-16,50-1 15,-50 0-15,25 25 0,0-25 16,0 0-16,-1 25 0,1 0 15,-25-24-15,25 24 0,0 0 16,-25 24 15,0 1-15,0 0 0,0 0-16,25-25 0,-1 0 15,1 0-15,0 0 16,-25-25-16,25 0 15,0 25-15,-25-25 0,24 25 16,-24-24 0,25 24-16,-25 24 31,0 1-15,0 0-16,0 0 15,25-25-15,0 0 16,24 0-16,-49-25 0,25 25 15,0-25-15,0 0 0,0-24 16,-1 24-16,1 25 0,0-25 16,-25 0-16,25 25 0,-25-24 15,0-1-15,25 25 0,-25 25 16,0-1 0,-25 1-16,25 0 0,-25 0 15,0 24-15,25-24 16,0 0-16,0 0 0,0 0 15,0-1-15,0 1 0,25-25 32,-25-25-32</inkml:trace>
  <inkml:trace contextRef="#ctx0" brushRef="#br0" timeOffset="571346.9239">13692 14734 0,'0'0'0,"-25"0"16,1 0-16,48 0 15,26 0 1,-25 0-16,0-25 16,49 25-16,-49 0 0,0 0 15,24 0-15,-24 0 0,0 0 16,24 0-16</inkml:trace>
  <inkml:trace contextRef="#ctx0" brushRef="#br0" timeOffset="571781.5093">14064 14858 0,'0'0'0,"0"25"0,25-50 32,0 0-17,0 0-15,-1 1 0,-24-1 16,25 25-16,-25-25 0,0 0 16,25 0-16,-50 25 15,-24 25 1,24-25-16,25 25 0,-25 0 15,25 0-15,-25-1 0,25 1 16,0 0-16,0 0 16,25-25-16,0 0 15,24 0-15,-24 0 0,0-25 16,0 25-16,0-25 0,-1 25 16,26-25-16,-50 1 0,25 24 0,0-25 15,0 25 1,-1 0-16,-24 25 15,0-1 1,0 1-16,0 0 0,-24 0 16,48-25 15,26-25-31,-25 25 16,0-25-16,-1 0 0,1 1 15,0 24-15,25-50 0,-26 25 0,1 0 16,0 25-16,0-24 0,-25-1 0</inkml:trace>
  <inkml:trace contextRef="#ctx0" brushRef="#br0" timeOffset="572447.8583">14808 14709 0,'0'0'0,"0"-25"0,25 25 0,-25-24 16,25 24-16,-25-25 0,25 0 15,-25 0 1,0 0-16,0 1 0,-25-1 16,25-25-16,-25 25 0,-24 1 15,24-26-15,0 25 0,-74-74 0,49 49 16,-24 25-16,24-24 0,-24 24 15,-75-49-15,99 49 0,-24 0 16,-1 0-16,1 0 0,0 25 16,-75-24-16,74 24 0,1 0 15,0 0-15,-1 0 0,-74 24 16,100 26-16,-51-50 0,26 50 0,0-26 16,-1 1-16,-98 50 15,73-26-15,1 1 0,25-1 16,-25 1-16,-50 49 0,99-74 15,0 25-15,1-1 0,-1 1 0,25-25 16,-24 49-16,24-24 0,25-1 16,0-24-16,25 25 15,24 49-15,1-49 0,0-1 0,-1 1 16,1-25-16,0 24 0,98 26 16,-73-51-16,-1 1 0,1 0 15,-1 0-15,75 0 0,-75 0 0,25-1 16,-24-24-16,-1 0 15,1 0-15,98 0 0,-98 0 0,24-24 16,-25 24-16,26-25 16,148-50-16,-174 75 15,100-49-15,-75 24 0,-25 0 0,-24 0 16,24 0-16,26-24 0,-51 24 16,-24 0-16,0-24 0,0 24 15,-1 0-15,1-25 0,-25 26 16,25-1-16,-25 0 0,0 0 15,-50-24-15,26 24 16,-1 25-16,0-25 0,-25 25 0,1 0 16,24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5:07:08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16073 868 0,'0'25'63,"-24"-25"-63,-1 25 15,25 0 1,0-1-16,-25-24 16,25 25-16,0 0 0,-25 0 15,25 0-15,-25-1 0,25 1 16,-24-25-16,24 25 16,0 0-16,-25 0 0,25-1 15,-25 1-15,25 0 0,-25 0 0,25 0 16,-25 24-16,25-24 0,-24 0 15,24 0-15,-25-1 0,25 1 16,-25 25-16,0-1 0,25-24 16,-25 0-16,25 0 0,-24 25 15,24-26-15,0 1 0,-25 0 16,25 0-16,-25 0 0,0 24 0,25-24 16,-25 0-16,25 0 0,-24-1 15,-1 26-15,25-25 0,0 0 16,-25-1-16,25 1 0,0 0 15,-25 0-15,25 0 16,0-1-16,-25-24 0,25 25 0,0 0 16,-24-25-16,24 25 0,-25-25 31,25-25-15,25-25-16</inkml:trace>
  <inkml:trace contextRef="#ctx0" brushRef="#br0" timeOffset="697.0487">16495 1116 0,'-25'0'31,"25"25"-15,0 0-16,0 0 16,0-1-16,0 1 15,-24-25-15,24 25 0,0 0 16,0 0-16,-25-1 0,25 1 16,0 0-16,-25 25 15,25-26-15,0 1 0,0 0 16,-25 0-16,25 0 0,0 49 15,-25-49-15,25 0 0,0 24 16,0-24-16,0 0 0,-25 25 16,25-1-16,0-24 0,0 0 15,0 0-15,0 24 0,0-24 0,0 0 16,0 0-16,0-1 16,0 1-16,0 0 15,0 0-15,0-50 31,0 0-31,0 0 16,0 1-16,0-1 16,0-50-16</inkml:trace>
  <inkml:trace contextRef="#ctx0" brushRef="#br0" timeOffset="1137.9374">16421 1166 0,'0'0'0,"25"-25"0,-1 25 16,-24-25-16,25 25 0,0 0 15,0-25 1,0 25-16,-1 0 0,1 0 15,0 0-15,0 0 0,0 0 16,24 25-16,-49 0 16,25-25-16,-25 25 0,25 0 15,0-1-15,-25 1 16,0 0-16,0 25 16,-25-50-16,25 24 0,-25 1 0,0 0 15,-24 0 1,49 0-16,-25-25 0,0 24 0,0-24 15,0 25-15,1-25 16,-1 25-16,0-25 0,0 0 16,-24 0-16,24 0 0,0 0 15,25-25 1,-25 25-16,25-25 16,0 1-16,25-1 15</inkml:trace>
  <inkml:trace contextRef="#ctx0" brushRef="#br0" timeOffset="1845.1744">17214 1215 0,'-24'0'0,"-1"25"31,0-25-15,0 25-16,25 0 16,-25 0-16,25-1 15,-24 1-15,24 0 16,0 0-16,-25 24 15,25-24-15,-25 0 0,25 0 16,0 0-16,0 24 0,0-24 16,0 25-16,0-25 15,25-1-15,-25 1 16,49 25-16,-24-25 16,0-25-16,0 24 15,0-24-15,-1 0 16,1 0-16,0-24 0,0-1 15,0 0-15,-1 0 16,1 0-16,0 1 0,-25-1 16,25 0-16,-25 0 0,25-25 15,-1 1-15,-24 24 16,25 0-16,-25 0 0,0-24 0,0 24 16,-25-25-16,25 26 0,-24-26 15,-1 50-15,0-25 0,-25-24 16,26 24-16,-1 25 0,0 0 15,0-25-15,0 25 16,1-25-16,48 25 31,26 25-15</inkml:trace>
  <inkml:trace contextRef="#ctx0" brushRef="#br0" timeOffset="2265.3596">17835 1191 0,'0'0'0,"0"24"47,0 26-16,-25-25-31,25 0 16,0-1-16,0 1 0,0 25 16,0-25-16,0-1 0,0 1 15,0 0-15,-25 49 0,25-24 16,0-25-16,0 25 0,0-1 15,0-24-15,-25 0 0,25 0 16,0 24-16,0-24 16,0 0-16,0-50 47,0 0-32,0 0-15,0 1 0,0-26 16</inkml:trace>
  <inkml:trace contextRef="#ctx0" brushRef="#br0" timeOffset="2533.3293">17859 1166 0,'0'0'0,"0"-25"0,0 0 16,25 25-16,-25-25 15,25 25-15,0 0 16,0 0-16,-1 0 0,51 0 15,-50 25-15,24-25 0,-24 0 16,25 0-16,-1 50 16,-24-25-16,0-1 0,-25 1 15,0 0-15,-25 0 16,-25 0-16,26-25 0,-1 24 16,0-24-16,-25 0 0,26 0 15,-51 0-15,50 0 0,1 0 16,-1 0-16,0 0 0,0-24 15</inkml:trace>
  <inkml:trace contextRef="#ctx0" brushRef="#br0" timeOffset="3037.4473">19025 819 0,'0'0'16,"0"24"0,-25-24-1,25 25-15,-24 0 0,24 0 16,-25 24-16,0-24 0,25 0 15,-25 25-15,25-26 0,-25 26 16,-24 24-16,24-24 0,0 0 16,0-26-16,1 26 0,-26 49 0,50-74 15,-25 25-15,0-26 0,1 26 16,24-25-16,-25 25 0,0-26 16,50-24 15,0-49-16,-1 24-15</inkml:trace>
  <inkml:trace contextRef="#ctx0" brushRef="#br0" timeOffset="3714.2455">19224 1067 0,'0'-25'16,"24"25"0,26 0 15,-25 0-31,0 0 16,-1 25-16,26-25 0,-25 0 15,0 0 1,-1 0-16,1 0 31,-25 24 0,-25-24-15,25 25-16,-24 0 0,24 0 16,0 0-16,0-1 0,0 1 15,0 0-15,0 49 16,-25-24-16,25 0 0,0-26 15,0 1-15,-25 25 0,25-25 16,0-1-16,0 26 0,-25-25 0,25 0 16,0 0-16,-25-1 0,25 1 15,-24-25-15</inkml:trace>
  <inkml:trace contextRef="#ctx0" brushRef="#br0" timeOffset="3882.4348">19075 1687 0,'0'0'16,"0"25"-16,25-25 31,-1 0-15,1 0-16,50 0 0,-26 0 16,1 0-16,-25 0 0,24-25 15,50 25-15</inkml:trace>
  <inkml:trace contextRef="#ctx0" brushRef="#br0" timeOffset="4765.556">19869 1166 0,'0'-25'16,"24"25"-16,-24 25 47,0 0-47,0-1 16,-24-24-16,24 25 15,-25 25-15,25-25 16,-25-1-16,25 1 0,0 50 15,-25-51-15,25 1 0,0 0 0,0 0 16,-25 0-16,25-1 0,0 1 16,0 0-16,-24-25 0,24 25 15,0 0 1,0-50 0,24-25-16,-24 25 15,0 1-15,0-1 0,25 0 16</inkml:trace>
  <inkml:trace contextRef="#ctx0" brushRef="#br0" timeOffset="5398.3408">19869 1240 0,'0'-25'0,"0"50"0,24-74 16,-24 24-1,0 0-15,25 0 0,-25 50 63,25 0-63,-25 0 31,0-1-31,0 1 16,0 0-16,0 0 15,25 0-15,-25-1 0,0 1 16,0 0-16,0 25 16,0-26-16,0 1 0,0 0 0,0 0 15,25 0-15,-1-25 31,1-50-15,0-24 0,0 49-1,0 0-15,-25 0 0,24-24 0,1-1 16,0 0-16,-25 26 0,0-1 16,25 0-16,-25 0 15,25 0-15,-25 50 16,0 0-1,0 0-15,0 24 16,-25-24-16,25 0 16,0 0-16,0 0 0,0 24 15,0-24-15,0 0 16,0 0-16,0-1 0,25-24 0,-25 25 16,0 0-16,24-25 15,26 0-15,-50-25 16,25 25-16,0-25 0,-1 1 15,1-1-15,50-25 0,-51 25 16,1-24-16,0 24 0,0 0 16,24-24-16,-49 24 0,25 0 15,-50 50 1,1 0 0,24-1-16,-25 1 15,0 25-15,0-1 0,25-24 16,0 0-16,0 0 0</inkml:trace>
  <inkml:trace contextRef="#ctx0" brushRef="#br0" timeOffset="6290.6442">20687 1215 0,'0'-24'0,"0"-1"15,0 50 32,-25-1-31,0 1-16,1 25 15,-1-25-15,0 24 0,0-24 16,25 25-16,-49 24 0,49-49 0,-25 24 16,25 1-16,0-25 0,-25 0 15,25 49-15,0-49 0,0 0 16,-25-25-1,25-25 1,25 25-16,-25-25 0,25-49 0,0 49 16,-25-25-16,24 1 15,-24-1-15,25 25 0,0-74 16,0 49-16,-25 26 0,25-26 16,-25 25-16,24-24 0,1 24 15,-25 0-15,25 0 0,-25 0 31,0 50-15,25 25-16,-25-25 16,0-1-16,0 51 15,25-50-15,-25-1 0,0 26 16,0-25-16,25 24 0,-25 26 16,0-50-16,0 24 0,0-24 15,0 0-15,0 0 0,0 24 16,-25-49-16,25 25 0,0 0 15</inkml:trace>
  <inkml:trace contextRef="#ctx0" brushRef="#br0" timeOffset="6430.3444">20489 1463 0,'0'0'15,"-25"0"-15,25-24 0,25 24 16,-1-25-16,1 25 15,25 0-15,-25 0 0,74-25 16,-49 25-16,-1 0 0</inkml:trace>
  <inkml:trace contextRef="#ctx0" brushRef="#br0" timeOffset="6885.5717">21158 1141 0,'-24'0'0,"24"25"32,0 24-17,-25 1 1,25-25-16,0 0 0,-25 24 15,25 1-15,0-25 0,0 24 0,0 1 16,0-25-16,0 49 0,0-24 16,0-25-16,-25-1 0,25 1 15,0 0-15,0 0 0,0 0 16,0-75 15,0 25-31</inkml:trace>
  <inkml:trace contextRef="#ctx0" brushRef="#br0" timeOffset="7101.7945">21084 1141 0,'0'0'0,"0"-25"15,25 0-15,-25 1 16,25 24-16,-1 0 16,1 0-16,0 0 0,0 0 15,24 0-15,26 0 0,-50 24 16,-1 1-16,26 0 0,-25 0 15,0 0-15,-1-1 0,-24 1 16,0 0-16,0 0 0,-49 0 16,-1-1-16,25 1 15,-24-25-15,24 25 0,-25-25 16,-24 0-16,24 0 0</inkml:trace>
  <inkml:trace contextRef="#ctx0" brushRef="#br0" timeOffset="29903.5764">11559 5655 0,'0'25'32,"0"0"-17,25-25 1,-25 25-1,0 0-15,0-1 16,0 1 0,0 0-16,0 0 0,0 0 15,0 0-15,0-1 0,0 1 16,0 50-16,0-51 0,0 1 16,0 0-16,0 25 0,0 24 15,0-49-15,0 24 0,0-24 16,0 25-16,0-25 0,0 74 15,0-74-15,0 24 0,25 1 0,-25-25 16,0 49-16,0 0 16,0 26-1,0-75-15,0-1 16,0 1-16,0 25 0,0-25 16,0-50-1,0-25-15,0 25 16,0 1-16</inkml:trace>
  <inkml:trace contextRef="#ctx0" brushRef="#br0" timeOffset="30879.6039">11534 5457 0,'50'0'31,"-1"0"-15,1 0-16,-25 0 16,0 0-16,24 0 0,26 0 15,-26 0-15,-24 0 0,25 25 16,-1-25-16,1 0 0,49 0 0,-49 0 15,-1 25-15,1-25 0,0 0 16,24 0-16,25 0 0,-24 0 16,-26 0-16,1 24 0,-1-24 15,51 0-15,-76 0 0,26 0 16,-25 0-16,0 0 0,-1 0 16,26 0-16,-25 0 0,0 0 15,-1 0 1,1 0-1,-25 25 17,0 0-32,0 0 15,0 0 1,-25-1-16,25 1 0,0 0 16,0 0-16,0 0 15,0-1-15,0 26 0,0-25 0,0 0 16,0 24-16,0 51 15,0-76-15,0 1 0,0 50 0,0-26 16,0-24-16,0 25 16,0-1-16,0-24 0,0 74 15,0-49-15,0-1 0,0-24 16,0 25-16,0 49 0,0-74 0,0 24 16,0 1-16,0 0 0,0 49 15,0-49-15,0-26 0,0 26 16,0 0-16,0-1 0,0 26 15,0-51-15,0 1 0,0 0 16,0 0-16,0 24 0,0-24 16,25-25-1,-50 0 17,1-25-32,-1 25 15,0 0-15,0 0 0,-24 0 0,-1-24 16,0 24-16,1 0 0,-1 0 15,1 0-15,-51 0 0,26 0 16,24 0-16,-24 0 0,24 0 16,-24 0-16,-50 0 0,49 0 15,26 24-15,-1-24 0,1 0 16,-26 0-16,50 0 0,1 0 0,-1-24 16,0 24-16,25-50 0,-25 0 15</inkml:trace>
  <inkml:trace contextRef="#ctx0" brushRef="#br0" timeOffset="32228.0492">11757 4911 0,'25'-24'15,"-25"-1"1,-25 25 0,1 0-1,-1 0-15,0 0 16,0 25-16,0-25 16,1 24-16,-1-24 15,0 0-15,25 25 0,-25-25 16,25 25-16,-25-25 0,50 25 31,0-25-31,25 25 16,-26-25-16,-24 24 0,25-24 15,0 25-15,-25 0 16,-25 0 0,0-25-1,1 0-15,-1 0 16,0 0-16,25-25 15,25 0 1,24 0 0,-24 1-16,50-1 15,-75 0-15,24 25 0,1-25 16,0 25-16,0 0 16,0 0-1,-25 25 1,0 0-1,0 0-15,0-1 16,0 1-16,0 0 16,0 0-1,24-50 17,1 0-32,-25 0 0,25 1 15,0 24-15,-25-25 0,25 0 16,-1 25-16,-24 25 31,0 0-15,0-1-16,0 1 15,0 0 1,25-25 0,0 0-1,0-25 1,0 25-16,-1 0 31,-24 25-15,0 0-1,0 0-15,0-1 16,25-24 0,0 0-1,-25-24-15,50-51 16,-25 50-1,-1-24-15,1 24 0,-25-25 16,25 26-16,-25-1 0,0 0 16,25-25-16,-25 25 0,25 1 15,-25 48 17,0 1-17,0 0-15,0 0 0,-25 0 16,25 0-16,0 49 0,-25-49 0,25 0 15,0-1-15,0 26 0,0 0 16,0-26-16,0 1 16,0 0-16,0 0 15</inkml:trace>
  <inkml:trace contextRef="#ctx0" brushRef="#br0" timeOffset="32637.6928">12229 5035 0,'-25'-24'0,"50"-1"32,24 25-32,-24 0 15,0 0-15,0 0 0,24 0 16,-24 0-16,0 0 0,0 0 16,0-25-16,-1 25 15,1 0-15,0 0 16,-25-25-16,0 50 78,0 0-62,0 0-16,-25-1 15,25 1-15,0 25 16,0-25-16,0-1 15,0 1-15,0 25 16,0-25-16,0-1 0,0 1 0,0 0 16,0 0-16,0 0 0,0-1 15,0 1-15,0-50 47,-25 1-47</inkml:trace>
  <inkml:trace contextRef="#ctx0" brushRef="#br0" timeOffset="32849.3178">12551 4936 0,'0'0'0,"0"-25"16,25 25-16,0 0 15,0 0-15,-1 0 16,26 25-16,-25-25 15,-25 25-15,25-25 16,-25 25-16,0 0 0,-25-25 16,25 24-16,-50-24 0,25 25 15,1-25-15,-1 25 0,0-25 16</inkml:trace>
  <inkml:trace contextRef="#ctx0" brushRef="#br0" timeOffset="37753.1378">12874 5110 0,'24'25'31,"1"-25"1</inkml:trace>
  <inkml:trace contextRef="#ctx0" brushRef="#br0" timeOffset="38656.9462">13097 4887 0,'0'24'46,"0"1"-46,0 0 16,0 0 0,-25-25-16,25 25 15,0-1-15,0 1 16,25-25-16,0 0 16,-1 0-16,1 0 15,0 0 1,0 0-16,-25-25 0,0 1 15,0-1-15,25 0 16,-25 0-16,0 0 16,-25 1-16,25-1 15,-25 25-15,0 0 32,25 25-17</inkml:trace>
  <inkml:trace contextRef="#ctx0" brushRef="#br0" timeOffset="39109.5239">13370 4887 0,'0'-25'0,"25"25"31,-25 25-15,0-1-1,0 1 1,0 0-16,24 0 16,1 0 15,0-25-16,0 0-15,-25-25 0,25 25 16,-25-25-16,24 0 16,-24 0-16,0 1 15,0 48 32,0 1-31,0 0-16,0 0 15,0 0-15,25-25 16,-25 24 0,25-24-16,-25-24 31,25-1-31</inkml:trace>
  <inkml:trace contextRef="#ctx0" brushRef="#br0" timeOffset="39352.321">13767 4614 0,'0'0'0,"24"0"15,-24 24 1,0 1 0,0 25-16,0-25 15,0-1-15,0 1 16,-24 25-16,24-25 0,0 0 15,0-1-15,0 1 0,0 0 16,0 25-16,0-26 16,0 1-1</inkml:trace>
  <inkml:trace contextRef="#ctx0" brushRef="#br0" timeOffset="39527.2852">13643 4862 0,'49'-25'16,"-24"25"-16,0 0 16,0 0-16,24 0 15,-24 0-15,0 0 0</inkml:trace>
  <inkml:trace contextRef="#ctx0" brushRef="#br0" timeOffset="39816.6637">13965 4638 0,'25'0'15,"-25"25"1,0 0 0,0 0-16,0 0 15,0-1-15,0 1 16,0 0-16,-25 25 0,25-25 16,0-1-16,0 1 0,-25-25 15,25 25-15,0 0 0,0 0 16,-25-1-16</inkml:trace>
  <inkml:trace contextRef="#ctx0" brushRef="#br0" timeOffset="40168.9568">14064 4887 0,'0'24'32,"0"1"-1,0 0-31,0 0 0,0 0 16,0-1-1,25-24 1,0-24-1,0-1 1,-25 0 0,0 0-16,0 0 15,0 1-15,-25 24 16,25-25-16,-25 25 31,25 25 0</inkml:trace>
  <inkml:trace contextRef="#ctx0" brushRef="#br0" timeOffset="40532.9092">14312 4911 0,'0'25'47,"-25"-25"-47,25 25 15,0 0-15,0 0 16,25-25 0,0 0-1,0 0 1,0-25-1,-25 0 1,0 0-16,0 0 16,0 1-1,-25-1 1,0 25-16,25-25 16,-25 25-16</inkml:trace>
  <inkml:trace contextRef="#ctx0" brushRef="#br0" timeOffset="41112.5324">14511 4713 0,'0'25'78,"0"-1"-47,0 1-31,0 0 16,0 0-16,0 0 16,0 0-16,0-1 15,0 1-15,0 0 16,-25-25-16,25 25 0,0 0 15,0-1-15,0 1 16,0 0 0,0-75 15</inkml:trace>
  <inkml:trace contextRef="#ctx0" brushRef="#br0" timeOffset="41432.3914">14635 4862 0,'25'0'0,"-25"-25"47,-25 25-16,0 0-31,0 0 0,25 25 16,-25-25-16,1 25 16,-1-25-16,25 24 15,0 1 1,0 0-16,25-25 16,-25 25-16,24 0 0,1-25 15,0 0-15,0 0 16,0 0-16,-1 0 0,1 0 15,-25-25 1</inkml:trace>
  <inkml:trace contextRef="#ctx0" brushRef="#br0" timeOffset="42668.5196">14883 5035 0,'25'0'78</inkml:trace>
  <inkml:trace contextRef="#ctx0" brushRef="#br0" timeOffset="43093.8459">15205 4862 0,'0'0'0,"-25"0"16,1 0 15,24 25-31,-25-25 16,25 24-16,-25-24 0,0 25 16,25 0-1,-25-25-15,25 25 0,0 0 16,50-1-1,-25-24 1,0 0 0,-1 0-16,1 0 0,0 0 15,0 0-15</inkml:trace>
  <inkml:trace contextRef="#ctx0" brushRef="#br0" timeOffset="43449.3966">15453 4862 0,'0'0'0,"-24"0"31,24 25-31,0-1 16,-25 1-1,25 0-15,0 0 16,0 0-1,0-1 1,25-24 0,-1 0-16,1 0 15,0-49-15,0 24 16,-25 0 0,0 0-1,0 1-15,-25-1 16,0 25-16,0 0 31,1 0-31</inkml:trace>
  <inkml:trace contextRef="#ctx0" brushRef="#br0" timeOffset="44109.7434">15627 4862 0,'0'25'47,"0"-1"-47,0 1 15,0 0 1,0 0-16,0 0 15,0-1-15,25-48 63,0 24-63,-1-25 16,-24 0-16,25 0 15,0 0 1,-25 1-16,25 24 15,-25 24 17,0 1-17,0 0 1,0 0-16,0 0 31,25-25 0,-1 0-31,26-50 32,-25 25-32,0 25 15,24-25-15,-24 1 16,0 24-16,0-25 0,-1 25 16,-24 25 15,0-1-31,0 1 15,0 0 1,0 0-16,0 0 0,25-25 16,0 24-16,0-24 15,0 0-15,-1 0 16,1 0-16,0 0 0</inkml:trace>
  <inkml:trace contextRef="#ctx0" brushRef="#br0" timeOffset="49542.5592">11683 7020 0,'-25'0'63,"0"0"15,25 25 31,0-1-109,0 1 16,0 0 0,0 0-16,-24 0 15,24-1 1,0 1-16,0 0 0,0 0 16,0 0-16,-25-1 0,25 1 15,0 0 1,0 0-16,-25 24 15,25-24 1,0 0 0,-25-25-16,25 25 15,25-25 63,-25-25-62,25 25 0,0 0-1,-1 0 17,1 0-32,0 25 15,0-25 1,0 0-16,-1 0 15,26 0-15,-25 0 0,24 0 16,-24 0-16,0 0 0,0 0 16,49 0-16,-49 0 0,0 0 0,0 0 15,-1 0-15,1 0 0,0 0 16,0 0 0</inkml:trace>
  <inkml:trace contextRef="#ctx0" brushRef="#br0" timeOffset="52100.0342">4787 5259 0,'0'-25'31,"0"50"16,0-1-16,0 1-31,0 0 16,0 0-16,25-25 0,-25 25 15,0 24-15,0-24 0,0 25 16,25-26-16,-25 26 0,0-25 0,0 49 16,0-24-16,0-1 15,0-24-15,0 25 0,0-25 16,0 49-16,0-49 0,0 0 0,0 0 15,0-1-15,0 1 16,25-25-16,-25 25 0,25-50 31,-25 0-15</inkml:trace>
  <inkml:trace contextRef="#ctx0" brushRef="#br0" timeOffset="53302.292">4762 4936 0,'-24'0'15,"24"-25"-15,24 25 32,-24-24-17,25 24-15,25 0 16,-25 0-16,0 0 15,-1 0-15,26 0 0,-25 0 16,0 0-16,-1 0 0,26 0 16,-25 24-16,49-24 0,-24 0 15,-1 0-15,1 0 0,24 0 0,26 0 16,-26 0-16,-24 25 0,24-25 16,0 0-16,-24 0 0,74 0 15,-74 0-15,-1 0 16,1 0-16,0 0 0,24 0 0,-49 0 15,0 0-15,-1 0 0,1 0 16,0 25-16,25-25 0,-26 0 16,1 0-16,0 0 15,-25 25 1,0 0 0,0-1-1,0 1 1,0 0-1,0 0 1,0 0-16,0-1 16,0 1-16,0 0 15,0 0-15,0 0 0,0-1 16,0 1-16,0 0 16,25 0-16,-25 0 0,0-1 15,0 26-15,0-25 0,0 0 16,0-1-16,0 1 0,0 25 15,0-1-15,0-24 0,0 0 0,0 25 16,0-26-16,0 26 0,0-25 16,0 0-16,0 0 15,0-1-15,0 1 0,0 25 16,0-25-16,0-1 16,0 1-16,0 25 0,0-25 0,0-1 15,0 1-15,0 0 0,0 0 16,0 0-16,0-1 0,0 1 0,0 0 15,0 0-15,0 0 16,0-1-16,0 1 16,0 0-16,0 0 31,-25-25 31,-25 0-62,50-25 16,-49 25-16,49-25 16,-25 25-16,0 0 0,0 0 15,1-25-15,-26 25 0,0-24 16,26 24-16,-1 0 0,0 0 16,-49-25-16,24 25 0,25-25 0,-24 25 15,-1 0-15,0 0 0,-24 0 16,24-25-16,25 25 0,-24 0 15,-1 0-15,-24 0 0,49 0 16,0 0-16,-24 0 0,-26 0 16,50 0-16,-24 0 0,24 0 15,-25 0-15,26 0 16,-1 0-16,0 0 16,0 0-16,0 0 0,1 0 15,-1 0 1,25-25-16,0 1 0,0-1 15,0 0-15,25 0 16</inkml:trace>
  <inkml:trace contextRef="#ctx0" brushRef="#br0" timeOffset="53746.711">5259 5333 0,'0'25'47,"0"0"-31,24-1-16,-24 1 15,0 0-15,0 0 16,0 0-16,0-1 0,0 1 15,0 25-15,0-25 16,0-1-16,0 1 16,0 0-16,0 0 0,25-25 15,-25 25-15,0-50 32</inkml:trace>
  <inkml:trace contextRef="#ctx0" brushRef="#br0" timeOffset="54274.2695">5259 5358 0,'0'0'0,"-25"0"15,25-25-15,25 25 31,-1 0-15,1 0-16,0 0 16,0 0-16,0 0 15,-1 0-15,1 0 0,0 0 16,0 0-16,24 0 0,1 0 16,0 0-16,-26 0 0,26 0 15,-25 0-15,0 0 0,49 0 16,-49 0-16,0 0 0,0 0 15,-1 0-15,1 0 16,-25 25 31,-25-25-47,25 25 0,0-1 16,0 1-1,0 0-15,0 0 16,0 0-16,0-1 15,0 1-15,0 0 0,0 0 16,0 24-16,0-24 0,0 0 16,0 0-16,0 0 15,0-1-15,0 1 0,0 0 0,0 0 16,0 0 0,0 0-16</inkml:trace>
  <inkml:trace contextRef="#ctx0" brushRef="#br0" timeOffset="54490.3366">5333 5854 0,'0'25'16,"74"-25"15,-49 0-31,0 0 0,0 0 16,24 0-16,-24 0 0,50 0 15,-26 0-15,-24 0 0,25 25 16,-26-25-16,1 0 0,0 24 16</inkml:trace>
  <inkml:trace contextRef="#ctx0" brushRef="#br0" timeOffset="54902.7741">4490 6573 0,'0'0'0,"0"25"15,24-25 1,-24 25-16,25-25 15,-25 25-15,0-1 16,0 1-16,25 0 16,-25 0-16,0 24 15,0-24-15,0 0 16,0 0-16,0 0 16,0 0-16,0-50 31</inkml:trace>
  <inkml:trace contextRef="#ctx0" brushRef="#br0" timeOffset="55558.4752">4638 6598 0,'25'0'32,"0"0"-32,0-25 0,0 25 15,-1 0-15,1 0 16,50 0-16,-50 0 0,24 0 16,-24-25-16,25 25 0,-26 0 15,76 0-15,-76 0 0,26 0 16,0 0-16,-1 0 0,50 0 15,-74 0-15,25 0 0,-1 0 0,1 0 16,0 25-16,49-25 0,-74 0 16,24 0-16,1 0 0,0 0 15,-26 0-15,76 0 16,-76 0-16,26 0 0,-25 0 0,0 0 16,49-25-16,-49 25 0,0 0 15,-1 0-15,1 0 0,0 0 16,0 0-16,0 0 0,-1 0 15,1 0-15,0 0 16,0 0 0,0 25-1,-25 0 17,24-25-17,-24 25-15,0 0 16,25-25-16,-25 24 15,0 1-15,0 0 16,0 0-16,-25 0 16,25-1-16,-24 1 0,24 0 15,0 0-15,0 25 0,0-26 16,0 1-16,0 0 0,-25 0 16,25 0-16,0-1 0,0 1 15,0 0 1,-25-25-16,25-25 15,-25 0 1,0 1-16</inkml:trace>
  <inkml:trace contextRef="#ctx0" brushRef="#br0" timeOffset="55881.5784">5060 6921 0,'0'0'0,"-25"0"15,75 0 17,-25 0-32,0 0 15,-1 0-15,1 0 0,74 0 16,-74 0-16,25 0 0,-1 0 15,1 0-15,74 0 0,-74 0 16,24 24-16,-24-24 0,-1 0 0,26 0 16,24 0-16,-49 0 15,-1 0-15,-24 0 0,25 0 16,-26-24-16,1-1 0,-25 0 31</inkml:trace>
  <inkml:trace contextRef="#ctx0" brushRef="#br0" timeOffset="56912.7128">3274 4142 0,'0'-24'16,"-25"24"15,25 24-16,0 1 1,-24-25-16,24 25 0,-25 0 16,25 0-16,0-1 15,0 1-15,0 0 16,25-25-16,-1 25 16,1-25-16,0 0 0,0 0 15,0 0-15,-1-25 16,1 0-16,0 0 15,-25 1-15,0-1 0,0 0 16,-25 25-16,25-25 0,-25 25 16,25-25-16,-24 25 0,-1 0 15,0 0-15,0 0 16,0 0 0,25 25-1,25 0 1,0-25-16</inkml:trace>
  <inkml:trace contextRef="#ctx0" brushRef="#br0" timeOffset="57290.4084">3547 4093 0,'0'0'16,"0"25"15,0-1-16,0 1-15,0 0 16,0 0-16,0 0 0,25-1 16,0-24-1,-1 0-15,1-24 16,0-1 0,-25 0-16,25 25 0,-25-25 0,25 25 15,-25-25-15,0 50 63,0 0-63,-25 0 0,25 0 15,0-1-15,25 1 16,0-25-16,-1 0 31,1-25-31,-25 1 16,25-1-16,0 0 0,-25-25 15</inkml:trace>
  <inkml:trace contextRef="#ctx0" brushRef="#br0" timeOffset="57462.0405">3894 3969 0,'0'0'16,"25"-25"-16,-25 0 0,0 0 15,0 50 1,-25 0 0,25 25-16,0-26 15,0 1-15,0 0 0,0 0 16,0 24-16,0-24 0,0 0 15,0 0-15,0 0 0,0-1 16,0 1-16,0 0 16,-24-25-16</inkml:trace>
  <inkml:trace contextRef="#ctx0" brushRef="#br0" timeOffset="57583.6062">3770 4192 0,'0'0'0,"25"0"15,-25-25 1,50 25-16,-25 0 16,-1 0-16,1 0 0,-25-25 15</inkml:trace>
  <inkml:trace contextRef="#ctx0" brushRef="#br0" timeOffset="57844.5668">4167 3919 0,'0'25'32,"-25"0"-32,25 0 15,0 24-15,0-24 0,0 0 0,0 0 16,-24-1-16,24 1 0,0 0 15,0 0-15,0 0 0,0-1 16,0 1 0,0 0-16</inkml:trace>
  <inkml:trace contextRef="#ctx0" brushRef="#br0" timeOffset="58462.1875">4266 4142 0,'-24'0'0,"24"25"16,0 0-1,0 0-15,0 0 16,0-1-16,0 1 16,24-25-1,1 0-15,-25-25 16,25 25-16,-25-24 15,0-1-15,0 0 16,0 0 0,-25 25-16,0 0 15,1 0-15,-1 0 16,50 25 15,-1-25-15,1 0-16,0 0 15,25-25-15,-26 25 0,1-25 16,0 25-16,0 0 0,0 0 16,-1 0-1,-24 25 1,0 0 0,0 0-16,-24-25 15,24 25-15,0-1 16,0 1-1,24-25-15,26 0 16,-25-25 0,0 1-16,-25-1 15,24 25-15,-24-25 16,-24 25 0,-1 0-1,0 0-15,0 0 16,0 0-16,25-25 15,-24 25-15,24-25 32,24 25-17</inkml:trace>
  <inkml:trace contextRef="#ctx0" brushRef="#br0" timeOffset="58794.2518">4762 3969 0,'0'25'31,"0"-1"-15,-24 1-16,24 0 15,0 0-15,0 0 16,0-1-16,0 26 0,0-25 0,0 0 16,0-1-16,0 1 0,0 0 15,0 0-15,0-50 31</inkml:trace>
  <inkml:trace contextRef="#ctx0" brushRef="#br0" timeOffset="58993.7423">4887 4118 0,'-25'0'0,"0"0"0,0 0 16,0 24-16,0-24 0,25 25 15,0 0 1,0 0-16,0 0 16,25-25-1,0 0-15,0 0 16,0 0-16,24 0 16</inkml:trace>
  <inkml:trace contextRef="#ctx0" brushRef="#br0" timeOffset="59391.8235">5432 4192 0,'0'-25'0,"0"0"31,-25 25-15,1 0-16,-1 25 16,0-25-16,0 0 15,25 25-15,-25 0 16,25 0-16,0-1 16,25-24-1,25 0 1,-25 0-16,-25-24 15,24 24-15,1-25 16,-25 0-16,0 50 31,0 0-15,0-1 0,25-24-1,0 0-15</inkml:trace>
  <inkml:trace contextRef="#ctx0" brushRef="#br0" timeOffset="59619.1933">5581 4068 0,'0'0'0,"0"25"32,0 0-32,0 24 15,0-24-15,-25 0 0,25 0 16,0-1-16,0 26 0,0-25 15,0 24-15,0-24 0,0 0 16,0 25-16,-25-50 16,25 24-16,0-48 31,0-1-31,0 0 16,25-25-16</inkml:trace>
  <inkml:trace contextRef="#ctx0" brushRef="#br0" timeOffset="59811.1486">5606 4043 0,'25'0'0,"-50"0"16,50-25-16,-25 1 0,24 24 31,-24 24-31,25 1 16,0 0-16,-25 0 16,0 0-16,0-1 15,-25 1-15,0-25 31,1 25-31,-1-25 16,25-25-16</inkml:trace>
  <inkml:trace contextRef="#ctx0" brushRef="#br0" timeOffset="60054.5949">5854 4018 0,'0'25'15,"0"0"1,0 25-16,0-26 16,0 1-16,0 0 15,0 49-15,0-49 0,0 0 16,0 0-16,0 0 0,-25 24 16,25-24-16,0-50 46,0 0-30</inkml:trace>
  <inkml:trace contextRef="#ctx0" brushRef="#br0" timeOffset="60276.316">5854 4093 0,'0'0'0,"0"-25"0,0 0 16,25 0-16,-25 1 15,25 24-15,-1 0 16,1 49-1,-25-24-15,25 0 16,-25 0-16,0 24 16,-25-49-16,25 25 15,-25-25-15,1 0 0,-1 0 16,0 0 0,25-25-16,0-24 15,25-1 1</inkml:trace>
  <inkml:trace contextRef="#ctx0" brushRef="#br0" timeOffset="60450.2409">6077 3894 0,'0'0'15,"0"25"17,0 0-32,0 0 15,0 0 1,0 24-16,0-24 15,0 0-15,0 0 16,0-1-16</inkml:trace>
  <inkml:trace contextRef="#ctx0" brushRef="#br0" timeOffset="60614.234">6176 4093 0,'25'0'0,"-25"25"31,0-1-31,0 1 16,0 0-16,0 0 16,0 0-1</inkml:trace>
  <inkml:trace contextRef="#ctx0" brushRef="#br0" timeOffset="60742.1995">6251 3944 0,'0'0'0,"-25"0"31</inkml:trace>
  <inkml:trace contextRef="#ctx0" brushRef="#br0" timeOffset="60986.4055">6524 4043 0,'0'-25'0,"-25"25"15,0 0 1,0 0-16,25 25 15,-25 0-15,1 25 16,24-26 0,0 1-16,0 0 15,24-25-15,1 0 16,0 0-16</inkml:trace>
  <inkml:trace contextRef="#ctx0" brushRef="#br0" timeOffset="61280.0402">6747 4043 0,'0'0'0,"-25"0"0,0 0 16,0 0-1,-24 25-15,24 0 16,25 0 0,0-1-16,25-24 15,0 0-15,-1 0 16,1 0-1,-25-24-15,25 24 0,0 0 0,-25-25 16,25 25 0,-25 25-1,0-1 1,0 1-16,0 0 16,24-25 15,1-25-31,-25 0 0</inkml:trace>
  <inkml:trace contextRef="#ctx0" brushRef="#br0" timeOffset="61469.8604">6970 3870 0,'0'0'0,"0"-25"0,0 0 16,0 0-16,0 50 16,-25 0-1,25 0-15,0-1 16,-24 1-16,24 0 0,0 0 15,0 24-15,-25-24 0,25 0 16,0 0-16,0 0 0,0-1 16,0 1-16,0 0 0</inkml:trace>
  <inkml:trace contextRef="#ctx0" brushRef="#br0" timeOffset="61742.0648">6871 4118 0,'-25'0'0,"75"0"31,-25-25-31,-1 0 16,1 25-16,0 0 0,25-25 0,-26 25 16,1 0-16,0 0 15,-25 25 1,0 0-1,0 0 1,-25-1-16,25 1 16,0 0-16</inkml:trace>
  <inkml:trace contextRef="#ctx0" brushRef="#br0" timeOffset="61899.2399">7144 3919 0,'-25'0'16,"0"25"-1,25 0 1,25 0 15,0-25-31,24 0 16</inkml:trace>
  <inkml:trace contextRef="#ctx0" brushRef="#br0" timeOffset="62362.5976">7342 4043 0,'0'0'15,"-25"25"-15,1 0 16,-1 0-16,50-25 31,-1 0-31,1 0 16,0-25-1,0 0-15,-25 0 16,0 0 0,-25 25-16,0-24 15,0 24 1,25 24 0,0 1-1,25-25-15,0 0 16,25 0-16,-26 0 15,1 0-15,-25-25 0,25 25 16,0 0-16,-25 25 31,0 0-15,25-25 0,-1 0-1,1 0-15,0 0 16,0 0-16,0 0 15,-1 0-15,1 0 16,0 0 15,0 0-31,-25-25 16</inkml:trace>
  <inkml:trace contextRef="#ctx0" brushRef="#br0" timeOffset="78705.1647">16570 2977 0,'0'-25'16,"-25"0"0,25 0-1,-25 25-15,25-25 0,-25 1 16,0-1 15,-24 0-15,24 0-16,0 25 0,0-25 15,-24 25-15,24-24 0,0 24 16,0 0-16,-24-25 0,24 25 16,-50-25-16,51 25 15,-26 0-15,25 0 0,0-25 0,-24 25 16,-1 0-16,1-25 0,24 25 15,0 0-15,-25 0 0,-24 0 16,49 0-16,-74-25 16,49 25-16,26 0 0,-26 0 15,25 0-15,-49 0 0,-26 0 16,26 0-16,24 0 16,26 0-16,-26 0 0,25 0 0,-24 0 15,-1 25-15,25-25 0,-24 25 16,24-25-16,0 0 0,0 0 15,-24 0-15,24 25 0,0-25 16,0 0-16,0 0 0,-24 25 16,24-25-16,0 0 0,0 25 15,1-25-15,-26 0 0,0 24 0,25-24 16,1 25-16,-1-25 16,0 0-16,25 25 0,-50 0 15,26-25-15,24 25 0,-25-25 16,25 24-16,-25 1 0,0 0 15,0 0-15,1 0 16,24-1-16,0 1 16,-25 0-16,25 0 15,-25 24-15,25-24 0,0 0 16,-25 0-16,25 24 16,0-24-16,0 0 15,0 0-15,25 24 0,-25-24 16,25 0-16,0 0 15,-1 0 1,-24-1-16,0 1 0,25-25 0,-25 25 16,25 0-16,0 0 0,0-1 15,-25 1-15,24-25 16,1 25-16,0 0 0,0-25 16,0 25-16,-1-25 0,1 25 15,25-1-15,-50 1 0,25-25 16,0 25-16,-1 0 0,26 0 15,-25-25-15,0 24 0,-1-24 16,1 25-16,0-25 0,25 25 16,-1-25-16,-24 25 0,0-25 15,0 0-15,-1 0 0,26 25 16,-25-25-16,0 24 0,-1-24 16,26 25-16,-25-25 0,0 0 15,-1 0-15,26 25 0,-25-25 16,24 0-16,1 25 15,24-25-15,-49 0 16,0 0-16,0 0 0,25 25 16,-26-25-16,1 0 0,0 0 15,0 0-15,49-25 0,-49 25 16,0 0-16,0-25 16,-1 25-16,1 0 0,50 0 15,-51 0-15,1-25 16,0 25-16,25 0 0,-26 0 0,1-25 15,0 25-15,0 0 16,24-24-16,-24 24 0,0 0 16,0-25-16,0 25 15,-1 0-15,26 0 0,-25 0 0,0 0 16,-25-25-16,24 25 0,26 0 16,-25-25-16,0 25 15,0-25-15,-1 1 0,1 24 16,0 0-16,0-25 0,0 25 15,24-25-15,-24 0 16,0 25-16,0-25 0,-1 25 16,1-24-16,50-26 15,-51 25-15,1 0 16,0 0-16,0-24 16,-25 24-16,25 25 15,-25-25-15,0 0 16,0 1-16,-25 24 15,0 0 1,-25 0-16,26 0 16,-1-25-16</inkml:trace>
  <inkml:trace contextRef="#ctx0" brushRef="#br0" timeOffset="87289.757">3845 7565 0,'0'-24'46,"0"-1"-14,-25 25-32,0 0 78,0 0-63,1 0 1,24 25 0,-25-25-16,25 24 15,-25 1-15,0-25 16,25 25-16,-25 0 16,25 0-16,0-1 0,0 1 15,0 0 1,0 0-16,25 0 15,25-25 1,-25-25 0,-1 0-1,1 0-15,0 0 0,0 1 16,-25-1-16,0 0 16,0 0-1,0 0-15,0 50 31,0 0-31,0 0 16,-25 0-16,25-1 0,0 1 16,0 0-16,0 0 15,25 0-15,0 24 16,-1-49 15,-24-25-15,0 1-1</inkml:trace>
  <inkml:trace contextRef="#ctx0" brushRef="#br0" timeOffset="87818.2066">4018 7367 0,'0'25'47,"0"0"-31,0-1-16,0 1 16,0 0-16,0 0 0,0 24 15,0-24 1,0 0-16,0 0 0,0 0 0,0-1 15,0 1-15,0 0 0,0 0 16,0-50 31,0-25-47,0 26 16,0-1-16,25 0 0,0 25 15,0 0 1,0 0-16,-1 25 15,-24 0 1,0-1 0,0 1-16,-24 0 15,24 0-15,-25-25 16,0 0 0,0 0-16,0 0 15,25-25 1,0 0-1,25 0-15,-25 1 16,25 24-16</inkml:trace>
  <inkml:trace contextRef="#ctx0" brushRef="#br0" timeOffset="88136.4953">4366 7541 0,'-25'0'15,"0"0"1,0 0 0,0 0-1,25 24-15,-24 1 0,24 0 16,0 0-16,-25-25 0,25 25 15,0-1-15,0 1 16,25 0 0,-1-25-16,1 0 15,-25 25-15,25-25 16,0 0-16,0 0 16,-25-25-16,24 0 0,1 25 15</inkml:trace>
  <inkml:trace contextRef="#ctx0" brushRef="#br0" timeOffset="88650.2151">4787 7565 0,'25'0'0,"-25"-24"15,-25 24 32,0-25-47,1 25 16,-1 0-1,0 0-15,25 25 16,-25-25-16,25 24 0,-25-24 0,25 25 16,0 0-16,0 0 15,0 0 1,25-25-16,0 0 31,0 0-31,-25-25 0,25 25 16,-1 0-1,-24 25 17,0-1-17,0 1-15,25-25 0,-25 25 32,0-50-17,25 0 1</inkml:trace>
  <inkml:trace contextRef="#ctx0" brushRef="#br0" timeOffset="89092.9888">4837 7441 0,'-25'-24'0,"25"-1"15,-25 25-15,0-25 16,1 25-16,-26 0 15,25 0 1,0 25-16,1-25 0,-1 25 16,0-25-16,25 24 0,-25-24 15,25 25-15,-25 0 0,1 0 16,24 0-16,0-1 0,-25 1 0,25 0 16,0 0-16,0 24 15,0-24-15,25 0 16,-25 0-16,49 24 0,-24-49 15,-25 25-15,25-25 0,0 0 0,-1 25 16,26-25-16,-25 0 0,0 0 16,-1 0-16,1-25 0,0 25 15,0-49-15,0 24 16,-25 0-16,0 0 0,25 0 16,-25 1-16,0-1 0,0 0 15,0-49-15,0 49 0,-25 0 16,0 0-16,0 25 15,0 0 1,0 0-16,1 0 16,24 25-1</inkml:trace>
  <inkml:trace contextRef="#ctx0" brushRef="#br0" timeOffset="89556.8558">5159 7541 0,'-24'0'16,"-1"0"-1,0 24-15,25 1 16,0 0-16,0 0 16,0 0-1,0-1-15,25 1 16,0-25-1,-1 0-15,1 0 0,-25-25 16,25 25-16,-25-49 16,0 24-16,0-25 15,-25 50 1,0-24-16,1 24 16,-1 0-16,0 0 15,25 24-15,0 1 16,25-25-1,0 0 1</inkml:trace>
  <inkml:trace contextRef="#ctx0" brushRef="#br0" timeOffset="89925.5607">5333 7541 0,'0'0'0,"0"24"31,0 1-31,0 0 15,0 0 1,0 0-16,25-25 16,-25 24-16,25-24 15,-1 0 1,1-24-16,0-1 16,-25 0-16,25 25 0,-25-25 15,25 25-15,-25-25 0,0 1 16,0 48 15,-25 1-15,25 0-16,0 0 15,0 0 1,25-25-16,-25 24 16,24-24-1,1-24 1,0-26-16,0-24 15</inkml:trace>
  <inkml:trace contextRef="#ctx0" brushRef="#br0" timeOffset="90108.6826">5680 7367 0,'0'0'0,"0"-25"16,0 50 15,0 0-31,0 0 16,0-1-16,-25 1 0,25 25 15,0-25-15,0-1 0,0 1 16,0 0-16,0 0 16,0 0-16,0-1 0</inkml:trace>
  <inkml:trace contextRef="#ctx0" brushRef="#br0" timeOffset="90253.659">5581 7565 0,'0'0'0,"25"0"32,0 0-17,-1-24 1,1 24-16,0 0 0,0 0 16,-25-25-16</inkml:trace>
  <inkml:trace contextRef="#ctx0" brushRef="#br0" timeOffset="90541.2263">5904 7367 0,'-25'25'16,"25"0"0,0-1-1,-25 1-15,25 0 16,0 0-16,0 0 0,0-1 16,0 1-16,0 0 0,0 0 15,0 0-15,0-1 16</inkml:trace>
  <inkml:trace contextRef="#ctx0" brushRef="#br0" timeOffset="90857.6413">5978 7516 0,'0'25'0,"0"-1"16,0 1-1,0 0-15,0 0 16,25 0 0,0-25-1,-25-25 1,24-25 0,-24 25-16,0 1 15,-24-1 1,-1 25-16,0 0 15,0 0-15,0 25 16,50-25 15,0 0-15</inkml:trace>
  <inkml:trace contextRef="#ctx0" brushRef="#br0" timeOffset="91166.6588">6152 7491 0,'0'0'15,"24"0"-15,-24 25 32,0 0-32,-24-1 15,24 1-15,0 0 16,0 0-16,0 0 16,24-25-1,1-25 1,0 0-1,0 0-15,-25 0 16,0 1 0,0-1-1,-25 25-15,0 0 16,0 0-16,1 0 0,-1 25 16,0-25-1,50 0 16</inkml:trace>
  <inkml:trace contextRef="#ctx0" brushRef="#br0" timeOffset="91699.678">6375 7516 0,'0'-25'140,"0"0"-124,25 25 0,-25-25-1,0 1 1,0-1 0,0 50 46,0-1-62,-25-24 0,25 25 16,0 0-16,0 0 15,0 0-15,0-1 0,0 1 16,-25 0-16,25 0 0,0 0 16,0-1-16,0 1 0,0 0 15,0-50 16,25 0-31,-25 1 16,0-1-16,25 0 0,-25 0 16</inkml:trace>
  <inkml:trace contextRef="#ctx0" brushRef="#br0" timeOffset="91931.9482">6499 7466 0,'-25'0'31,"25"25"-31,-25-25 15,25 25-15,-49-25 16,49 25-16,-25-25 16,25 24-1,-25-24-15,25 25 0,0 0 16,25-25 0,-25 25-16,25-25 0,-1 25 15,1-25 1,0 0-16,0 0 15,-25-25-15,25 25 16</inkml:trace>
  <inkml:trace contextRef="#ctx0" brushRef="#br0" timeOffset="92056.4873">6623 7590 0,'0'0'0</inkml:trace>
  <inkml:trace contextRef="#ctx0" brushRef="#br0" timeOffset="92437.1476">6846 7491 0,'0'-25'16,"25"25"-1,0 0 1,-25-25 0,-25 25-1,0 0 1,0 25-16,0 0 15,1 0 1,24 0-16,-25-25 16,25 24-16,0 1 15,0 0-15,0 0 16,25-25-16,-1 0 16,1 0-1,0 0-15,0 0 0,0-25 16,0 0-1,-1 0-15,-24 1 16,25-1-16</inkml:trace>
  <inkml:trace contextRef="#ctx0" brushRef="#br0" timeOffset="93149.0318">7094 7441 0,'-25'25'47,"1"0"-31,24 0-1,-25 0-15,25-1 0,0 1 16,0 0 0,25-25-16,-25 25 15,24-25-15,1-25 16,0 0-1,0-24-15,-25 24 16,0 0-16,0 0 16,0 0-16,-25 25 15,0 0 1,0 0 0,1 0-16,24 25 15,0 0 1,24-25-16,1 0 15,0 0-15,0 0 16,0 0-16,-25-25 16,24 25-16,1 0 15,-25 25 1,0 0 0,0 0-1,0-1 1,25-24-1,0-24 1,-25-1-16,25 25 0,-25-25 16,24 25-16,-24-25 15,0 50 17,25-25-32,-25 25 15,0 0-15,25-25 31,0 0-15,0 0-16,-25-25 0,24 25 16,1 0-1,0 0-15,0 0 16,0 0 0,-1 0-1,1 0-15,0 0 16</inkml:trace>
  <inkml:trace contextRef="#ctx0" brushRef="#br0" timeOffset="99510.7396">9922 12824 0,'0'0'0,"-25"0"32,25 25-32,-25 0 15,25-1-15,0 1 16,0 0-16,0 0 0,0 0 16,0 49-16,0-49 0,0 0 15,0-1-15,0 26 16,0 25-16,0-26 0,0 1 0,0-1 15,0 1-15,0 0 16,0 49-16,0-74 0,0 24 16,0 26-1,0-26-15,0-24 0,0-50 32,0 0-32,0-24 15</inkml:trace>
  <inkml:trace contextRef="#ctx0" brushRef="#br0" timeOffset="100326.4435">9922 12799 0,'25'0'32,"-1"0"-17,1 0 1,0 0-16,0 0 0,0 0 16,0 0-16,24 25 0,1-25 15,49 0-15,-74 0 16,74 0-16,-25 0 0,-24 0 0,0 0 15,24 0-15,50 0 0,-50 0 16,1 0-16,-1 0 0,1 25 16,74-25-16,-100 0 0,26 0 15,-1 25-15,0-25 0,-24 24 16,49 1-16,-49-25 0,-1 0 16,-24 25-16,0-25 0,25 0 0,-50 25 15,24-25-15,1 0 31,-25 25-15,0-1-16,0 1 16,-25 0-1,25 0-15,0 0 16,-24-25-16,24 24 0,0 26 16,-25-25-16,25 0 0,0 0 15,-25 24-15,25-24 0,0 25 16,-25-1-16,25-24 0,0 25 15,0-26-15,-25 51 0,25-50 16,0-1-16,0 1 0,0 25 16,0-25-16,0 24 0,0 1 15,0-25-15,0-1 0,-24 1 16,24 0-16,-25 0 0,25 0 0,0-1 16,-25-24-16,25 25 15,0 0 1,-25-25-16,0 0 15,1 0 1,-26 0-16,0 0 0,26-25 16,-1 25-1,-99 0-15,74 0 0,-24 0 16,-26 0-16,51 0 0,-26 0 16,26 0-16,-26 0 0,26 0 15,-75 0-15,49-25 0,26 25 0,-26 0 16,26 0-16,-26-24 0,26 24 15,24 0-15,-25 0 0,50-25 16,-24 25-16,-1-25 0,25 0 16</inkml:trace>
  <inkml:trace contextRef="#ctx0" brushRef="#br0" timeOffset="100877.5699">10492 13246 0,'0'0'0,"0"25"31,0-1-31,0 1 15,0 0-15,0 0 16,0 49-16,0-49 0,0 0 16,0 0-16,0-1 0,0 1 15,0 0-15,0-50 32,25 0-32</inkml:trace>
  <inkml:trace contextRef="#ctx0" brushRef="#br0" timeOffset="101207.5047">10492 13246 0,'0'0'0,"25"0"31,0 0-31,0 0 16,0 0-16,24 0 0,-24 0 16,25 25-16,-26-25 0,1 0 0,0 0 15,25 49-15,-26-49 0,1 25 16,-25 0-1,0 0-15,0-1 16,0 1-16,0 0 16,-49 0-16,24 0 0,0-25 15,0 24-15,0-24 16,-24 25-16,-1 0 0,25-25 16,1 0-16,24 25 15,24-25 1,1 0-1,50 0-15,-51 0 0,26 0 0,-25 0 16,24-25-16,1 25 0,24 0 16,-49 0-16</inkml:trace>
  <inkml:trace contextRef="#ctx0" brushRef="#br0" timeOffset="101775.2912">9674 14461 0,'0'-25'0,"-25"25"31,25 25 0,0 25-15,0-25-16,0-1 15,0 1-15,0 0 16,0 0-16,0 0 0,25-25 0,-25 49 16,0-24-16,0 0 15,25-25-15</inkml:trace>
  <inkml:trace contextRef="#ctx0" brushRef="#br0" timeOffset="102431.0844">9649 14412 0,'25'0'46,"0"0"-46,-1 0 16,1 0-16,25 0 0,-25 0 16,-1 0-16,1 0 0,0 0 15,25 0-15,24 0 0,-24 0 16,-1 0-16,1 0 0,0 0 16,74 0-16,-50 0 0,0 0 0,1 0 15,-1 0-15,25 24 16,75-24-16,-75 0 0,-24 25 15,24-25-15,0 25 0,50 0 16,-50-25-16,-24 0 0,-26 0 0,26 25 16,-26-25-16,50 0 0,-74 0 15,0 0-15,0 0 0,0 0 16,-1 0-16,1 0 0,0 0 31,-50 24 0,0-24-15,1 25 0,-1 25-16,0-25 15,25-1-15,0 1 0,-25 0 16,25 25-16,0-26 0,0 1 16,0 0-16,0 0 0,0 24 15,0-24-15,0 0 0,0 0 16,0 0-16,0-1 15,0 1-15,-25-25 32,1 0-32,-1 0 15,-50 0-15,1 0 0,24 0 16,-24-25-16,0 25 0,-125 0 16,100-24-16,0 24 0,-1 0 15,1-25-15,0 25 0,-50 0 16,75 0-16,24 0 0,1 0 0,-1 0 15,-24 0-15,49 0 16</inkml:trace>
  <inkml:trace contextRef="#ctx0" brushRef="#br0" timeOffset="104572.9811">8657 15553 0,'0'24'31,"25"-24"-31,-25 25 16,24 0-16,1 0 0,-25 0 16,25-1-16,0 1 15,24 50 1,-24-75-16,-25 24 0,0-48 31,0-26-15</inkml:trace>
  <inkml:trace contextRef="#ctx0" brushRef="#br0" timeOffset="104759.6628">8830 15553 0,'-24'24'16,"-1"1"-1,0 0 1,25 0-16,-50 24 16,50 1-16,-24-25 15,48-25 17,-24-25-32,25 0 15</inkml:trace>
  <inkml:trace contextRef="#ctx0" brushRef="#br0" timeOffset="105151.7367">8979 15577 0,'0'0'0,"0"25"15,0 0 1,-25-25-16,25 25 16,0 0-16,0-1 0,0 1 15,25-25-15,0 25 16,0-25-16,0-25 15,0 25-15,-1-49 0,-24 24 16,25 0-16,0 0 16,-25 0-16,25 1 15,-25 48 1,0 1 0,-25 0-16,25 0 15,0 24-15,0-24 0,0 0 0,0 0 16,0 0-16,0-1 0,0 26 15,0-25-15,0 0 16,0-1-16,-25 1 0,25 0 16,-25 25-16,1-50 0,24 24 0,-25-24 15,0 25-15,0-25 16,25-25-16,-25-24 16,25 24-16,0 0 15,0 0-15,0 1 0,0-1 16</inkml:trace>
  <inkml:trace contextRef="#ctx0" brushRef="#br0" timeOffset="105522.4424">9327 15577 0,'49'0'47,"-24"0"-47,0 0 16,0 0-16,-1 0 0,-24 25 31,0 0-31,-24 0 16,24 0-16,-25-25 0,25 24 15,0 1-15,-25 0 0,0 0 16,25 0-16,0-1 15,0 1 1,25-25 0,0 0-16,0 0 15,-1 0-15,1 0 16,0 0-16,0-25 16,-25 1-16,0-1 15</inkml:trace>
  <inkml:trace contextRef="#ctx0" brushRef="#br0" timeOffset="105670.9355">9327 15701 0,'0'0'0,"-25"0"16,50 0 0,24 0-1,-24 0 1,25 0-16,-26 0 0,1 0 0,0 0 15</inkml:trace>
  <inkml:trace contextRef="#ctx0" brushRef="#br0" timeOffset="106094.8202">9971 15627 0,'0'0'0,"25"0"16,-25-25-1,-25 25 32,1 0-47,-1 0 0,0 25 16,25 0-16,-25-25 0,0 25 15,25-1 1,0 1 0,25-25-16,0 0 15,0 0 1,0 0 0,-1 0-1,-24 25 1,0 0-1,0 0-15,0-1 16,25-24-16,0 0 16</inkml:trace>
  <inkml:trace contextRef="#ctx0" brushRef="#br0" timeOffset="106500.5153">10021 15478 0,'0'0'0,"-25"0"0,0 0 16,25-25-16,-24 25 15,-1-24-15,0 24 16,0 0-16,0 0 0,-24 0 16,49 24-16,-25-24 0,0 25 15,0-25-15,1 25 0,-1 25 16,0-26-16,25 1 0,0 0 15,-25 0-15,25 24 0,0 1 16,0-25-16,0 0 0,0 24 0,0-24 16,25 25-16,-25-26 0,25 1 15,0-25-15,-1 25 16,26-25-16,-25 0 0,0 0 0,-1 0 16,26-25-16,-25 0 15,24-24-15,-24 24 0,25 0 0,-50 0 16,25 1-16,0-26 0,-25 25 15,24 0-15,-24 1 0,0-1 16,0 0-16,-49-25 0,24 50 16,0-24-16,0-1 15,-24 25-15,24 0 0,0 0 16</inkml:trace>
  <inkml:trace contextRef="#ctx0" brushRef="#br0" timeOffset="106975.3115">10368 15652 0,'0'-25'0,"25"0"15,-25 0-15,25 1 16,-25-1-1,0 0-15,-25 25 16,0 0 0,1 0-16,-1 50 0,0-50 15,25 24-15,-25-24 0,0 50 16,25-25-16,-24 0 16,24-1-16,24-24 15,1 0-15,0 0 16,0-24-16,0-1 15,-1 25-15,1-25 0,0 25 0,0 0 32,-25 25-32,0 0 15,0-1-15,0 26 16,0-25-16,-25 24 0,25-24 16,0 0-16,-25 25 0,25-26 15,-25 1-15,25 0 0,-24 0 16,-1 0-16,0-1 0,0-24 15,0 0-15,1-24 16,-1-1 0,25 0-16,0 0 0,0-24 15,0 24-15,25 0 0</inkml:trace>
  <inkml:trace contextRef="#ctx0" brushRef="#br0" timeOffset="107533.2805">10567 15577 0,'-25'25'31,"25"0"-31,-25 0 0,25 0 16,0-1-16,0 1 15,0 0-15,0 0 16,25-50-1,-25 0 1,0 0-16,25-24 16,0 49-16,-25-25 0,24 0 15,-24 0 1,25 25-16,-25 25 16,0 0-1,0 25-15,0-26 16,0 1-16,0 0 15,0-75 17,25 50-32,0-24 15,-25-1-15,25 0 0,-1 25 16,-24-25 0,25 25-16,-25 25 15,0 0 1,0 0-1,0-1-15,0 1 16,0 0 0,25-25-16,0-25 15,-25 0 1,25 1-16,-1-1 16,-24 0-1,25 25 1</inkml:trace>
  <inkml:trace contextRef="#ctx0" brushRef="#br0" timeOffset="108070.4121">11112 15627 0,'0'0'0,"0"-25"15,0 0 1,-24 25-1,-1 0 1,0 0 0,0 25-16,0-25 0,1 50 15,-1-50-15,25 25 0,-25-1 16,0 1-16,25 0 16,0 0-1,25-25-15,0 0 16,0-25-16,-1 25 15,1-25-15,0 0 16,-25 1-16,25 24 0,-25 24 31,0 1-15,-25-25-16,25 25 16,0 0-1,25-25 1,0 0-1,-25-25-15,24 25 0,-24-25 16,25 25-16,0 0 0,-25-25 16,25 25-16,-25-24 15,25 48 17,-25 1-32,0 0 15,0-50 32</inkml:trace>
  <inkml:trace contextRef="#ctx0" brushRef="#br0" timeOffset="108223.035">11237 15478 0,'-25'0'0,"0"0"16,25 25 15,25-25-15,0 0-1</inkml:trace>
  <inkml:trace contextRef="#ctx0" brushRef="#br0" timeOffset="108459.1411">11361 15404 0,'0'25'32,"0"-1"-17,0 1-15,0 0 0,-25 0 16,0 24-16,25-24 16,0 0-16,0 0 15,-25 0-15,25-1 0,0 1 16,0 0-16,0 0 15,-25 0 1,25-50 0,25 0-16</inkml:trace>
  <inkml:trace contextRef="#ctx0" brushRef="#br0" timeOffset="108631.991">11410 15652 0,'0'25'15,"0"-1"1,0 1 0,0-50 31</inkml:trace>
  <inkml:trace contextRef="#ctx0" brushRef="#br0" timeOffset="108906.9906">11683 15602 0,'0'-25'0,"0"1"31,-25 24-16,25 24-15,-25 1 16,1-25-16,24 25 0,-25 0 16,25 0-1,0-1-15,-25-24 0,25 25 16,25-25 0,0 0-1,-1 0-15,1-25 16,0 1-16</inkml:trace>
  <inkml:trace contextRef="#ctx0" brushRef="#br0" timeOffset="109664.1179">11782 15577 0,'0'25'47,"-25"-25"-32,25 25-15,0 0 16,0 0-16,0-1 0,0 1 15,25-25 1,0 0 0,0-25-16,0-24 15,-25 24 1,24 0 0,-24 0-16,-24 25 15,-1 0 1,0 0-16,0 0 15,25 25-15,25-25 32,0 0-17,24-25 1,-24 25 0,-25-24-16,25 24 0,0 0 15,-25 24 1,0 1-1,25-25-15,-25 25 16,0 0 0,0 0-16,24-50 31,1 25-15,-25-25-1,25 25-15,-25-25 0,25 0 16,0 1-16,-1 24 15,-24 24 1,0 1 0,0 0-16,25-25 62,0-25-62,-25 0 31,25 25-31,-25 25 32,25 0-17,-25 0-15,25-25 32,-1 0-17,1-25-15,0 0 0,0 25 16,0-25-16,-1 1 0,51-1 0</inkml:trace>
  <inkml:trace contextRef="#ctx0" brushRef="#br0" timeOffset="112599.0538">5085 11385 0,'0'25'140,"0"0"-140,0 0 16,0 0-16,0-1 0,25 1 15,-25 0-15,0 0 0,0 0 16,0 24-16,0 1 0,0-1 16,0-24-16,-25 99 15,25-74-15,0-25 0,-25 24 16,25 1-16,0 24 0,0-24 16,0-25-16,0 24 0,0-24 15,0 25-15,-25-25 0,25-1 0,0 1 16,0 0-16,0 25 15,0-26-15,0 1 16,0 0-16,25-50 31</inkml:trace>
  <inkml:trace contextRef="#ctx0" brushRef="#br0" timeOffset="114060.1086">5085 11088 0,'0'0'0,"0"-25"0,0 0 15,0 0 1,25 25 47,0 0-63,-1 0 15,1 0-15,0 0 0,0 0 16,24 0-16,1 0 0,-25 0 15,24 0-15,75 0 16,-99 0-16,25 0 0,49 0 16,-49 0-16,-1-25 0,1 25 15,0 0-15,-1 0 0,50 0 16,-49 0-16,0 0 0,-1 0 16,-24 0-16,74 0 0,-49 0 15,-25 0-15,24 0 0,1 0 16,-25 0-16,49 0 0,-49 0 15,0 0-15,-1 0 0,-24 25 16,25-25-16,0 0 16,0 25-1,0-25 1,-25 25 0,0 0-1,24-25 1,-24 24-16,0 1 0,0 0 15,0 0-15,25 0 16,-25 24-16,0-24 16,0 0-16,0 0 0,0 0 0,0-1 15,0 1-15,0 25 0,0-25 16,0-1-16,0 1 0,25 25 16,-25-25-16,0 24 15,0-24-15,0 0 0,0 49 16,0-49-16,0 25 0,0-26 0,0 26 15,0-25-15,0 49 0,0-24 16,0-25-16,0 24 0,0-24 16,-25 74-16,25-74 0,0 25 15,0-1-15,0-24 0,0 25 16,0 49-16,25-49 0,-25-1 0,0 1 16,25-25-16,0 99 15,-25-75-15,25 1 0,-25-1 16,0-24-16,0 0 0,0 0 15,0 49-15,0-49 0,0 0 16,0 0-16,0 0 0,0-1 16,0 26-16,0-25 15,0 0-15,0-1 32,-25-24-32,0 0 15,0 0 1,0 0-16,0-24 15,-24 24-15,24 0 16,0 0-16,0-25 0,1 25 16,-1 0-16,-50-25 0,51 25 0,-26 0 15,0 0-15,26-25 0,-76 25 16,76 0-16,-26 0 0,0-25 16,1 25-16,24 0 0,-74-24 15,49 24-15,25 0 0,-24 0 16,-1 0-16,-24-25 0,49 25 15,-25 0-15,25 0 0,1 0 16,-26 0-16,0 0 0,26 0 0,-1 0 16,0 0-16,-25 0 0,1-25 15,24 25-15,0 0 0,0 0 16,-24-25-16,24 25 0,-49 0 16,49 0-16,0 0 0,0 0 15,0 0-15,1 0 0,-1 0 16,25-25-1,0 0 48,25 25-47,-25-24-1,24 24 1,-24-25-16,25 0 15</inkml:trace>
  <inkml:trace contextRef="#ctx0" brushRef="#br0" timeOffset="114935.7919">4564 10344 0,'0'0'16,"0"-25"-16,-25 25 31,0 0-31,1 0 0,-1 0 16,0 25-16,0-25 15,0 24-15,1 1 16,24 0-1,0 0-15,24-25 16,1 25-16,0-1 16,0 1-16,0 0 15,-25 0 1,-25 0 0,0-25-16,0 0 0,25 24 15,-25-24-15,1 0 0,-1 0 16,25-24-1,49-1 1</inkml:trace>
  <inkml:trace contextRef="#ctx0" brushRef="#br0" timeOffset="115595.5433">4663 10393 0,'0'0'0,"0"-25"0,0 50 31,0 0-31,0 0 0,0 0 16,0-1-16,0 1 16,0 0-1,25-50 17,0 0-32,-25 1 15,25 24-15,-25-25 0,24 0 16,-24 0-16,25 25 15,-25 25 17,0 0-32,25 0 15,-25-1-15,0 1 16,25-25 0,0 0-1,-25-25-15,25 1 16,-1 24-16,-24-25 0,25 0 15,0 0-15,-25 50 32,0 0-17,0 0-15,0-1 0,0 1 16,0 0-16,0 0 16,25-25 15,0-25-31,-1 0 15,-24 0-15,25 1 16,0-26-16,0 0 0,0 26 0,-25-1 16,24 0-16,1-25 0,0 26 15,-25-1-15,0 0 0,25 25 16,-25 25 0,-25 0-1,25-1-15,-25 26 16,25-25-16,0 0 0,0-1 0,0 26 15,0 0-15,-25-26 16,25 1-16,0 0 0,0 0 16,0 0-16,0-1 0,-24 1 15</inkml:trace>
  <inkml:trace contextRef="#ctx0" brushRef="#br0" timeOffset="115751.6682">5060 10492 0,'0'0'16,"0"-24"-1,25-1 1,0 25-16,0 0 16,-1 0-16,1 0 0,0 0 0,0 0 15,0 0-15,-1-25 16,1 25-16,0 0 0,0-25 16</inkml:trace>
  <inkml:trace contextRef="#ctx0" brushRef="#br0" timeOffset="115958.0191">5358 10393 0,'0'25'47,"0"0"-31,-25 24-16,25-24 15,0 0-15,0 0 0,0 0 16,-25-1-16,25 26 0,0 0 0,0-26 16,0 1-16,0 0 15,0 25-15,0-26 0,0-48 31,-25 24-15,25-50-16,0 25 0,-24 0 0,24 1 16,0-26-16</inkml:trace>
  <inkml:trace contextRef="#ctx0" brushRef="#br0" timeOffset="116131.7088">5308 10443 0,'0'-25'0,"0"0"0,-49 199 0,123-373 16,-99 274-16,75-174 0,-25 99 15,-1 0-15,1 0 16,-25 24-16,25 1 0,-25 0 15,0 0-15,0 0 16,0-1-16,-25 1 0,0 0 16,1-25-16,-1 25 15,0 0-15,0-25 0,0 0 16,25-25 0</inkml:trace>
  <inkml:trace contextRef="#ctx0" brushRef="#br0" timeOffset="116324.6772">5631 10542 0,'0'0'0,"0"25"15,-25-25 32</inkml:trace>
  <inkml:trace contextRef="#ctx0" brushRef="#br0" timeOffset="116872.6102">5928 10368 0,'0'-24'0,"-24"24"15,24-25-15,-25 25 0,0 0 16,0 0-16,0 0 0,0 0 16,25 25-16,-24-25 15,-1 49-15,25-24 16,0 0-16,0 0 16,25-25-1,-1 0-15,1 0 16,0-25-16,0 0 15,0 0-15,0 0 16,-25 50 15,0 25-15,0-25-16,-25-1 16,25 1-16,0 25 0,0-25 15,-25-1-15,25 1 0,-25 0 16,25 25-16,-25-50 15,25 24-15,-25 1 16,1-25-16,-1 0 16,25-25-16,-25 25 15,25-49-15,0 24 16,0 0-16,25 0 16</inkml:trace>
  <inkml:trace contextRef="#ctx0" brushRef="#br0" timeOffset="117206.7653">6052 10368 0,'0'25'32,"-24"-25"-32,24 25 0,-25-25 15,25 25-15,0 0 16,0-1-16,0 1 15,25-25-15,-25 25 16,24-25-16,1 0 0,0 0 16,0-25-16,-25 0 15,25 25-15,-25-24 0,0-1 16,0 0-16,-25 0 16,0 25-1,0 0-15,0 0 16,50 25 15</inkml:trace>
  <inkml:trace contextRef="#ctx0" brushRef="#br0" timeOffset="118159.2479">6102 10393 0,'-25'0'16,"25"25"-1,-25 0 17,25 0-32,0-1 15,0 1-15,0 0 16,0 0-16,-24-25 16,24 25-1,24-50 1,-24 0-1,25 0-15,-25 0 0,25 25 16,0-24-16,-25-1 0,0 0 0,25 25 16,-25-25-16,0 50 31,0 0-15,0 0-16,0-1 15,0 1-15,0 0 16,24-25 15,-24-25-31,25 25 16,0-25-16,-25 1 0,25-1 15,0 0-15,-1 0 0,1 0 16,-25 50 15,0 0-15,0 0-16,-25 0 0,25-1 15,0 1-15,0 0 0,0 0 16,25 0 0,0-25-1,-25-25 1,25 0-16,0 0 16,-1 0-16,1 1 31</inkml:trace>
  <inkml:trace contextRef="#ctx0" brushRef="#br0" timeOffset="118805.7632">6524 10443 0,'0'0'0,"0"-25"0,24 25 47,-24-25-16,-24 25 0,24-25-31,-25 50 78,0 0-62,0 0-16,25 0 15,0-1-15,-25 1 16,25 0-16,0 0 16,25 0-1,0-25-15,0-25 16,0 25 0,-1-25-16,-24 0 0,25 0 0,-25 1 15,25 24-15,-25-25 16,25 0-16,-25 50 47,0 0-32,0-1-15,0 1 16,-25-25-16,25 25 0,0 0 16,0 0-1,25-25 1,0-25-1,-1 0-15,-24 0 16,25 25-16,0-25 16,-25 50 15,0 0-15,-25 0-1,25-50 16,0 0-31</inkml:trace>
  <inkml:trace contextRef="#ctx0" brushRef="#br0" timeOffset="119111.6346">6697 10269 0,'-25'0'31,"50"0"0,0 0-31,0 0 16,0 0 0,-25-25-16,24 25 0,1-24 15,0-1-15,-25 50 47,0-1-31,-25 26-16,25-25 15,0 0-15,0-1 0,-25 1 16,25 25-16,0-25 0,-24-1 16,24 1-16,0 0 15,0 0-15</inkml:trace>
  <inkml:trace contextRef="#ctx0" brushRef="#br0" timeOffset="119275.5512">6970 10492 0,'0'25'0,"-25"-25"16,25 25 15,25-50 16</inkml:trace>
  <inkml:trace contextRef="#ctx0" brushRef="#br0" timeOffset="119596.5992">7243 10393 0,'25'0'0,"-50"0"47,0 0-47,0 25 15,1-25 1,-1 25-16,0 0 16,0-1-16,25 1 15,0 0 1,0 0-16,0 0 15,25-25-15,-25 24 16,25-24-16,0 0 16,-1 0-16,1-24 0,0 24 15,-25-25-15,25 25 0</inkml:trace>
  <inkml:trace contextRef="#ctx0" brushRef="#br0" timeOffset="120107.2086">7367 10468 0,'0'-25'0,"-25"25"16,25 25-1,-25-25-15,25 24 16,-24-24-16,24 50 16,0-25-16,0 0 15,24-1 1,1-24-16,0-24 31,0 24-31,-25-25 0,0-25 16,0 25-16,0 1 15,-25 24 1,0 0 0,25 24-1,25-24 1,0 0-16,24 0 16,-24 0-1,0 0-15,0 0 16,-25 25 15,0 0-31,0 0 31,25-25-15,-1 0 0,1 0-1,0 0 1,0 0-1,0 0 32,-1 0-47</inkml:trace>
  <inkml:trace contextRef="#ctx0" brushRef="#br0" timeOffset="120238.0827">7888 10542 0,'0'25'16,"25"-25"31,-1-25-47</inkml:trace>
  <inkml:trace contextRef="#ctx0" brushRef="#br0" timeOffset="129388.862">7615 5333 0,'0'-25'0,"0"0"31,0 1 0,-25 24 1,25 24-17,0 1 1,0 0 0,0 0-16,0 0 15,0-1-15,0 1 0,0 0 16,0 25-16,0-26 15,0 1-15,0 0 0,0 0 16,-25 49-16,25-49 16,0 0-16,-24 0 0,24-1 15,0 26-15,0 0 0,0-1 0,0-24 16,0 0-16,-25 25 0,25 24 16,0-49-16,0 24 0,0-24 15,-25 0-15,25 25 0,0-1 16,0 1-16,0-25 0,-25-1 15,25 26-15,0-25 0,0 24 16,0-24-16,0 0 0,0 0 16,0 0-1,25-25 1,-25-25-16,0-25 16,25 25-1,-25-24-15</inkml:trace>
  <inkml:trace contextRef="#ctx0" brushRef="#br0" timeOffset="130730.0483">7541 5110 0,'24'-25'63,"1"25"-48,0 0-15,0 0 16,0 0-16,-1 0 0,1 0 15,25 0-15,-1 0 0,1 0 16,-25 0-16,24 0 0,-24 0 16,75 0-16,-51 0 0,1 0 15,-1 25-15,1-25 0,24 0 16,26 0-16,-26 0 0,-24 0 16,-1 0-16,1 0 0,49 25 15,-49-25-15,-1 0 0,26 0 16,24 0-16,-25 0 15,-24 0-15,0 24 0,-26-24 16,26 0-16,0 0 0,-1 0 16,-24 0-16,0 0 15,-50 0 48,25 25-63,0 0 15,-25-25 1,25 25-16,0 0 16,-25-1-16,25 1 15,-24 0-15,24 0 16,0 0-16,0-1 0,0 1 16,0 0-16,-25 0 0,25 0 0,0-1 15,0 51-15,0-50 0,0-1 16,0 1-16,0 25 15,0-1-15,0-24 0,0 25 0,0-25 16,0 0-16,0 49 0,0-24 16,0 24-16,0-49 15,0 0-15,0 24 0,0-24 16,-25 49-16,0-24 16,25 24-16,0-49 0,-25 0 15,25 0-15,0 24 0,0-24 16,0 25-16,0-25 0,0-1 15,0 1-15,0 25 0,-24-25 16,24-1-16,0 1 16,0 25-16,0-25 15,0 0-15,0 24 16,0-24 0,-25-25-16,25 25 15,0 0 1,-25-25 31,0 0-32,0 0 1,1 0-16,-1 0 16,0-25-16,0 25 0,0 0 15,0 0-15,-24 0 16,-1-25-16,25 25 15,1 0-15,-1 0 0,-25-25 0,1 25 16,24 0-16,-25 0 16,25 0-16,-49-25 0,49 25 15,0 0-15,-24 0 0,24 0 16,0 0-16,-49 0 0,49 0 0,-25 0 16,1 0-16,24-24 0,-49 24 15,24 0-15,0 0 0,25-25 16,-24 25-16,-1 0 0,-24 0 15,49-25-15,-25 25 0,26 0 16,-1 0-16,-50 0 0,51-25 16,-1 25-16,0-25 15,25 0-15,0 1 16</inkml:trace>
  <inkml:trace contextRef="#ctx0" brushRef="#br0" timeOffset="133976.652">7863 5358 0,'0'25'109,"0"-1"-93,0 1-1,0 0 1,0 0 0,0 24-16,0-24 0,0 0 15,0 0 1,0 0-16,0-1 47,0-48 0,25 24-32,0 0 16,-1 0-15,1 0 0,0 0-1,0 0-15,0 0 16,0 0 0,-1 0-16,1 0 15,0 0 1,-25 24-16,25-24 15,0 0-15,-1 0 16,1 0 0,0 0-16,0 0 0,0 0 15,-1 25 1,1-25 0,0 0-1,0 0-15,0 0 16,-1 0-16,1 25 15,0-25 1,0 0-16,0 0 16,-1 0-1,1 0-15,0 0 16,0 0-16,0 0 16,-1 0 30,1 0 48,0 0 0,-25-25-94,25 25 16,0 0 15,-1 0-16,1 0 1,0 0 0,-25-25 93,0 1-78,-25-1-15,25 0 0,0 0-1,-25 25 1,25-25-16,0 1 31,0-1-31,0 0 16,0 0-1,0 0 1,-24 25 0,24-24-1,-25 24 16,0 0 16,0 0-31,0 0 15,1 0-15,-1 0-16,0 0 15,0 0 1,0 0-16,1 0 16,-1 0-1,0 0-15,0 0 16,0 0 0,25-25-1,-24 25-15,-1 0 16,0 0-1,0 0-15,0 0 16,1 0-16,-1 0 16,0 0-1,0 0 1,0 0 0,1 0-1,-1 0-15,0 0 31,0 0-31,0 0 16,1 0 0,24-25-16,-25 25 15,0 0 1,0 0-16,0 0 16,0 0-1,1 0 1,-1 0 15</inkml:trace>
  <inkml:trace contextRef="#ctx0" brushRef="#br0" timeOffset="137833.0822">7962 5953 0,'0'-25'16,"-25"25"0,50 0 62,0 0-63,0 0-15,25 0 16,-26 0-16,1 0 16,0 0-16,0 0 0,0 0 15,24 0-15,-24 0 0,0 0 16,0 0-16,24 0 16,-24 25-16,0-25 0,0 0 15,24 0 1,-24 0-16,0 0 15</inkml:trace>
  <inkml:trace contextRef="#ctx0" brushRef="#br0" timeOffset="138133.6391">8037 6052 0,'-25'0'15,"50"0"17,0 0-17,-1 0-15,1 0 0,0 0 16,0 0-16,24 25 0,-24-25 15,25 0-15,-1 0 0,-24 0 16,25 0-16,-25 0 0,24 0 16,-24 0-16,0 0 15,-25 25 1,-25-25 0,-25 25-16</inkml:trace>
  <inkml:trace contextRef="#ctx0" brushRef="#br0" timeOffset="138365.5145">7962 6176 0,'0'0'0,"-25"0"0,75 0 31,-25 0-15,25 0-16,-1 25 0,-24-25 15,25 0-15,-26 25 0,1-25 16,25 0-16,-1 0 0,-24 0 16,0 0-16,0 0 15,-25 25 1</inkml:trace>
  <inkml:trace contextRef="#ctx0" brushRef="#br0" timeOffset="138577.0895">8012 6325 0,'0'0'0,"-25"0"0,75 0 15,-50 25 1,25-25-16,24 0 0,1 0 16,-25 0-16,24 25 0,-24-25 15,49 0-15,-49 0 0,0 25 16,0-25-16,-75 0 47,1 0-47</inkml:trace>
  <inkml:trace contextRef="#ctx0" brushRef="#br0" timeOffset="138749.7475">8012 6449 0,'0'0'15,"0"25"1,25-25-1,0 25-15,-1-25 16,26 0-16,-25 0 0,24 0 16,-24 0-16,0 0 0,0 25 0,24-25 15,-24 0-15,0 0 16,-75 0 0</inkml:trace>
  <inkml:trace contextRef="#ctx0" brushRef="#br0" timeOffset="138906.9712">7913 6623 0,'0'0'0,"24"0"0,26 0 0,-25 0 16,0 0-16,24 0 0,1 0 16,-25 0-16,0 0 0,24 0 15,1 0-15,-25 0 0,-1 0 16</inkml:trace>
  <inkml:trace contextRef="#ctx0" brushRef="#br0" timeOffset="139056.5118">8012 6648 0,'0'0'0,"-25"24"15,0-24-15,50 0 16,25 0 0,-25 0-16,-1 0 15,1 0-15,50 0 0,-26 0 0,-24-24 16,25 24-16,-26 0 15,51 0-15</inkml:trace>
  <inkml:trace contextRef="#ctx0" brushRef="#br0" timeOffset="140697.4225">8731 6648 0,'0'24'62,"0"1"-46,0 0 0,0 0-16,0 0 15,0-1-15,-25 1 0,25 0 16,0 0-1,0 0-15,0 0 16,25-25 31,0-25-31,0 25-1,0 0 1,-1 0-16,1 0 15,25 25 1,-25-25-16,-1 0 16,1 0-16,0 0 0,0 0 15,0 0-15,-25 24 0,25-24 16,-1 0 15,-24-24 0,0-1-15,25 0 0,-25 0-1,0 0-15,0 0 16,0 1-16,0-1 16,0 0-16,0 0 15,0 0-15,0 1 31,-25 24-31,1 0 32,-1 0-17,0 0-15,0 0 16,0 0 0,0 0-16,1 0 0,-1 0 15,0 0-15,0 0 16,0 0-16,1 0 15</inkml:trace>
  <inkml:trace contextRef="#ctx0" brushRef="#br0" timeOffset="141853.147">8855 6722 0,'0'25'15,"25"-25"1,0-25 15,-50 25 0,0 0-15,0 0 0,25 25-16,-24-25 0,24 25 15,0-1 16,0 1 1,24-50 30,1 25-62,0 0 16,-25-24-16,25 24 15,0 0-15,-25-25 0,24 25 16,-24-25 15,-24 25-31,-1 0 16,25 25 0,0 0-1,25-25 16,-1 0-15,1 0 0,-25-25-16,25 25 15,-25 25 32,25-25 16,-25-25-63,25 25 15,-25 25 17,0-1-1,25-24 0,-1 0-15,1 0-16,0 0 15,0-24-15,0 24 16,-25-25 15,-25 25 32,0 0-63,0 0 15,25 25-15,0-1 32,25-24-17,0 0-15,0 0 16,-1-24-16,1 24 0,0 0 15,-25-25-15,25 0 16,-25 0-16,0 0 0,25 25 16,-25-24-16,0-1 0,24 0 15,-24 0-15,25 0 0,-25 1 16,-25 48 15,25 1-31,0 0 16,-24 0-16,-1 0 0,25-1 15,-25 26-15,25-25 0,-25 0 16,25-1-16,0 1 0,25 0 16,-25 0-16,25-25 0,-25 25 15,25-25-15</inkml:trace>
  <inkml:trace contextRef="#ctx0" brushRef="#br0" timeOffset="151992.5385">6524 5482 0,'-25'0'16,"50"0"109,-1 0-110,-24-25 1,25 25-16,0 0 16,-25-25-16,25 25 15,-25-25-15,25 25 0,-25-24 16,24 24-16,1-25 15,0 25-15,-25-25 16,25 25-16,0-25 16,-1 25-16,-24-25 15,25 25-15,0-24 16,0 24-16,0-25 16,0 25-1,-1-25-15,1 25 0,0 0 16,-25-25-16,25 25 15,0-25-15,-1 25 16,1 0-16,-25-24 16,25 24-16,0 0 0,-25-25 0,25 25 15,-1-25-15,1 25 16,0-25-16,0 25 0,0 0 16,-25-25-16,49 25 0,-49-24 15,25 24-15,0 0 0,-25-25 16,25 25-16,24-25 15,-24 0-15,0 25 16,0 0-16,-25-25 0,24 25 0,26-24 16,-25 24-1,0-25-15,-1 25 0,1-25 16,0 25-16,-25-25 16,25 25-16,0 0 0,-25-25 15,24 25-15,1 0 16,0 0-16,0-25 0,0 25 15,-1 0 1,-24-24-16,50 24 0,-25 0 16,0-25-16,0 25 15,-1 0-15,-24-25 16,25 25-16,0 0 16,0-25-16,0 25 15,-1 0-15,-24-25 0,25 25 16,0 0-16,0 0 0,0-24 15,-1 24-15,1 0 16,0 0-16,0 0 16,0-25-16,-1 25 15,1 0-15,0-25 16,0 25 0,0 0-1,-1 0-15,1 0 0,0 0 16,0 0-16,-25-25 15,25 25-15,-1 0 0,1 0 16,0 0-16,0 0 16,0 0-16,-1 0 15,1 0-15,0 0 0,0 0 16,0 0 0,-1 0-16,1 0 0,0 0 15,0 0 1,0 0-16,0 0 0,-1 0 15,1 0-15,0 0 16,0 25-16,0-25 0,-1 0 16,1 0-16,0 0 0,0 0 15,0 0-15,-1 0 16,1 25-16,25-25 0,-25 0 16,-1 0-16,1 0 0,0 25 15,0-25-15,0 0 0,-1 0 16,1 24-16,0-24 15,0 0-15,0 0 16,-1 0-16,1 25 16,0-25-16,0 0 0,0 0 15,-1 0-15,-24 25 16,50-25-16,-25 0 0,-25 25 16,25-25-16,-1 0 0,-24 25 0,25-25 15,0 0-15,0 0 16,-25 24-16,25-24 0,0 0 15,-1 0-15,1 25 0,0-25 16,0 25-16,0-25 16,-1 25-16,1-25 15,0 25-15,0-25 0,0 25 16,-1-25-16,1 24 16,0-24-16,-25 25 0,25-25 15,0 25 1,-1-25-16,-24 25 0,25-25 15,0 0-15,-25 25 0,50-25 0,-50 24 16,24-24 0,1 0-16,-25 25 0,25-25 0,0 25 15,0 0-15,-1 0 16,1-1 0,0-24-16,0 25 15,0-25 1,-1 25-16,1-25 15,0 25-15,0 0 16,0-1 0,-25 1-16,24 0 0,1-25 15,-25 25-15,25 0 16,0-25 0,-25 24-16,25 1 15,-1-25 1,-24 25-16,25 0 15,0-25-15,-25 25 0,25-25 16,-25 24-16,25-24 0,-25 25 16,25 0-16,-25 0 15,24-25-15,-24 25 16,25-25 0,-25 24-16,25-24 0,-25 25 15,25-25-15,-25 25 16,25-25-16,-25 25 15,24-25 1,-24 25-16,0-1 16,25-24-16,-25 25 31,25-25-31,0 0 47,-25 25-32,25-25 1,-25-25 15</inkml:trace>
  <inkml:trace contextRef="#ctx0" brushRef="#br0" timeOffset="152550.7797">11237 5829 0,'0'25'93,"24"-25"-93,-24 25 16,25-25-16,0 0 16,-25 25-1,25-25-15,0 0 16,-1 0 0,-24 24-1,25-24 1,-25-24-1,25-1 1,0 0 0,-25 0-16,0 0 15,25-24-15,-25 24 16,0 0-16,0 0 16,-25 25-16,25-25 15,-25 25-15,25-24 0,-25 24 16</inkml:trace>
  <inkml:trace contextRef="#ctx0" brushRef="#br0" timeOffset="155527.0301">12303 5680 0,'0'25'16,"-25"0"-1,1 0 1,-1-1-16,0 26 0,-25-25 0,25 0 15,1 24-15,-26-24 0,0 25 16,-24 24-16,24-24 0,1-25 16,-1 24-16,1 1 0,-1 24 15,0-49-15,26 25 0,24-26 16,-25-24-16,25 25 0,-25 0 16,50-25-1,24-25-15,-24-24 0</inkml:trace>
  <inkml:trace contextRef="#ctx0" brushRef="#br0" timeOffset="155751.076">12402 5854 0,'0'0'0,"25"0"0,-74 25 31,49 0-31,-25-1 0,-25 1 16,25 0-16,-24 25 0,-51 24 0,51-24 15,-1-1-15,1 1 0,-1-1 16,-24 51-16,49-76 0,0 26 16,0-25-16,25 0 0,-25-1 15,25 1-15,25-25 16,0-25-16,25-24 16</inkml:trace>
  <inkml:trace contextRef="#ctx0" brushRef="#br0" timeOffset="155983.6287">12551 6176 0,'0'0'0,"25"0"0,-25 25 15,-25 0-15,0 0 0,1 0 16,-1-1-16,-25 1 16,25 25-16,-74 24 0,50-24 15,-1-25-15,0 24 0,1 1 16,-51 24-16,76-49 0,-26 0 0,25 0 15,25-1-15,-25 1 0,25 0 16,50-25 0,0-25-1,-1 0-15,-24 1 0,25-1 16</inkml:trace>
  <inkml:trace contextRef="#ctx0" brushRef="#br0" timeOffset="156473.364">12626 6449 0,'0'0'0,"24"0"0,1 0 15,-25 25-15,-25-25 16,1 25-16,-26 0 0,-24 49 16,24-49-16,0 0 0,1 24 15,-1-24-15,1 25 0,-26 24 16,25-24-16,1-25 0,24 24 16,0-24-16,0 25 0,25-26 15,25-24 1,25-24-16,-1-1 0,1 0 15,0-25-15,-1 26 0,75-26 16,-74 25-16,0 0 0,-1 0 16,-24 1-16,25 24 0,-26-25 15,-48 50 1,-1-25-16,-25 74 16,-24-24-16,49-25 15,-25-1-15,-24 26 0,49-25 16,0 0-16,1-1 0,-1 1 15,0-25-15,25 25 0,25-25 16,0 0-16,-1-25 0,51-24 16,-26 24-16,1 25 0,0-25 15,-1 0-15,1 25 16,24-25-16,-49 25 0,0 0 0,-25 25 16,0 0-1,-75 0-15,51 0 0,-26-1 0,25 26 16,-24-25-16,-51 49 0,76-49 15,-26 0-15,0 0 0,26-1 16,-1 26-16,0-25 0,0 0 16,0-25-16</inkml:trace>
  <inkml:trace contextRef="#ctx0" brushRef="#br0" timeOffset="157755.3625">6400 11311 0,'-25'0'16,"-25"25"-16,1 0 0,24-1 16,-25 1-16,1 25 0,-1-1 15,-49 51-15,49-26 0,1-24 16,-1 24-16,0 0 0,-49 50 15,49-74-15,1 24 0,-1-24 16,1 0-16,24-1 0,-25 26 16,25-50-16,1-1 15,73-48-15,-49-1 16,124-74-16,-74 49 16,-1-25-16,1 26 0,0-1 0,24 1 15,50-51-15,-49 51 0,-26-1 16,26 1-16,-26 24 0,26-25 15,-26 50-15,-24 0 0,-25 25 16,-50 49 0,26-49-16,-26 25 0,0-1 15,1 1-15,-75 49 0,49-24 16,26-26-16,-1 1 0,0 0 16,1-1-16,-1 26 0,25-51 15,1 1-15,24 0 0,0 0 16,24-25-16,1 0 0,0 0 15,0-25-15,24 0 0,1 0 0,49-49 16,-49 24-16,0 26 16,24-1-16,-24 0 0,-1 0 0,26 0 15,-51 25-15,1 0 16,-25 25-16,-25 25 0,1-25 16,-1-1-16,-25 26 0,25-25 15,-223 198 1,199-198-16,24 0 15,-25 49-15,25-49 16,50-25 0,50-50-16,-50 25 0,-1 1 0,26-26 15,0 0-15,-1 26 0,50-76 16,-49 76-16,0-1 0,-1 0 16,1 0-16,-25 25 0,-1 0 15,-24 50-15,-24-25 16,-1-1-16,-25 51 0,1-50 0,24 24 15,-25 1-15,25-25 16,-49 74-16,49-74 0,0-1 16,1 1-16,-1 0 0,25 0 15,25-25-15,-1-25 16,1 0-16,0 0 0,25 1 0,49-51 16,-50 26-16,-24 24 0,25 0 15,-1 0-15,1 0 0,-25 25 16,-25 25-16,0 0 15,-50 25-15,1-1 0,24 1 16,-25-25-16,25 24 0,1-24 16,-51 99-16,50-99 0,1 24 15,24-24-15,24-25 32,1-49-32,0 24 0</inkml:trace>
  <inkml:trace contextRef="#ctx0" brushRef="#br0" timeOffset="159279.3208">8930 4043 0,'24'-25'0,"-24"1"16,25 24 0,-25-25 15,-25 25-15,1 0-1,-1 0-15,-25 25 0,25-25 16,1 24-16,-26 1 15,50 0 17,0 0-17,25-25-15,-25 25 0,49-25 16,-49 24-16,25-24 16,0 25-16,0-25 0,-25 25 15,25-25-15,-25 25 16,0 0-1,-25-25-15,25 24 16,-50-24 0,25 25-16,1-25 0,-1 0 15,0 0 1,0 0-16,25-25 16,25 25-1,-25-24-15,25-1 16</inkml:trace>
  <inkml:trace contextRef="#ctx0" brushRef="#br0" timeOffset="159835.9077">9079 4068 0,'0'0'0,"0"25"47,0 0-32,0-1-15,0 1 0,0 0 16,0 0 0,0 0-16,0-50 47,24 25-47,1 0 0,-25-25 15,0 0-15,25 25 0,-25-25 16,25 1-16,-25-1 15,25 25 1,-25 25 0,0-1-1,0 1-15,0 0 16,0 0-16,0 0 16,0-1-16,24-24 15,1 0 1,-25-24-16,25 24 15,0-25-15,-25 0 0,25 0 0,-1 0 16,1 1-16,-25-1 16,25 25-1,-25 25 1,0-1 0,0 1-16,-25 0 0,25 0 15,0 0-15,0-1 16,0 1-16,0 0 15,25-25 1,0-25 0,0 25-16</inkml:trace>
  <inkml:trace contextRef="#ctx0" brushRef="#br0" timeOffset="160336.5805">9575 4018 0,'-25'0'16,"50"0"15,-1 0-15,1 0-16,0 0 0,25 0 0,-26 0 16,1 0-16,0 25 0,0-25 15,0 0-15,-1 0 0,1 0 16,-50 0 15,1 0-15,-1 0-16,0 0 15,0 0 1,0 0-16,25 25 62,-24 25-46,24-26 0,0 1-16,0 0 0,0 0 15,0 0-15,0-1 0,0 1 16,0 0-16,0 0 0,0 24 0,0-24 16,0 0-1,0 0-15,0 0 16,0-50 15,0 0-15,24-25-16</inkml:trace>
  <inkml:trace contextRef="#ctx0" brushRef="#br0" timeOffset="160692.3816">9971 4018 0,'0'25'47,"0"25"-31,0-25-16,0-1 15,0 1-15,0 0 16,0 0-16,0 0 0,0-1 15,0 1-15,0 0 0,0 0 16,0 0-16,0-1 0,0 1 16,0 0-16,0 0 15,-24-25-15,24 25 0,0-1 16,0-48 31,0-1-32,0 0 1,0 0-16</inkml:trace>
  <inkml:trace contextRef="#ctx0" brushRef="#br0" timeOffset="160922.9443">9971 4093 0,'0'0'0,"0"-50"0,25 25 15,0 1 1,0 24-16,-25-25 15,25 25-15,0 0 0,-1 0 0,1 0 16,0 0-16,-25 25 0,25-25 16,-25 24-16,25 1 0,-25 0 15,0 0-15,0 0 0,0-1 16,-25 1-16,0 0 0,0-25 16,25 25-16,-25-25 0,1 25 15,-1-25-15,-25 0 0,25 24 16,0-24-16,1 0 0,-1 0 15,0 0-15</inkml:trace>
  <inkml:trace contextRef="#ctx0" brushRef="#br0" timeOffset="192407.7509">11609 7268 0,'-25'0'125,"0"0"-47</inkml:trace>
  <inkml:trace contextRef="#ctx0" brushRef="#br0" timeOffset="192523.195">11534 7268 0,'0'25'0,"0"-50"16</inkml:trace>
  <inkml:trace contextRef="#ctx0" brushRef="#br0" timeOffset="192641.9832">11509 7317 0,'0'-24'31</inkml:trace>
  <inkml:trace contextRef="#ctx0" brushRef="#br0" timeOffset="192793.0478">11509 7342 0,'-24'0'15,"24"-25"1</inkml:trace>
  <inkml:trace contextRef="#ctx0" brushRef="#br0" timeOffset="194426.2474">11485 7342 0,'-25'0'78,"0"0"-31,0 0-47,0 25 16,1-25-16,-1 0 16,0 0-16,0 0 15,0 0-15,25 25 16,-24-25-16,-1 0 0,0 0 15,0 0 1,0 25-16,0-25 16,1 0-16,-1 0 0,0 24 15,0-24-15,0 0 16,25 25-16,-24-25 0,-1 0 16,0 0-16,0 0 15,0 0-15,1 0 0,-1 25 16,0-25-16,0 0 0,0 0 15,1 0-15,-1 0 0,-25 25 16,25-25-16,1 0 0,-1 0 16,0 0-16,-25 25 0,26-25 15,-1 0-15,0 24 16,-25-24 0,1 25-16,24-25 15,0 0-15,0 25 0,1-25 16,-1 0-16,0 25 0,0-25 15,0 0-15,1 0 0,-1 25 16,0-25-16,0 0 0,0 0 16,25 24-16,-25-24 0,-24 0 15,24 0-15,0 25 0,0-25 16,-24 25-16,24 0 16,0-25-16,-24 25 15,24-25-15,0 0 0,25 24 16,-50-24-16,50 25 0,-24-25 15,-1 0-15,0 25 0,0-25 16,0 25-16,1-25 0,-1 25 16,-25-25-16,25 24 15,1-24-15,-1 0 0,0 25 16,0-25-16,0 25 0,1-25 16,-1 0-16,0 25 0,-25 0 15,26-25-15,24 25 0,-25-25 16,0 24-16,0-24 0,0 25 15,0-25-15,1 25 16,-1-25-16,0 25 0,0-25 16,0 25-16,1-25 15,-1 24-15,0 1 0,0-25 16,0 0-16,1 25 0,-1-25 16,0 25-16,0-25 0,0 25 15,1-25-15,-1 24 16,0 1-16,0-25 0,0 25 15,1 0-15,-1-25 16,25 25-16,-25-25 0,0 0 16,25 24-16,-49 1 0,24-25 15,25 25-15,-25-25 16,0 25-16,0 0 0,1-25 0,-1 24 16,0 1-16,0 0 15,0 0-15,25 0 0,-24-25 16,-1 24-16,0 1 15,0 0-15,0 0 16,0 0-16,1-1 16,24 1-16,-25-25 0,0 25 15,0 0-15,0 0 0,1-1 16,-1 1 0,0-25-16,0 25 0,25 0 15,-25 0-15,1-25 0,24 25 16,-25-1-16,0 1 0,0 0 15,0 0 1,25 0-16,-24-25 0,24 24 16,-25 1-16,0 0 0,0 0 15,0 0-15,25-1 16,-24 1-16,-1 0 16,25 0-16,-25 0 0,25-1 15,-25-24-15,25 25 0,-25 0 16,1 0-1,24 0-15,0-1 16,-25-24-16,25 25 0,0 0 16,-25 0-16,25 0 0,-25-25 15,25 24-15,0 1 0,-25-25 16,25 25-16,0 0 16,-24 0-16,24-1 15,-25 1-15,25 0 16,0 0-1,-25-25-15,25 25 0,0-1 16,0 1-16,-25 0 16,25 0-1,0 0-15,0 0 16,0-1 0,0 1-16,-25 0 15,25 0 1,0 0-16,0-1 15,0 1 1,0-50 62,0 1-78,0-1 16,0 0-16,0 0 15</inkml:trace>
  <inkml:trace contextRef="#ctx0" brushRef="#br0" timeOffset="195104.66">6945 9971 0,'25'0'46,"-25"25"-30,0 0 0,0 0-1,25 0-15,-25 0 16,0-1-16,0 1 16,25 0-16,-25 0 15,0 0-15,0-1 0,0 1 16,25-25-1,-1 0 17,1-25-17,0 25 1,0-24-16,0-1 0,-1 0 16,1 0-16,0 0 15,0 25 1,-25-24-16,25 24 15</inkml:trace>
  <inkml:trace contextRef="#ctx0" brushRef="#br0" timeOffset="196498.2638">8706 8781 0,'0'-25'16,"0"0"31,0 0 46,0 1-61,0-1-17,0 0 16,-24 25-15,-1 0 0,0 0-1,25 25 1,-25-25-16,25 25 0,-25-25 16,25 24-16,-24-24 0,24 25 15,0 0 1,-25-25-16,25 25 15,0 0 1,0-1 0,25-24-1,-1 0 1,1 0-16,0 0 16,0 0-1,-25 25-15,25-25 0,-25 25 16,24-25-16,-24 25 15,25 0-15,-25-1 32,0 1-17,-25 0 1,1-25-16,24 25 16,-25-25-16,0 0 15,0 25 1,0-25-16,1 0 15,-1 0 1,25-25 0,-25 25-16,25-25 15,0 0 1,25 25-16,-25-25 0</inkml:trace>
  <inkml:trace contextRef="#ctx0" brushRef="#br0" timeOffset="197252.8912">8880 8657 0,'0'25'16,"0"-1"0,0 1-1,0 0-15,0 0 16,0 0 0,0-1-16,0 1 0,0 0 15,0 0 1,0-50 31,25 25-47,-25-25 0,0 0 15,25-24 1,-1 24-16,-24 0 0,0 0 16,25 1-16,-25-1 15,25 25-15,-25-25 0,25 25 16,-25 25 15,0 0-15,0 24-1,25-24 1,-25 0-16,0 0 16,25-25-1,-25-25 16,24 0-31,1 0 16,-25 0-16,25 1 16,0-26-16,-25 25 15,0 0-15,25 25 0,-25-24 16,0 48 15,0 1-31,0 0 0,0 0 16,24 0-16,-24-1 0,0 1 15,0 0-15,0 0 0,0 0 16,25-25-16,-25 24 16,0 1-16,25-25 15,-25-25 1,25 1 0</inkml:trace>
  <inkml:trace contextRef="#ctx0" brushRef="#br0" timeOffset="197467.8184">9327 8483 0,'24'0'16,"1"-25"0,0 25-16,0 0 15,24-24-15,-24 24 16,50 0-16,-51 0 15,-24-25-15,-24 25 32,-1 0-32</inkml:trace>
  <inkml:trace contextRef="#ctx0" brushRef="#br0" timeOffset="197727.6134">9451 8458 0,'0'25'16,"0"0"15,24-25-31,-24 25 0,0 0 16,0-1-16,0 26 15,0-25-15,0 0 16,0-1-16,0 1 0,0 25 16,0-25-16,0-1 15,0 1-15,0 0 0,0 0 16,0 0-16,0-1 15,0-48 17,0-26-32,0 25 15,25 0-15</inkml:trace>
  <inkml:trace contextRef="#ctx0" brushRef="#br0" timeOffset="198088.693">9699 8359 0,'24'0'0,"-24"25"32,0 0-17,0 0-15,0 24 16,0-24-1,0 0-15,0 0 16,0 74 0,0-74-16,0-1 15,0 26-15,0-25 16,0 0-16,0-1 16,0 1-1,0-50 16,0 1-31,0-1 16,0 0-16,0 0 16,-24-24-16</inkml:trace>
  <inkml:trace contextRef="#ctx0" brushRef="#br0" timeOffset="198339.9674">9699 8384 0,'0'0'0,"0"-25"0,24 0 16,1 1-1,0 24-15,0-25 0,0 25 16,-1-25 0,1 25-16,0 0 15,-25 25-15,0 0 16,0-1-16,25-24 16,-25 25-16,0 0 0,0 0 15,-25 0-15,0-1 16,0 1-1,1-25-15,-1 0 16,0 0-16,0 0 16</inkml:trace>
  <inkml:trace contextRef="#ctx0" brushRef="#br0" timeOffset="226689.0822">6995 12030 0,'0'-25'141,"25"1"-110,0 24 0,-25-25-31,24 25 16,1 0-1,0-25 1,0 25 0,0-25-1,-1 25-15,1 0 16,0 0-16,0 0 15,-25-25-15,25 25 16,-1 0 0,1 0-1,0 0 1,0 0-16,0 0 16,-1 0-1,1 0-15,0 0 16,0 0-16,0 0 15,-1 0-15,1 0 16,0 0-16,0 0 16,0 0-16,-1 0 0,1 0 15,0 0-15,0 0 16,0 0-16,-1 0 16,1 0-1,0 0 1,0 25-16,0-25 0,-1 0 15,1 0-15,0 25 16,0-25-16,0 0 16,0 0-1,-1 0-15,1 0 16,0 25 0,0-25-16,0 0 0,-1 0 15,1 0-15,0 0 16,0 0-16,0 0 15,-1 0-15,-24 25 16,25-25-16,0 0 16,0 0-16,0 0 15,-1 24 1,1-24-16,0 0 16,0 25-1,0-25-15,-1 0 16,1 25-16,0-25 15,0 0 1,0 0-16,-25 25 0,24-25 16,1 0-1,0 0-15,0 25 16,0-25 0,-1 0-16,-24 24 15,25-24-15,0 0 16,-25 25-16,25-25 15,0 25-15,-1-25 16,1 25-16,0-25 16,0 25-16,0 0 15,0-25 1,-25 24 0,24 1-1,1 0 1,0 0-1,0 0-15,0-1 16,-1 1 0,-24 0 15,25-25-31,-25 25 0,25 0 16,-25-1-1,25-24-15,-25 25 16,25 0-1,-25 0 1,24-25-16,-24 25 0,25-1 16,-25 1-16,25 0 15,-25 0-15,25-25 16,-25 25-16,0-1 16,25 1-16,-25 0 15,0 0 1,24-25-1,-24 25-15,0-1 16,-24-24 78,24-24-79,-25 24-15</inkml:trace>
  <inkml:trace contextRef="#ctx0" brushRef="#br0" timeOffset="228585.6631">9277 12874 0,'-25'0'0,"50"0"0,-75 0 31,75 0 47,0 0-46,0 24-17,-25 1 16,0 0-15,25-25-16,-25 25 0,24 0 16,1-1-1,0 1-15,0 0 16,0 0 15,-25 0 0,24-25-31,1 0 157,-25-25-142,25 25 1,-25-25 0,0 0-1,0 0 1,25 25-16,-25-24 31,0-1-31,0 0 31,0 0-15,0 0 15,0 1 0,0-1-15,0 0 0,0 0-1,0 0 1,0 1 0,0-1-16,0 0 15,0 0 16,0 50 79,-25 0-95,25 0 1,0-1-16,0 1 16,0 0-16,-25-25 0,25 25 15,0 0-15,0-1 16,0 1 0,0 0-16,-25 0 0,25 0 15,0-1-15,0 1 16,0 0-16,0 0 15,0 0 1,0-1 31,-24-24-47,-1-24 62,25-1-62,-25 25 16,25-25-16,0 0 0,0 0 16,-25 25-16,25-24 15,0-1-15,-25 25 16,25-25-16,0 0 16,-24 25-1,24-25-15,-25 1 16,25-1-16,-25 25 15,25-25 1,-25 25-16,25-25 31,0 50 47,25-25-62,-25 25 0,25-25-16,-25 25 15,25-1-15,-25 1 16,24-25-16,-24 25 16,25-25-16,-25 25 0,25 0 15,0-1 1,0-24 15,-1 0 0,1-24-15,-25-1 0,25 0-1,-25 0-15,0 0 16,25 1-16,-25-1 15,0 0-15,0 0 0,0 0 16,0 1-16,25-1 0,-25 0 16,0 0-16,24 25 0,-24-25 15,0 1-15,0-1 0,0 0 32,-24 25-17,24 25 1,0 0-16,0-1 15,-25 1 1,25 0-16,0 0 16</inkml:trace>
  <inkml:trace contextRef="#ctx0" brushRef="#br0" timeOffset="235038.3606">7491 11286 0,'0'-25'31,"-25"25"-31,25 25 78,0 0-62,0 0 0,0 0-1,0-1-15,0 1 16,0 0-16,0 0 0,0 0 15,0 24-15,0-24 16,0 0-16,0 0 0,0-1 0,0 1 16,0 0-16,0 0 0,0 0 15,0-1-15,-25-24 47,25-49-47,0 24 16</inkml:trace>
  <inkml:trace contextRef="#ctx0" brushRef="#br0" timeOffset="235321.8461">7541 11162 0,'0'0'0,"24"0"0,-24-25 15,25 25 1,0 25-1,-25 0-15,25 25 16,-25-26-16,25 1 16,-25 0-16,0 0 0,0 0 0,-25-1 15,0-24 1,0 25-16,0-25 16,1 0-1,-1 0-15,0 0 0,25-25 16,-25 25-16,25-24 15,25 24 1,-25-25-16</inkml:trace>
  <inkml:trace contextRef="#ctx0" brushRef="#br0" timeOffset="235740.645">7888 11237 0,'0'24'16,"0"1"-1,0 0 1,-25-25-16,25 50 16,0-26-16,-25 1 15,25 0-15,-25 0 16,25 0-16,0-1 0,0 1 15,0 0-15,25-25 16,0 0 0,0 0-1,0-25-15,-1-24 0,-24 24 16,25 25-16,-25-50 16,0 25-16,0 1 15,0-1-15,-25 25 0,1-25 16,24 0-16,-25 25 0,0 0 15,0 0-15,0 0 16,25 25-16,0 0 16,25-25-1,0 0 1</inkml:trace>
  <inkml:trace contextRef="#ctx0" brushRef="#br0" timeOffset="236026.2306">8136 11237 0,'0'24'15,"0"1"1,0 0 0,0 0-1,0 24-15,-25 1 0,25-25 16,0 0-16,0-1 15,0 26-15,0-25 0,0 0 16,-25-1-16,25 1 16,0 0-16,-24 0 15,24 0 1,-25-25-16,25-25 16,0-25-1,0 25-15</inkml:trace>
  <inkml:trace contextRef="#ctx0" brushRef="#br0" timeOffset="236273.5677">8086 11361 0,'0'49'0,"0"-98"0,25 24 16,-25 0-16,0 0 16,0 0-16,25 25 0,-25-24 15,25 24 1,0 0-16,-1 0 16,1 24-1,-25 1-15,0 0 16,25-25-16,-25 25 0,0 0 15,0-1-15,-25 1 16,0-25-16,1 0 16,24 25-16,-25-25 15,0 0-15,0 0 16</inkml:trace>
  <inkml:trace contextRef="#ctx0" brushRef="#br0" timeOffset="236800.4013">8682 11112 0,'-25'0'16,"25"25"-16,0 0 15,0 0 1,0 0-16,-25 0 16,25 24-16,-25-49 0,25 25 15,-25 0-15,25 0 0,-24-1 16,-1 26-16,25-25 0,-25 0 0,25-1 15,-25 1-15,0 0 0,25 0 16,-24 0-16,24-1 0,-25 1 16,25 0-16,-25-25 15,25 25-15,0-50 47,25 25-31,0 0-16</inkml:trace>
  <inkml:trace contextRef="#ctx0" brushRef="#br0" timeOffset="237329.9174">8731 11361 0,'0'0'0,"-25"0"31,50 0-16,0 0 1,0 0-16,0 0 0,24 0 16,-24 0-16,0 0 15,0 0-15,-25 24 32,-25-24-17,25 25 1,0 0 15,-25-25-31,25 25 16,0 0-16,0-1 15,-25 1-15,25 25 16,0-25-16,-25-25 16,25 24-16,0 1 0,0 0 15,-24-25-15,24 25 0,0 0 16,-25-25-16,25 24 15</inkml:trace>
  <inkml:trace contextRef="#ctx0" brushRef="#br0" timeOffset="237519.564">8657 11708 0,'0'25'16,"-25"-25"-16,50 0 31,0 0-15,24 0-16,-49-25 0,25 25 15,0 0-15,0 0 0,-1 0 16,1 0-16,0 0 16,-25-25-16,25 25 0</inkml:trace>
  <inkml:trace contextRef="#ctx0" brushRef="#br0" timeOffset="238478.5487">9103 11435 0,'0'25'47,"0"0"-47,0-1 32,0 1-17,0 0 1,-24 0-16,24 0 15,0-1-15,0 1 16,0 0 0,0-50 31,24 0-32,-24 1-15,25-1 16,-25 0-16,25 0 0,-25 0 15,25 1-15,0-1 16,-1 0 0,1 25-1,-25-25-15,0 50 47,0 0-31,25 0-16,-25-1 15,0 1-15,0 0 16,0 0-16,0 0 16,0-1-1,25-24 17,0 0-17,-25-24-15,0-1 16,24 25-16,-24-25 15,25 0-15,0 0 16,-25 1-16,25-1 0,0 25 16,-25-25-16,24 0 0,1 0 15,0 1 1,-25 48 46,0 26-46,0-25-16,-25 0 0,0-1 16,25 26-16,-24-25 15,24 0-15,0-1 16,-25-24-16,25 50 0,-25-25 16,25 0-16,0-1 15,0-48 48,25-1-63,-25 0 0,25 25 0,-25-25 15</inkml:trace>
  <inkml:trace contextRef="#ctx0" brushRef="#br0" timeOffset="239174.275">9847 11336 0,'0'25'63,"-24"-25"-63,24 24 0,-25 1 15,25 0 1,-25 0 0,25 0-16,0-1 0,0 1 15,-25-25 1,25 25-16,0 0 0,0 0 0,-25-25 16,25 24-16,0 1 15,-24 0-15,24 0 0,0 0 16,-25-1-16,25 1 0,0 0 15,0-50 48,0 0-63,25-24 16,-25 24-16,24 0 0,-24 0 0,25 25 15,-25-24-15,25-26 16,-25 25-16,25 0 0,0 1 15,-1-1 1,-24 0-16,25 25 0,-25-25 16,25 25-1,-25 25 1,0 0-16,0 0 16,0-1-1,0 1-15,0 0 16,0 0-16,0 0 15,0-1-15,0 1 0,0 0 16,0 0-16,0 0 16,0-1-16,0 1 15,0 0 1,0-50 31,-25 25-47</inkml:trace>
  <inkml:trace contextRef="#ctx0" brushRef="#br0" timeOffset="239366.1408">9773 11708 0,'-25'-25'0,"0"25"32,25-25-1,25 25-31,0 0 15,0 0-15,0-25 16,-1 25-16,1-24 0,0 24 16,0-25-1,0 25-15,-1-25 0,1 25 16</inkml:trace>
  <inkml:trace contextRef="#ctx0" brushRef="#br0" timeOffset="239889.3526">10170 11435 0,'0'-25'15,"0"50"48,0 0-48,0 0 17,0-1-32,0 1 15,0 0 1,0 0-16,-25 0 16,25-1-1,0 1 1,0 0-16,0 0 15,0 0-15,-25-25 0,25 49 16,0-24-16,0 0 0,-24 0 16,24-1-16,0 1 15,0 0 1,0 0-16,0 0 0,0-1 16,0 1-16,-25 0 15,25 0 1,-25-25-16,25 25 0,0-1 15,0-48 32,0-1-47,0 0 16,0-25-16,0 26 0,0-1 16,0-25-16</inkml:trace>
  <inkml:trace contextRef="#ctx0" brushRef="#br0" timeOffset="240257.9628">10096 11460 0,'0'0'0,"0"-25"16,24 25 0,-24-25-16,25 25 0,-25-25 0,25 25 15,0 0 1,0-24-16,-1 24 15,1 0-15,0 0 16,0 0 0,-25 24-16,25-24 15,-25 25-15,24-25 16,-24 25-16,0 0 16,0 0-1,0-1-15,-24 1 16,-1 0-1,0 0 1,0-25-16,0 25 16,25-1-16,-24-24 0,-1 0 15,25 25-15,-25-25 16,0 0-16</inkml:trace>
  <inkml:trace contextRef="#ctx0" brushRef="#br0" timeOffset="249130.1825">12129 7045 0</inkml:trace>
  <inkml:trace contextRef="#ctx0" brushRef="#br0" timeOffset="249639.1285">12229 7293 0,'0'0'0,"0"24"16,0-48 47</inkml:trace>
  <inkml:trace contextRef="#ctx0" brushRef="#br0" timeOffset="299153.467">1463 8954 0,'-24'0'15,"24"-24"17,24 24-17,1 0 1,0 0 0,0 0-16,0 0 15,-1 0-15,26 0 16,-25 0-16,25 0 15,-26 0-15,1-25 0,0 25 16,0 0-16,0 0 16,-50 0 15,0 0-15,0 0-1,-24 25-15</inkml:trace>
  <inkml:trace contextRef="#ctx0" brushRef="#br0" timeOffset="299410.8118">1612 8930 0,'0'24'47,"0"1"-31,0 25-16,0-25 15,0 0-15,0-1 0,0 1 16,0 0-16,-25 25 0,25-1 15,0-24-15,0 0 0,0 0 16,-24 24-16,24-24 0,0 0 0,0 0 16,0-1-16,-25-24 0,25 25 15,0 0-15,0-50 47,0 0-47</inkml:trace>
  <inkml:trace contextRef="#ctx0" brushRef="#br0" timeOffset="299973.9215">1811 9178 0,'0'0'0,"0"49"47,0-24-47,0 0 15,0 0-15,0 0 16,0-1-16,0 1 0,0 0 0,0 0 31,25-25-31,-25-25 16,24 25-16,1-25 16,0-24-16,0 24 0,-25 0 15,25 0-15,-25 0 16,0 1-1,24 24 17,-24 24-32,0 1 15,0 0-15,0 0 16,25 0-16,-25-1 16,0 1-16,25-25 15,-25 25-15,25-25 16,0 0-1,-25-25 32,24 25-47,-24-49 0,0 24 16,0 0-16,0 0 16,0-24-16,0 24 15,0 0-15,-24 0 0,24 0 16,0 50 15,24 0-15</inkml:trace>
  <inkml:trace contextRef="#ctx0" brushRef="#br0" timeOffset="300277.9409">2257 9203 0,'25'0'15,"-25"24"1,-25 1 0,25 0-1,-25 0-15,25 0 0,0-1 16,0 1-16,25 0 16,0-25-1,0 0-15,-25-25 16,25 25-16,-25-25 0,0 1 15,0-1-15,24 0 0,-24 0 16,0 0 0,-24 25-16,-1 0 0,0-24 15,0 24 1,0 24 0,50-24-1</inkml:trace>
  <inkml:trace contextRef="#ctx0" brushRef="#br0" timeOffset="300915.0806">3001 8954 0,'0'-24'0,"0"48"31,0 1-31,0 25 16,-24-25-16,24 0 0,0-1 16,0 1-16,-25 0 0,0 49 15,25-49-15,0 0 0,-25 0 16,25 0-16,-25 24 0,25 1 0,-24-25 16,24-1-16,-25-24 31</inkml:trace>
  <inkml:trace contextRef="#ctx0" brushRef="#br0" timeOffset="301198.4178">2828 9252 0,'0'0'0,"25"0"16,-1 0 0,1 0-16,0 0 15,0 0-15,0-25 0,24 25 16,-24-24-16,0 24 0,0 0 15,-1-25-15,1 25 16,-25 25 15,-25-1-31,25 1 0,0 0 16,0 0-16,0 0 16,0-1-16,0 1 0,0 0 15,0-50 16,0-24-15</inkml:trace>
  <inkml:trace contextRef="#ctx0" brushRef="#br0" timeOffset="301314.2083">3125 9103 0,'25'-24'16,"-50"172"-16,25-272 0,25 75 0,0 49 62,-25 25-62</inkml:trace>
  <inkml:trace contextRef="#ctx0" brushRef="#br0" timeOffset="301818.3388">3274 9302 0,'0'0'0,"0"25"0,25-25 15,0-25-15,0 0 16,-25 0-16,24 0 16,1 1-16,-25-1 0,0 0 15,25 25-15,-25-25 16,-25 25 0,0 0-16,1 25 15,-1 0-15,25 0 16,-25-1-16,25 1 0,0 0 15,0 0 1,25-25 0,24 0-16,-49-25 15,50 0-15,-25-24 16,24 24-16,-24 0 0,0 25 16,0-25-16,0 25 15,-1-25-15,1 25 0,0 0 16,-25 25-1,0 0-15,0 0 0,0 0 16,0-1-16,-25 1 0,25 0 16,0 0-16,0-50 47,25-25-47,25 26 0,-25-1 15,-1 0-15,1 0 16,25-24-16,-25 49 0,-1-25 15,1 0-15,0 25 0</inkml:trace>
  <inkml:trace contextRef="#ctx0" brushRef="#br0" timeOffset="303042.1333">2580 9203 0,'24'0'15,"1"0"-15,0 0 16,0 0 0,0 24-16,0-24 15,-1 0-15,1 0 16</inkml:trace>
  <inkml:trace contextRef="#ctx0" brushRef="#br0" timeOffset="304256.2753">3398 8657 0,'0'0'0,"0"-25"0,0 0 0,-25 25 15,25-25-15,-24 1 0,-1-26 0,25 25 16,-25 0-16,25 1 0,-25 24 16,0-25-16,1 0 0,-1 25 15,-25 0-15,25 0 0,1-25 16,-76 25-16,76 0 0,-26 0 16,0 0-16,-24 0 0,24 25 15,-49-25-15,49 25 0,-24-25 16,24 0-16,1 0 0,-50 25 15,49-25-15,-24 0 0,24 0 16,0 24-16,1-24 0,-50 25 16,49-25-16,0 25 0,1-25 0,-1 25 15,-74 24-15,25-24 16,0 25-16,74-25 0,-25-1 16,1-24-16,24 25 0,-25 0 15,1 25-15,24-26 16,-25 1-16,25 25 0,1-25 0,-1 24 15,0-24-15,0 0 0,0 0 16,1 24-16,24-24 0,-50 25 16,50-1-16,-25-24 0,25 25 0,-25-1 15,25 1-15,0-25 16,-24 24-16,24 26 16,0-26-16,0 1 0,0-25 0,24 24 15,-24-24-15,25 0 0,-25 0 16,25 0-16,0-1 0,24 26 15,-24-25-15,0 0 0,0-25 16,0 24-16,24 26 0,-24-50 16,25 25-16,-26 0 0,1-25 15,0 25-15,25-1 0,-1 1 16,-24-25-16,0 25 0,0-25 16,49 25-16,-49-25 0,0 25 15,24-25-15,-24 0 0,25 24 16,99 1-1,-100 0-15,1-25 0,49 0 0,-74 0 16,24 25-16,1-25 0,0 0 16,-1 0-16,50 0 0,-49 0 15,24 0-15,-24 0 0,0 0 16,49 0-16,-49 0 0,-1 0 16,-24 0-16,25-25 0,-1 25 15,50 0-15,-49 0 0,0-25 16,24 25-16,-24-25 0,148 1 15,-124-1-15,50 25 16,-49-25-16,-25 25 0,-1-25 16,1 25-16,49-25 0,-49 25 0,-1-24 15,1-1-15,-1 25 0,-24-25 16,50-25-16,-51 25 0,26 25 16,-25-24-16,24-1 15,1-25-15,0 25 0,-26 1 0,1-1 16,25 0-16,-25 0 0,24-49 15,-24 49-15,0 0 0,0 0 16,-25-24-16,24-26 16,26-24-16,-50 25 0,0 24 15,0 25-15,0 1 16,0-51-16,0 26 0,0 24 0,-25-25 16,25 25-16,-25-24 0,1-26 15,-1 26-15,0 24 0,0-25 16,-24 1-16,24-1 0,-50-24 15,26 49-15,-1-25 0,1 25 16,-1 1-16,-74-26 0,74 50 16,1 0-16,-1-25 0,1 25 15,-26 0-15,50 0 0,1 25 16,-1-25-16,0 0 0</inkml:trace>
  <inkml:trace contextRef="#ctx0" brushRef="#br0" timeOffset="306773.4137">16793 4093 0,'0'0'0,"0"25"16,0-1-1,0 1 17,0 0-17,0 0 1,25-25-16,-25 25 0,0-1 15,0 1 1,0 0-16,0 0 16,-25-25-16,25 25 0,0-1 0,-25 1 15,25 0-15,0 0 16,0 0-16,-25-1 16,25 1-16,0 0 0,0 0 0,0 0 15,0-1-15,-25 1 16,25 0-16,0 0 0,0 0 15,-24 24-15,-1-24 0,25 0 16,-25 49-16,25-49 16,0 0-16,0 0 0,0 24 15,-25-24-15,25 0 16,0 0-16,0 0 0,-25-1 16,25 1-16,0 0 0,0 0 15,-24-25-15,24 49 0,0-24 16,0 0-16,-25 0 0,25 0 15,0 49-15,0-49 0,0 0 0,0-1 16,0 26-16,0-25 0,0 49 16,0-49-16,0 0 0,0 0 15,0 24-15,0 1 16,0-25-16,0 0 0,0-1 0,0 26 16,0-25-16,0 24 0,0-24 15,0 0-15,0 0 0,0 24 16,0 1-16,0 0 0,0-26 15,0 1-15,0 25 0,0-25 16,0 49-16,0-49 0,0 0 16,0 24-16,0-24 0,0 49 15,0-49-15,0 0 0,0 0 0,0 24 16,0-24-16,25 50 0,-25-50 16,0 24-16,0-24 0,0 0 15,0 49-15,0-24 16,0-25-16,0 24 0,0 1 0,0-25 15,0 49-15,0-49 0,0 24 16,0-24-16,0 25 0,0-1 16,24 1-16,-24-25 0,0 0 15,0 24-15,0-24 0,0 49 16,0-24-16,0 0 0,0-26 16,0 101-16,-24-76 15,24-24-15,0 49 0,0-24 0,0-25 16,0 0-16,0 24 15,0 26-15,0-26 0,0 1 16,0-1-16,0 1 0,0-25 0,24 74 16,-24-49-16,0-1 0,0 1 15,0-1-15,0 26 0,0-25 16,0-1-16,0 1 0,0-25 16,0 24-16,0 50 0,0-49 15,0 0-15,0-1 0,0 1 16,0 24-16,0-24 0,0-1 0,0 1 15,0 0-15,0-26 0,0 76 16,0-76-16,0 26 0,0 0 16,0-1-16,0 26 0,0-26 15,0 1-15,0 0 0,0-1 16,0 1-16,0 49 0,0-49 16,0-1-16,0 1 0,0-1 15,0 51-15,25-51 0,-25 1 16,0-1-16,0 26 0,25-26 15,0 51-15,-25-51 0,0 1 16,0 24-16,0-24 0,25 49 16,-25-49-16,0-1 0,0 1 0,0 0 15,0-1-15,24 50 0,-24-49 16,0 0-16,0 24 0,0-49 16,25 74-16,-25-49 0,0-1 15,0 1-15,0 0 0,0-26 16,0 76-16,0-51 0,0-24 15,0 25-15,0-1 0,0 50 16,0-74-16,0 25 0,25-1 16,-25 1-16,0-25 0,25 74 15,-25-74-15,0 24 0,25-24 16,-25 25-16,24 49 0,-24-74 0,0 25 16,0-1-16,25 1 0,-25-1 15,0 26-15,25-50 16,-25 24-16,0 1 0,0-25 0,0 49 15,0-24-15,0-26 0,0 26 16,0-25-16,0 24 0,0 26 16,25-26-16,-25-24 0,0 25 15,0-1-15,0 51 0,0-75 16,0 24-16,0 1 0,0-25 16,25 24-16,-25 26 0,0-26 15,0-24-15,24 25 0,-24-1 0,0 26 16,0-26-16,0 1 0,0-1 15,25 1-15,-25 0 0,0 49 16,0-50-16,25 26 0,-25-50 16,0 24-16,25 51 0,-25-51 15,0 1-15,0-25 0,25 24 16,-25 1-16,24-1 0,-24-24 16,0 0-16,25 0 0</inkml:trace>
  <inkml:trace contextRef="#ctx0" brushRef="#br0" timeOffset="319619.447">19050 4663 0,'0'-25'16,"0"1"-1,0 48 17,25 26-32,-25-25 0,0 0 15,0-1 1,0 1-16,0 50 0,0-50 15,0-1-15,0 26 0,0-25 16,0 49-16,-25-49 0,25 25 16,0-26-16,0 26 0,0-25 0,0 49 15,0-24-15,0-25 0,0 24 16,0-24-16,0 49 0,0-49 16,0 0-16,0 0 0,0 0 15,0-1-15,0 1 0,0 0 16,0-50 15,0 0-15,0 1-16,0-1 15,0 0-15,0 0 0,0-24 16</inkml:trace>
  <inkml:trace contextRef="#ctx0" brushRef="#br0" timeOffset="320498.7984">19050 4638 0,'0'-24'0,"-25"24"0,25-25 15,0 0 1,25 25 0,0 0-16,0 0 15,-1 0 1,1 0-16,0 0 0,0 0 16,0 0-16,49 0 15,-49 0-15,24 0 0,26 0 16,-50 0-16,24 0 15,1 0-15,0 0 0,-1 0 16,50 0-16,-49 0 0,24 0 0,-24 0 16,0 0-16,49 25 0,-50-25 15,1 0-15,0 0 0,-1 25 16,1-25-16,49 0 0,-74 24 16,24-24-16,-24 0 15,0 25-15,25-25 0,-26 0 16,1 25-16,0-25 15,0 0-15,0 0 16,-25 25-16,0 0 31,0-1-31,0 1 16,0 0 0,0 0-16,0 0 0,0 0 15,-25-1-15,25 1 16,0 25-16,0-25 0,0-1 15,0 1-15,0 0 0,-25 49 16,25-49-16,0 25 0,0-1 16,0-24-16,0 0 0,0 25 15,0 24-15,0-49 16,0 24-16,0-24 0,0 0 16,25 25-16,-25-1 0,0-24 15,0 0-15,0 0 0,0-1 16,0 1-16,0 0 15,-25-25 17,-25-25-17,1 25-15,-26 0 0,51 0 16,-26 0-16,0-25 0,1 25 0,-1 0 16,-49 0-16,25 0 0,24 0 15,0 0-15,-24-24 16,-50 24-16,50 0 0,-1 0 0,26 24 15,-26-24-15,25 0 16,-49 25-16,50 0 0,-1-25 0,25 0 16,0 0-16,50-25 31,-25 0-31</inkml:trace>
  <inkml:trace contextRef="#ctx0" brushRef="#br0" timeOffset="320845.8993">19571 5035 0,'0'25'47,"0"0"-47,0 0 16,-25 0-16,25-1 0,0 26 15,0-25-15,0 0 16,0-1-16,0 1 15,0 0 1,0 0-16,25-25 0,-25-50 16</inkml:trace>
  <inkml:trace contextRef="#ctx0" brushRef="#br0" timeOffset="321187.7019">19571 5011 0,'0'0'0,"-25"0"16,25-25-16,25 25 31,0 0-15,0 0-16,-1 0 0,1 0 15,0 25-15,0-25 0,24 0 16,-24 0-16,25 0 0,-25 0 16,-1 0-16,1 0 0,0 0 0,0 0 15,0 0-15,-1 24 31,-24 1-15,25 25 0,-25-25-1,0-1-15,0 1 0,0 0 16,0 25-16,0-26 16,-25-24-16,25 25 15,-24 0-15,24 0 16,-25-25-1</inkml:trace>
  <inkml:trace contextRef="#ctx0" brushRef="#br0" timeOffset="321342.8291">19596 5333 0,'0'0'0,"-25"0"0,0 0 16,50 0-1,0 0 1,0 0-16,24 25 0,-24-25 15,25 0-15,-26 0 0,1 0 16,25 0-16,-1 0 0,-24 0 16</inkml:trace>
  <inkml:trace contextRef="#ctx0" brushRef="#br0" timeOffset="321690.8926">19000 5978 0,'0'25'31,"0"0"-15,0-1-16,0 1 15,0 0-15,25-25 16,-25 25-16,0 0 16,0-1-16,0 1 15,0 0-15,0 0 16,0-50-1</inkml:trace>
  <inkml:trace contextRef="#ctx0" brushRef="#br0" timeOffset="322314.3224">19050 6003 0,'0'-25'15,"25"25"1,0 0-16,-1 0 16,1 0-16,0 0 15,0 0-15,0 0 16,24 0-16,1 0 0,-25 0 16,-1 0-16,26 0 0,0 0 15,49 0-15,-74 0 0,24 0 16,26 0-16,-26 0 0,51 0 15,-51 0-15,1 0 0,-1 0 16,1 0-16,24 0 0,1 0 16,-26 0-16,1 0 0,0 0 15,74 0-15,-100 0 16,26 0-16,-25 0 0,24 0 0,1 0 16,-25 0-16,0 0 15,24 25-15,-24-25 16,0 0-1,-50 0 48,25 25-47,0-1-16,0 1 15,0 0-15,0 0 16,0 0-16,0-1 15,0 26 1,0-25-16,0 0 16,0-1-16,0 1 15,0 0-15,0 0 0,0 0 16,-25-1-16,25 1 0,0 0 16,0 0-16,-24-25 15,-1-25 1,0 25-1,0 0-15</inkml:trace>
  <inkml:trace contextRef="#ctx0" brushRef="#br0" timeOffset="322755.0062">19025 6375 0,'0'0'0,"25"0"46,0 0-46,0 0 16,24 0 0,26 25-16,-51-25 0,26 0 15,0 0-15,49 0 0,-25 0 16,1 0-16,-26 0 0,26 0 16,-1 0-16,75 0 0,-75 0 15,-24 0-15,24 0 0,-24 0 0,0 0 16,24 0-16,-24-25 0,-26 25 15,1 0-15,0-25 16,0 25-16,-50 0 31</inkml:trace>
  <inkml:trace contextRef="#ctx0" brushRef="#br0" timeOffset="335209.0905">13742 7689 0,'0'0'0,"0"-24"16,-25 24-16,0 0 0,50 0 62,0 0-62,0 0 16,-1 24-16,1-24 0,25 25 0,-25-25 15,24 25-15,-24-25 0,25 25 16,24 24-16,-24-49 0,-1 25 16,1 0-16,-1 0 0,1 0 15,25 24-15,-26 1 0,-24-25 16,25 0-16,-26-1 15,51 76-15,-75-76 0,49 26 0,-49-25 16,25 0-16,-25-1 0,25 1 16,-25 0-16,25 25 15,0-26-15,-25 1 0,24-25 16,-24 25-16,25 0 0,-25 0 0,0-50 47,0 0-32,-25 25-15,25-25 0,0 0 16,-24 1-16,24-1 0</inkml:trace>
  <inkml:trace contextRef="#ctx0" brushRef="#br0" timeOffset="335513.185">14461 7714 0,'0'0'0,"25"0"32,0 25-32,0 0 0,-1-25 15,-24 25-15,25 24 16,-25-24-16,0 0 0,0 24 15,0-24-15,-25 25 0,1-25 16,-1 0-16,0-1 0,0 1 16,0 0-16,-24 25 0,24-50 0,0 24 15,0-24-15,0 0 16,25-24 0</inkml:trace>
  <inkml:trace contextRef="#ctx0" brushRef="#br0" timeOffset="336040.2393">14660 7193 0,'0'0'0,"-25"-24"16,25-1-16,-25 25 0,0 0 31,25 25-31,0-1 0,-25 1 16,25 25-16,0-1 16,0 1-16,-24-25 0,24 24 0,0-24 15,-25 25-15,25-25 0,0-1 16,0 1-16,0 0 15,-25-25 1,25-25-16,0 0 16,0-24-16,25-50 15,0 24-15,-25 26 0,24 24 16,-24 0-16,50-25 0,-50 26 16,25-1-16,0 25 0,-1 0 15,26 0 1,-25 25-16,0-1 15,-25 1-15,0 0 0,0 0 16,-25 0-16,0-1 16,-25 1-16,50 0 0,-24-25 15,-1 0-15,0 0 0,25 25 16,-25-25-16,25-25 16,50 0-1,-25 0-15,-1 25 0,26-24 0</inkml:trace>
  <inkml:trace contextRef="#ctx0" brushRef="#br0" timeOffset="336674.8399">14932 7193 0,'0'25'15,"0"0"-15,-24 0 16,-1 0-16,25-1 16,0 1-16,0 0 15,0 0-15,25-25 16,-25 25-16,24-25 15,1 0-15,0 0 16,-25-25-16,0 0 16,0 0-16,0 0 15,0 1-15,-25-1 0,25 0 16,-25 25-16,25-25 0,0 0 16,-24 25-16,48 0 15,-24 25 1,25-25-16,0 0 0,0 0 15,0 0-15,-1 0 0,1 0 16,0 0-16,0 0 16,-25 25 15,0 0-31,-25 0 16,0 24-16,25-24 15,0 0-15,0 0 0,0-1 16,-25 1-16,25 25 15,0-25-15,0-1 0,0 1 16,-24-25-16,24 25 0,0-50 31,0 0-31,0 1 16,0-1-16,24-25 0,-24 25 16,25-49-16,-25 24 0,25 26 15,-25-26-15,25 25 0,-25 0 16,49-24-16,-49 24 0,25 25 0,25 0 15,-25 0 1,-1 25 0,-24 0-16,25-1 0,-25 1 15,0 0-15,0 0 16,-25 0-16,1-1 0,-1-24 16,0 25-16,0-25 0,0 25 15,1-25-15,-1 0 0,0 0 16</inkml:trace>
  <inkml:trace contextRef="#ctx0" brushRef="#br0" timeOffset="337054.4433">15627 7119 0,'0'-25'0,"-25"50"31,25 0-15,0 0-16,-25 24 0,1 1 15,-1-25-15,0-1 0,25 26 16,-25 24-16,0-49 0,25 0 16,0 0-16,-24 0 0,24-1 15,-25 1-15,25 0 0</inkml:trace>
  <inkml:trace contextRef="#ctx0" brushRef="#br0" timeOffset="337294.5601">15652 7293 0,'0'-25'31,"25"25"-31,-1 0 15,26 0 1,-50 25-16,25-25 16,-25 24-16,0 1 0,0 0 15,0 0-15,-25-25 0,0 49 16,25-24-16,-25 0 0,25 0 16,-24-25-16,24 49 0,-25-24 15</inkml:trace>
  <inkml:trace contextRef="#ctx0" brushRef="#br0" timeOffset="338250.7461">15577 7565 0,'50'25'15,"-100"-50"-15,26 25 0,24-24 0,49 24 16,-24-25-16,0 25 16,0 0-16,-1 0 0,26-25 15,-25 0-15,0 25 0,-1-25 16,1 25-16,-25-24 0,25-1 15,0 25-15,-25-25 0,0 0 16,25 0-16,-25 1 16,0 48 15,-25 26-31,25-25 16,-25 0-16,25 24 15,0-24-15,-25-25 16,25 25-16,-25 0 15,25-1-15,25-48 16,-25-1 0,25 0-16,-25 0 15,25 0-15,0-24 0,-1 24 16,-24 0-16,25 25 0,-25-25 16,0 1-16,25 24 0,-25-25 15,0 50 1,-25 24-16,25-24 15,-25 0-15,25 24 16,0-24 0,25-25-1,-25-25 1,25 25-16,0-24 0,0-1 16,-25 0-16,24 25 0,-24-25 15,25 0 1,-25 50-1,0 25 1,0-25-16,-25-1 16,25 1-1,25-50 1,0 1 0,0-1-1,-25 0-15,25 0 0,-1 25 16,-24-25-16,25 25 0,-25-24 15,0 48 17,0 1-32,-25 0 0,25 0 15,-24-25-15,24 25 0,-25-1 0,0 26 16,25-25-16,-25 0 16,25-1-16,0 1 0,-25 0 15,25 0-15,0 0 16,0-50-1,25 0-15,-25 0 16,25 0-16,0-24 16,24-50-16,-24 24 15,0 50-15,-25 1 0,25-1 16,-25 0-16,25 0 0,-25 50 31,0 25-31,0-26 0,-25 1 16,25 0-16,0 0 0,-25 49 15,25-49-15,0 0 0,0 0 16,0-1-16,0 26 16,-25-50-16,25 25 0,-25-25 15</inkml:trace>
  <inkml:trace contextRef="#ctx0" brushRef="#br0" timeOffset="338372.3763">16098 7516 0,'0'0'16,"0"-25"-16,25 25 16,49-25-1,-49 25-15,25-25 16</inkml:trace>
  <inkml:trace contextRef="#ctx0" brushRef="#br0" timeOffset="338762.8473">16371 7367 0,'-25'25'62,"25"0"-62,0-1 0,0 1 16,-25 0-16,25 0 0,-24 0 16,24-1-16,0 1 0,0 0 15,-25 0-15,25 0 16,0-1-16,0 1 0,0 0 15,0-50 1,0 0 0,0-24-16,0-1 0,0 25 15,25 1-15,-25-1 16,24-25-16,1 1 0,-25 24 16,0 0-16,25 25 0,-25-25 0,25 25 15,0-25-15,0 25 16,-1 25-1,1-25-15,-25 25 0,0 0 16,0 0-16,0-1 16,-25 1-16,1 0 0,-1-25 15,25 25-15,-50 0 16,25-25-16,0 0 0,1 0 0,-1 0 16</inkml:trace>
  <inkml:trace contextRef="#ctx0" brushRef="#br0" timeOffset="351401.1398">14784 7888 0,'0'-25'0,"-25"25"16,25-25 15,25 25 47,-1 0-62,1 0-16,25 0 15,-25 0-15,-1 0 0,26 0 16,-25 0-1,-50 0 17,-25 0-17,26 0-15,-1 0 0,0 0 16,0 0-16,0 0 0,-24 0 0,24 0 16,0 0-1,0 0-15,1 0 16,48 0-1,1 0 1,0 0-16,0 0 0,0 0 16,24 0-16,-24 0 0,0 0 15,0 0-15,-1 0 0,1 0 16,0 0-16,0 0 16,-50 0-1,-25 0-15,26 0 16,-1 0-16,0 0 0,-25 0 0,1 0 15,24 0-15,0 0 16,0 0-16,1 0 16,48 0-1,1 0 1,0 0-16,0 0 16,0 0-16,24 0 0,-24 0 0,0 0 15,0 0-15,-1 0 0,1 0 16,0 0-16,-50 0 31,0 0-15,1 0-16,-1 0 0,-25 0 15,25 0-15,1 0 16,-1 0-16,50 0 31,24 0-31,-24-25 16,0 25-16,0 0 0,-1 0 15,26 0-15,-25-24 0,0 24 16,-1 0-16,-48 24 47,-1-24-47,0 0 16</inkml:trace>
  <inkml:trace contextRef="#ctx0" brushRef="#br0" timeOffset="351862.1861">14858 7962 0,'25'0'46,"-25"25"17,-25-25-63,25 25 0,0 0 16,-25 0-16,25-1 15,-49 26 1,49-25-16,0 0 15,-25-1-15,0 1 0,0 0 16,25 0-16,-25 0 0,1 24 0,-1-24 16,0 0-16,0 0 15,0 24-15,1-24 0,-26 49 16,50-49-16,-25 0 0,0 0 16,1 0-16,-1-1 0,0 26 0,0-25 15,25 0-15,-25-1 0,0 1 16,1-25-16,24 25 15,-25-25-15,0 0 16,0 0-16,0 0 16,1-50-1</inkml:trace>
  <inkml:trace contextRef="#ctx0" brushRef="#br0" timeOffset="352071.6354">14039 8706 0,'0'0'0,"0"25"16,-24 0 0,24 0-16,-25 0 0,25-1 15,0 1-15,0 0 0,0 0 16,0 24-16,0-24 0,0 0 16,25-25-16,-25 25 0,24-25 0,1 0 15,0 0-15,0 0 0,24-25 16,-24 25-16,50-50 0,-51 26 15,1 24-15,0-25 0</inkml:trace>
  <inkml:trace contextRef="#ctx0" brushRef="#br0" timeOffset="352735.0693">12874 9302 0,'0'25'31,"0"-1"-31,0 1 15,-25 0-15,25 0 0,0 24 16,0-24-16,-25 0 0,25 0 16,-25 0-1,25-75 17,25 25-32,-25 0 15,25 1-15,0-26 0,-25 25 16,0 0-16,24 1 0,1 24 15,-25-25 1,25 25-16,0 25 16,0-1-1</inkml:trace>
  <inkml:trace contextRef="#ctx0" brushRef="#br0" timeOffset="353163.9548">13047 9525 0,'-25'-124'15,"50"248"-15,-25-149 16,25 25-16,-25-25 16,25 1-16,0-1 0,-25-25 15,0 25 1,-25 25 0,0 0-16,25 50 15,-25-50-15,0 25 0,25 0 16,-24-1-16,24 1 0,0 0 15,49 0 1,-49 0-16,25-25 0,0 0 16,24 0-16,-49-25 15,25 25-15,0-50 0,0 25 16,0-24-16,-25 24 16,25-49-16,-25 49 0,24 0 15,-24 0-15,0 0 16,25 1-16,-25-1 15,0 50 17,0-1-32,0 26 15,0-25-15,0 0 0,0-1 16,0 1-16,0 0 0,-25 49 16,25-49-16,0 0 0,0 0 15,-24 0-15</inkml:trace>
  <inkml:trace contextRef="#ctx0" brushRef="#br0" timeOffset="353543.3292">13196 9451 0,'0'-25'0,"25"25"16,0 0-16,0 0 15,-1 0-15,1 0 16,0 0-16,0-25 0,0 25 15,24 0 1,-24 0-16,-25 25 47,0 0-47,0-1 16,0 1-16,0 0 15,0 0-15,0 0 16,0-1 15,-25-24-31,25-24 31,25-26-31,0 25 16,-25 0-16,25 1 0,-1-26 16,1 50-16,-25-25 15,25 0 1</inkml:trace>
  <inkml:trace contextRef="#ctx0" brushRef="#br0" timeOffset="353725.7384">13667 9426 0,'0'0'0,"0"25"16,0-1 0,0 1-16,0 0 15,0 0 16,-24-25-15,-1 0 0,25-25-16</inkml:trace>
  <inkml:trace contextRef="#ctx0" brushRef="#br0" timeOffset="353876.05">13618 9302 0,'0'0'0,"-25"-25"15,50 25 17,0 0-17,-1 25-15,1-25 16</inkml:trace>
  <inkml:trace contextRef="#ctx0" brushRef="#br0" timeOffset="354375.2408">13816 9525 0,'0'0'0,"25"-25"31,-25 0-15,25 1-16,-25-1 31,0 0-31,-25 25 0,-25 0 15,26 25 1,24 0-16,0-1 16,0 1-1,0 0-15,24-25 16,26 0 0,-25-25-16,0 0 0,-1 1 15,-24-1-15,25 25 16,-25-25-16,0 0 0,0 50 31,0 0-15,0 0-16,0-1 15,0 1 1,0 0 0,25-25-1,0-25 1,-25 0-16,0 1 15,25 24-15,-25-50 0,24 25 16,-24 0-16,0 1 16</inkml:trace>
  <inkml:trace contextRef="#ctx0" brushRef="#br0" timeOffset="354640.3111">14139 9525 0,'24'0'16,"-24"-25"-16,25 0 15,-25 1-15,50-1 0,-50 0 16,25 0-16,-25 0 16,0 1-16,-25 24 15,0 0 1,0 0-16,25 24 15,0 1-15,0 0 0,0 0 0,0 0 16,0-1-16,0 1 16,50-25-16,-25 25 15,-1-25-15,1 0 16</inkml:trace>
  <inkml:trace contextRef="#ctx0" brushRef="#br0" timeOffset="355219.5618">13519 10096 0,'0'24'31,"0"1"-15,-25-25 15,0 0-31,0 0 0,0 0 16,1 0-16,-1 0 15,0-25-15,0 25 16,0 0-16,1 0 0,-1-24 0,-25-1 15,25 0-15,0 25 16,1-25-16,-26 0 0,25 0 16,25 1-1,0-1-15,25 0 16,0 25-16,-25-25 16,25 25-16,-1-25 15,1 25-15,0 0 0,-25 25 31,-25 0-15,25 0 0,-25 0-16,1-25 0,24 24 15,-25-24-15,25 25 0,-25-25 0,0 50 16,0-50-16,25 25 0,0 0 16,25-25-1,0 0 1,25-25-16,-26 0 15,1 25-15,0-25 0,0 25 16,0-25-16,24 25 0,-24-25 16</inkml:trace>
  <inkml:trace contextRef="#ctx0" brushRef="#br0" timeOffset="355819.6516">12750 10492 0,'0'0'0,"0"25"31,0 0-31,0 25 16,0-26-16,0 1 15,0 0-15,-25 0 16,25-75 15,0 1-15,25 24-16,-25 0 15,24 0-15,-24 0 16,25 1-16,0-1 0,-25 0 16,25 0-1,0 25-15,-25 25 16,24 0-1,-24 0-15</inkml:trace>
  <inkml:trace contextRef="#ctx0" brushRef="#br0" timeOffset="356092.228">12923 10592 0,'25'0'32,"-50"-50"-32,25 100 0,25-75 0,0 25 15,-25-25-15,25 25 0,-25-25 16,24 0-16,-24 1 0,25 24 15,-25-25-15,-25 25 16,1 0 0,-1 0-1,0 25-15,0 24 16,25-24-16,0 0 16,0 0-16,25-25 0,-25 24 15,25-24-15,0 0 16,-1 0-16,1-24 15,0-1-15,0 0 16,-25 0-16,25 25 0,-25-25 16</inkml:trace>
  <inkml:trace contextRef="#ctx0" brushRef="#br0" timeOffset="356968.061">13171 10418 0,'-25'25'16,"50"-25"-1,-25-25-15,-25 99 16,25-49-16,0 0 0,0 0 15,25-25 17,-25-25-17,25 0-15,-25 0 0,25-24 16,-25 24 0,25 25-16,-25 25 31,0 0-16,0-1-15,0 1 16,25-25 15,-25-25-31,24 25 16,-24-24-16,25 24 0,-25-25 16,0 50 15,0-1 0,0 1-15,25-25-16,-25 25 0,25-25 15,0-25 1,-1 0-16,1 1 16,0-1-1,0 25-15,-25-25 16,0 50-1,0 0 1,0-1-16,0 1 16,0 0-1,25-25 17,-25-25-32,0 0 15,24 1-15,-24-1 0,0 0 16,0 0-16,-24 25 15,-1-25-15,0 25 16,0 0-16,0 25 16,25 0-1,25 0 1,0-25-16,0 0 16,0 0-16,-1-25 0,1 0 15,0 25-15,0-25 16,0 25-1,-25 25 1,0 0-16,24-25 0,-24 25 16,0 0-16,25-1 15,-25-48 17,25-1-17,0 0-15,-25 0 16,0 0-16,25 25 0,-25-24 15,24-1-15,-24 0 16,25 25-16,0 0 16</inkml:trace>
  <inkml:trace contextRef="#ctx0" brushRef="#br0" timeOffset="357212.2583">13965 10492 0,'0'-24'31,"25"-26"-15,0 25-16,-25 0 16,0 1-16,0-1 15,-25 25 1,0 0-16,0 25 16,25-1-16,-25 1 15,25 0-15,0 0 0,0 0 0,0-1 16,25-24-16,25 25 15,-25-25-15,-1 0 0,1 0 16,0 0-16,0 0 0</inkml:trace>
  <inkml:trace contextRef="#ctx0" brushRef="#br0" timeOffset="358420.4426">12923 10964 0,'0'-25'16,"25"25"0,-25-25-1,0 0 1,-25 25 15,25 25-15,0 0-16,-25 0 15,25-1-15,0 1 16,-24 0-16,24 0 16,24-25 15,1 25-31,-25-1 31,0 1-15,-25-25 77,25-25 48,25 25 78</inkml:trace>
  <inkml:trace contextRef="#ctx0" brushRef="#br0" timeOffset="360040.5302">12973 10988 0,'0'-24'15,"0"-1"1,-25 25 15,0 0 1,25 25-32,-25-1 15,25 1-15,0 0 16,-24 0-16,24 0 0,0-1 15,0 1-15,0 0 16,0 0-16,0 0 0,0 0 16,0-1-16,24 26 0,-24-25 15,0 0-15,0-1 16,0 1-16,0 0 0,-24-25 16,-1 25-16,0-25 15</inkml:trace>
  <inkml:trace contextRef="#ctx0" brushRef="#br0" timeOffset="361145.1452">12700 11261 0,'0'0'0,"25"-24"16,0 24-16,-1 0 15,1-25-15,25 25 0,-25 0 16,-1 0-16,1 0 0,0 0 15,0-25-15,0 25 16,-25 25 31,0 0-31,0-1-16,0 1 15,24-25-15,-24 25 16,0-50 15,0 0-31,0 1 16,0-1-16,0 0 0,0 0 15,0 0 1,0 0-16,25 25 31,0 0-15,0 25-16,0-25 15,-1 0 1,1-25-16,-25 50 47,0 0-31,0 0-16,0 0 15,0 0-15,0-1 16,25-24-1,0 0 1,-25-24-16,0-1 16,25 25-16,-25-25 0,0 0 15,0 0 1,-25 25-16,0 0 16,0 0-16,0 0 15,25 25-15,25-25 31,0 0-15,0 0-16,0-25 16,0 25-16,-1-25 15,1 25 1,0 0 0,-25 25-1,0 0 1,25 0-1,-25-50 1,25 25 0,-25-25-16,24 0 15,1 1-15,-25-1 16,25 25-16,-25 25 31,0-1-15,0 1-1,25-25 1,0 0-16,-1-25 16,-24 1-1,25 24-15,-25-25 0,25 25 0,0 0 16,-25-25-16,25 25 16,-25 25-1,0 0-15,0-1 31,24-24-15,1 0 0,0 0-16,-25-24 0,25 24 15,0-25-15,-1 0 0,1 25 16,0 0 0</inkml:trace>
  <inkml:trace contextRef="#ctx0" brushRef="#br0" timeOffset="363248.8989">12923 11807 0,'0'-25'0,"-25"25"15,25-25-15,-24 25 32,24 25-17,-25-25-15,25 25 0,0 0 16,-25 0-16,25-1 15,0 1 1,0 0-16,25-25 0,-25 25 0,25 0 16,-25-1-1,0 1 1,-25-25-16,0 0 16,0 0-1,0 0 1,25-25-16,0 1 15,25 24-15,-25-25 16,25 25-16,0-25 16,24 25-16,-24-25 0,0 25 15,-25-25-15,25 25 0,0-24 0,-1-1 16,1 25-16,-25-25 0,25 25 16,-25-25-16,0 0 15,0 1 1,-25 24-16,0 24 15,25 1 1,-24 25-16,24-25 16,0-1-16,0 1 15,24-25 1,1 0 0,0 0-16,0 0 15,0 0-15,-25-25 0,24-24 16,-24 24-16,25 0 15,-25 0-15,0 1 16,0 48 15,0 1-31,0 0 16,0 25-16,0-26 16,0 1-1,0 0 1,0-50-1,25 25-15,-25-49 16,0 24-16,25-25 16,0 25-16,-25 1 0,0-1 15,0 0-15,25 25 16,-25 25 15,0 0-15,24-25-1,-24 24-15,0 1 0,0 0 16,0 0 0,0 0-16,25-25 15,-25 24-15,25-24 16,-25-24 0,25-1-1,-25 0-15,0 0 0,25 25 16,-25-25-16,0 1 0,0-1 15,0 0 1,24 25-16,-24-25 0,0 50 47</inkml:trace>
  <inkml:trace contextRef="#ctx0" brushRef="#br0" timeOffset="363723.5055">13494 11857 0,'25'0'16,"-25"-25"-16,24 0 16,-24-25-16,0 26 15,25-1-15,-25 0 0,0 0 16,0 0-16,-25 25 16,1 0-1,24 25-15,0 0 16,-25 0-16,25 0 0,0-1 15,0 1-15,0 0 16,25-25 0,-1 0-16,1-25 15,0 0-15,0 25 0,-25-24 16,25-1-16,-1 0 0,1 0 16,0 0-16,0 25 15,-25 25 1,0 0-1,0 0-15,0 0 0,0-1 16,0 1 0,0-50-1,25 25-15,-25-49 16,0 24-16,24 25 0,-24-25 16,25 0-16,0-24 15,-25 24-15,25 25 16,0 0-1</inkml:trace>
  <inkml:trace contextRef="#ctx0" brushRef="#br0" timeOffset="372773.7896">15974 7863 0,'0'0'0,"-25"-25"0,1 25 0,24-25 63,0 50-48,0 0 1,0 0-16,0 0 0,-25 24 16,25 1-16,0-25 15,0 0-15,0-1 0,0 1 16,0 0-16,0 49 0,0-49 16,0 0-16,0 0 0,0 0 15,0 24-15,0 1 0,0-25 0,0-1 16,0 1-16,0 0 0,0 0 15,-25 0-15,25-1 16,0 1-16,0-50 31,-25 1-31,25-1 32,-25 0-32</inkml:trace>
  <inkml:trace contextRef="#ctx0" brushRef="#br0" timeOffset="372959.5246">15751 8409 0,'25'25'32,"-50"-50"-32,25 50 0,0-1 0,0 1 15,0 0-15,25-25 0,0 50 16,-25-26-16,24 1 0,-24 0 16,25-25-16,0 25 0,0-25 15,0 25-15,-1-25 16,1-50-16,-25 25 15,25 25-15,-25-25 0,0 1 0,0-1 16</inkml:trace>
  <inkml:trace contextRef="#ctx0" brushRef="#br0" timeOffset="373352.7094">15354 9153 0,'0'0'0,"-25"0"16,25 25 15,-25 0-31,25-1 0,0 1 15,0 0-15,0 0 16,0 0-16,25-25 31,-25-25-15,25 25-16,-25-25 0,0 0 16,25 0-16,0 1 0,-25-1 15,0 0-15,25 0 0,-1 0 16,1 1-16,0 24 15,-25 24 1,0 1-16,0 25 16,0-25-16</inkml:trace>
  <inkml:trace contextRef="#ctx0" brushRef="#br0" timeOffset="373613.5668">15503 9302 0,'0'25'31,"25"-25"-31,-50-75 0,25 125 0,50-50 0,-26-25 16,1 0-1,-25 0-15,25 1 0,0-1 16,-25 0-16,0 0 16,-25 25-1,0 0-15,25 25 16,-25-25-16,25 25 0,-24 0 16,24-1-16,0 1 15,0 0 1,0 0-16,0 0 0,24-25 0,-24 24 15,25-24-15,0 0 0,0 0 16,0 0-16,-1-24 16,1-1-16,0 0 0,0-25 15,-25 26-15,25-1 0</inkml:trace>
  <inkml:trace contextRef="#ctx0" brushRef="#br0" timeOffset="373785.6515">15875 8930 0,'0'-25'16,"-25"149"-16,50-223 0,-50 99 15,25 24-15,-25 1 16,25 0-16,0 25 16,0-1-16,0-24 0,0 0 0,-24 0 15,24 0-15,0 24 0,0-24 16,0 0-16,0 0 16,0-1-1</inkml:trace>
  <inkml:trace contextRef="#ctx0" brushRef="#br0" timeOffset="374167.707">15726 9178 0,'0'-25'15,"0"50"-15,25-50 16,0 25-16,24-25 16,-24 25-16,0 0 0,0 0 15,0 0-15,-1 0 16,1 0-1,0 0 32,-25 25-47,0 0 16,0 0-16,-25-1 16,25 1-1,-25 0-15,25-50 47,25 0-31,0 1-16,-25-1 0,25 0 15,0-25-15,-25 26 0,24-1 16,-24 0-16,0 0 16</inkml:trace>
  <inkml:trace contextRef="#ctx0" brushRef="#br0" timeOffset="374416.2188">16148 9054 0,'25'0'15,"-50"0"-15,74 25 47,-49-1-31,0 1-1,0 0-15,-24-25 16,24 25-16,-25 0 0,25-1 16,0 1-16,0 0 15,0 0-15,0-50 32,0 0-17,0-24 1</inkml:trace>
  <inkml:trace contextRef="#ctx0" brushRef="#br0" timeOffset="374561.8469">16148 8979 0,'0'0'0,"25"0"16,-1 0 15,1 0-31,0 0 16,-25 25-1</inkml:trace>
  <inkml:trace contextRef="#ctx0" brushRef="#br0" timeOffset="375100.4462">16272 9178 0,'0'0'0,"25"0"0,-1 0 31,1-25-31,0 0 15,-25 0-15,0 1 16,-25 24 0,0 0-1,1 24 1,24 1-16,0 0 16,0 0-1,24-25-15,1 0 16,0 0-16,0 0 15,0-25-15,0 25 16,-1-50-16,-24 26 0,25-1 16,0 25-1,-25-25-15,25 25 16,-25 25 0,0 0-1,0-1-15,0 1 0,0 0 16,0 0-1,0 0 1,25-25-16,-1 0 16,-24-25-16,25 0 15,0 0 1,-25-24-16,25 24 16,-25 0-16,0-25 15,0 25-15,-25 25 16,25 25 31,25 0-47,-25 0 0</inkml:trace>
  <inkml:trace contextRef="#ctx0" brushRef="#br0" timeOffset="375348.4498">16867 9153 0,'0'25'16,"25"-50"-1,-25 0-15,0 0 0,25 1 16,-25-26-16,0 25 16,-25 25-1,0 0 1,0 25 0,1-25-16,-1 50 0,25-26 15,0 1-15,49 0 16,-24 0-16,0-25 0,0 0 15,0 0-15,-1 0 16,1 0-16,-25-25 16</inkml:trace>
  <inkml:trace contextRef="#ctx0" brushRef="#br0" timeOffset="375873.8454">15801 9996 0,'-25'0'15,"0"0"1,25-25-1,-25 25 1,0 0-16,1-24 16,-1 24-16,0 0 15,0-25-15,0 25 0,25-25 16,-24 25-16,-1-25 0,25 0 16,0-24-16,0 24 0,0 0 15,0 0-15,25-24 16,-1 24-16,1 0 0,0 25 15,0 0-15,0 0 16,-25 50 0,-25-25-1,0-1-15,0 1 16,0 0-16,1 0 0,-1 0 16,0-25-16,0 24 0,0 1 15,1 0-15,-1-25 0,25 25 16,0 0-1,74-25 1,-49 0-16,0 0 0,24 0 0,1 0 16,-25-25-16,24 25 0,-24 0 0,-25-25 15,25 25-15,0 0 0</inkml:trace>
  <inkml:trace contextRef="#ctx0" brushRef="#br0" timeOffset="376387.6708">15280 10393 0,'0'-25'16,"-25"25"-16,25-24 16,0 48 15,0 1-15,-25 25-1,25-25 1,0-1-16,0 51 15,0-50-15,0-1 16,0 1-16,0 0 0,0-50 31,0 0-15,0 1-16,0-1 16</inkml:trace>
  <inkml:trace contextRef="#ctx0" brushRef="#br0" timeOffset="377040.769">15429 10368 0,'-25'0'16,"0"25"-16,0-25 15,0 25-15,0 0 0,1-25 16,24 25-16,-25-25 0,0 24 16,0 1-1,25 0 1,25 0-1,0-25 1,-25 25-16,25-25 16,-1 0-16,1 0 0,0 0 15,0 0-15,0 0 16,0-25-16,-1 0 0,1 25 16,0-25-16,0 0 0,0-24 15,-25 24-15,0 0 16,0 0-1,-25 25-15,0 0 16,0 25 0,25 0-1,-25 0-15,25 0 16,0-1-16,0 1 16,0 0-16,25-25 0,-25 25 15,25 0 1,25-25-16,-26 0 15,1 0-15,0-25 0,0 0 0,0 0 16,-25 0-16,24 25 0,-24-24 16,25-1-16,-25 0 0,25 0 15,-25 0-15,0 1 16,0-1 0,-25 25-1,0 25 1,25-1-16,0 1 15,0 0-15,0 25 16,0-26 0,0 1-16,0 0 15,25 0-15,0-25 0,0 0 16,0 0 0,-1 0-16,-24-25 15,25-25-15</inkml:trace>
  <inkml:trace contextRef="#ctx0" brushRef="#br0" timeOffset="377312.0911">15900 10368 0,'0'-24'16,"-25"98"-16,50-173 15,-25 148-15,0-73 16,-25 24 0,25 74-16,0-49 0,0 0 0,0-1 15,0 1-15,-25 25 0,25-25 16,0 24-16,0-24 0,0 25 15,-25-26-15,25 51 0,0-50 16,0-1-16,0 26 0,0-25 16,0 0-16,0-1 0,0 1 15,0-50 17,0 1-32,0-26 15,0 25-15,0 0 16,0 1-16,0-26 0,0 0 15,0 26-15</inkml:trace>
  <inkml:trace contextRef="#ctx0" brushRef="#br0" timeOffset="377512.1599">15825 10542 0,'75'-223'47,"-150"446"-47,175-446 0,-100 198 16,24 25-16,1 0 0,-25-25 0,25 25 15,0 0-15,-25 25 16,25-25-16,-25 50 15,0-26-15,0 1 0,-25 0 16,25 0-16,-50 0 0,25-1 16,1 1-16,-1-25 0,0 0 15,0 0-15,0 0 16</inkml:trace>
  <inkml:trace contextRef="#ctx0" brushRef="#br0" timeOffset="378016.3112">15429 11137 0,'0'0'0,"-25"0"16,0 0-1,25-25 1,-25 25-16,25-24 16,-25 24-16,25-25 15,-25 25-15,1 0 16,-1 0-16,0 0 0,0 25 15,-24-1-15,49 1 16,0 0-16,0 0 16,-25-25-16,25 25 0,0 0 0,25-25 15,-1 0-15,26-25 16,-25 25-16,0-25 16,-1 0-16,-24 0 0,50 0 15,-50 1-15,25 24 0,-25-25 16,0 74-1,0-24 1,0 0-16,0 0 0,0 0 16,0 0-1,25-25 17,-25-25-32</inkml:trace>
  <inkml:trace contextRef="#ctx0" brushRef="#br0" timeOffset="379272.8831">15156 11633 0,'0'0'0,"0"-24"15,0-1-15,-25 25 0,25-25 16,-25 0-16,0 25 15,0 25 1,1 0 0,24 0-16,-25-1 15,25 1-15,0 0 16,0 0-16,0 0 16,25-1-16,-1 1 0,1-25 15,0 0-15,0 0 0,0 0 16,-1-25-16,1 25 0,0-49 15,0 49-15,0-50 0,-25 25 16,24 1-16,-24-1 0,0 0 16,-24 25-1,-1 0-15,25 25 16,0 24-16,-25-49 16,25 25-16,0 0 0,0 0 15,25 0-15,0-1 0,-1 1 16,1-25-16,0 0 15,0 0-15,-25-25 0,0 1 16,0-1-16,0-25 16,-25 25-16,25 1 15,-25 24-15,0-25 0,1 25 32,24 25-32,0-1 15,24-24-15,1 0 16,0 0-16,0 0 0,0 0 15,0-24-15,-1-1 16,1 25-16,-25-25 16,25 25-16,0 0 15,-25 25 1,0 24 0,0-24-16,0 0 0,0 0 15,0 0-15,0 49 0,0-49 16,0 24-16,0-24 0,0 0 15,0 25-15,0-1 0,0 1 0,0-25 16,0-1-16,0 1 16,0-50-1,0-24 1,0-1-16,0 25 0,0-24 16,0-1-16,0 1 0</inkml:trace>
  <inkml:trace contextRef="#ctx0" brushRef="#br0" timeOffset="379449.7196">15577 11559 0,'0'0'47,"75"-74"-47,-50 74 0,-25 49 0,0 1 15,0-25 1,0-1-16,0 1 16,-25 0-16,0-25 0,0 0 15,25-25 1,25 0-1,-25 1-15,25-1 16</inkml:trace>
  <inkml:trace contextRef="#ctx0" brushRef="#br0" timeOffset="379768.9905">15751 11509 0,'25'0'32,"-100"25"-32,125-50 0,-25 50 0,-25 0 0,0 0 0,0 0 15,0-1-15,0 1 0,0 0 16,25-25-1,-25-25 1,24 25-16,-24-25 0,25-24 16,0 49-16,-25-25 0,25 0 15,-25 0-15,25 1 16,-25-1-16,24 25 16,-24 49-1,0-24-15,0 0 0,0 0 16,0 0-16,0 24 0,0-24 0,0 0 15,0 24-15,0-24 0,0 25 16,-24-1-16,24-24 0,0 0 16,0 0-16,-25 0 0,25-1 15,-25 1 1,0-25-16,0 0 0,1 0 16,-1-25-16</inkml:trace>
  <inkml:trace contextRef="#ctx0" brushRef="#br0" timeOffset="380628.4881">15081 12477 0,'-25'0'16,"1"0"0,-1 0-16,25 25 15,-25-25-15,25 24 0,0 1 0,0 0 16,0 0-16,0 0 0,0-1 15,0 1-15,25 0 16,0-25-16,-1 0 16,1 0-16,0-25 0,-25 0 15,0 1-15,0-1 0,25 25 16,-25-50-16,0 25 0,0 1 16,-25 24-16,25-25 0,-25 25 15,0 0 1,25 25-1,25-25-15,-25 24 16,50-24-16,-25 0 0,-1 0 16,1 0-16,0 0 15,0-24-15,0-1 16,-25 50 15,-25 24-31,25 1 16,0-25-16,0-1 15,25 1 1,-1-25-16,1 0 16,0-25-1,0 1-15,-25-1 0,25 0 0,0 0 16,-25 0-16,49 1 0,-24-1 16,0 25-1,-25 25 1,0-1-16,0 1 15,0 25-15,-25-25 0,25-1 16,0 1-16,25 0 16,-25 0-16,25-25 0,-1 0 15,1 0-15,0 0 16,-25-25-16</inkml:trace>
  <inkml:trace contextRef="#ctx0" brushRef="#br0" timeOffset="380944.7541">14858 13122 0,'0'24'15,"-25"-24"1,25 50-16,0-25 16,0 25-16,0-26 0,0 1 15,0 0-15,0 0 16,0 0-16,0-1 0</inkml:trace>
  <inkml:trace contextRef="#ctx0" brushRef="#br0" timeOffset="381552.92">14709 13320 0,'99'124'16,"-198"-248"-16,99 99 0,25 25 15,0 0 1,0 0-16,-1 0 0,1 0 15,25 0-15,-25-24 0,-1 24 16,1 0-16,0 0 0,0-25 16,0 0-16,-25 0 0,0 0 15,24 0-15,-24 1 0,25-26 16,-25 25-16,0 0 16,0 50 15,0 0-31,-25 25 0,25-26 15,0 26-15,0-25 16,0 0-16,0 0 0,0-1 0,0 1 16,0 0-16,25-25 15,-25-25-15,25 25 16,-25-49-16,25 24 16,0 0-16,-25 0 0,24 0 0,-24 0 15,25 1 1,-25 48-1,0 1 1,0 0-16,0 0 16,0 0-16,0 0 0,0-1 15,0 1 1,25-25-16,0 0 0,24-25 16,-24 25-1,0-24-15,0-1 0,0 0 16,-25 0-16,25 0 0,-1 0 15,-24 1-15,0-1 16,-24 25 0,24 25-16,-25-25 15,25 24-15,-25 1 0,25 0 16,0 0-16,0 0 0,0 0 16,25-25-16,24 0 15,-24 0-15,0 0 16,0 0-16,0 0 0</inkml:trace>
  <inkml:trace contextRef="#ctx0" brushRef="#br0" timeOffset="382106.06">15304 13643 0,'0'0'0,"0"-25"15,0 0-15,0 0 16,-24 0-16,-26 25 16,0 0-1,26 0-15,-26 25 0,25-25 16,0 25-16,-24 25 0,49-26 15,-25 1-15,25 0 0,0 0 16,25 24-16,0-24 16,-1 0-16,1-25 0,25 25 15,-25-25-15,-1 25 0,1-25 16,-50 0 0,-24 0-1,24 0-15,0 0 0,0 0 0,1 0 16,-1-25-16,0 0 15,0 25-15,25-25 16,25 25 0,0 0-1</inkml:trace>
  <inkml:trace contextRef="#ctx0" brushRef="#br0" timeOffset="383002.2151">15478 13667 0,'0'0'0,"-25"0"32,1 0-32,-1 0 15,0 25-15,0-25 16,0 25-16,25 0 0,-25-25 16,25 25-16,0-1 0,25-24 31,0 0-31,0 0 0,0 0 15,0-24-15,-1-1 16,1 25-16,-25-25 0,0 0 16,0 50 15,0 0-31,0 0 16,0-1-16,0 1 15,25-74 16,25-1-15,-26 25-16,-24 0 0,25 1 16,-25 48 15,0 1-31,0 0 16,-25 0-16,25 0 0,0-1 15,25-24 1,0-24-1,0-26-15,0 0 32,-25 26-32,24 24 0,-24-25 0,0 50 31,0-1-15,0 1-16,0 0 15,0 0 1,25-25-1,0 0 1,-25-25 0,25 0-16,0 25 0,-25-25 15,0 50 17,0 0-17,0 0 1,0 0-16,24-1 15,1-24-15,0 0 16,25-24-16,-26-26 16,1 25-16,0 25 15,0-49-15,0 24 0,-25 0 0,0 0 16,0 0 0,-25 25-1,0 25-15,0 25 16,25-25-16,0-1 0,-25 1 15,25 0-15,0 0 16,25-25-16,-25 25 0,50-25 16,-25 0-16,-1 0 0,1 0 15,0 0-15,0-25 0,0 25 16,24-50-16</inkml:trace>
  <inkml:trace contextRef="#ctx0" brushRef="#br0" timeOffset="384473.2698">11559 8310 0,'0'24'31,"0"1"-15,-25 0-16,25 0 15,0 0-15,0-1 0,0 26 0,0-25 16,0 24-16,0-24 15,-25 0-15,25 0 0,0 24 0,0-24 16,0 0 0,0 0-16,-24-25 0,24-25 15,0 0 1,0-24-16,0 24 0,0 0 16,0-25-16,0 26 0,24-26 15,-24-24-15,0 49 0,25 0 16,-25 0-16,25 0 0,-25 1 15,25-26-15,0 50 0,-25-25 0,24 25 16,1-25-16,0 25 0,0 0 16,0 0-16,-1 25 15,1 25-15,-25-25 16,0-1-16,-25 1 16,25 0-16,-74 0 0,49 0 15,0-1-15,1-24 0,-1 0 16,0 0-1,25-24 1,25-1 0,0 0-16</inkml:trace>
  <inkml:trace contextRef="#ctx0" brushRef="#br0" timeOffset="384924.8186">11931 8210 0,'0'0'0,"-25"0"16,25 25 0,-25 0-16,25 0 15,0 0-15,0-1 16,0 26-16,0-25 0,0 0 16,0-1-16,0 1 0,0 0 0,0 25 15,0-26-15,0 1 16,0-50 31,25 25-47,25 0 15,-25-24-15,-1 24 16,1-25-16,-25 0 16,25 0-16,-25 0 0,0 1 15,0-1-15,0 0 16,-25 0-16,25 0 15,-25 25-15,25-24 0,0-1 0,-24 25 16,24-25-16,-25 0 16,0 25-16,25-25 15,-25 25-15,0 0 16,1 0-16,24 25 16,0 0-16,0 0 15,24-25-15,1 0 16</inkml:trace>
  <inkml:trace contextRef="#ctx0" brushRef="#br0" timeOffset="385188.3696">12204 8210 0,'0'-24'0,"25"24"15,-25 24 16,0 1-31,0 0 0,0 0 0,0 0 16,-25-25-16,25 49 16,0 1-16,0-25 0,0-1 15,0 1-15,0 0 0,0 49 16,0-49-16,0 0 0,0 0 16,0 0-16,0-50 31,0-25-31,0 25 0,0 1 15,0-1-15</inkml:trace>
  <inkml:trace contextRef="#ctx0" brushRef="#br0" timeOffset="385400.3654">12204 8235 0,'0'-25'16,"0"224"-16,0-373 0,0 125 0,25 49 16,-25-25-1,25 25-15,-1 0 0,1 0 16,0 0-16,0 25 0,0-1 15,-25 26-15,0-25 16,-25 0-16,-25 24 16,25-49-1,1 25-15,-1-25 0,0 0 16,0 0-16,25-25 16</inkml:trace>
  <inkml:trace contextRef="#ctx0" brushRef="#br0" timeOffset="385878.8201">12576 8161 0,'0'0'0,"25"0"31,0 0-15,-1 0-16,1 0 15,0 0-15,0 0 16,-25 25-16,0-1 15,25 1-15,-25 0 16,-50 0-16,50 0 0,-25-25 16,0 24-16,1 1 0,-1-25 15,25 25-15,-25-25 16,50 25 0,0-25-1,-1 0-15,1 25 0,25-25 0,-25 0 16,-1 24-16,-24 1 15,0 0 1,-24-25-16,-1 0 16,-25 25-16,25-25 0,1 25 15,-1-25-15,0 0 0,-49 0 16</inkml:trace>
  <inkml:trace contextRef="#ctx0" brushRef="#br0" timeOffset="387395.5991">12774 8062 0,'0'-25'0,"0"0"16,0 0-16,0 0 0,0 0 15,-24 25-15,24-24 16,-25-1-16,25 0 0,-25 0 15,0 25-15,0-25 0,1 1 16,-1-1-16,-25 0 0,25 0 16,1 25-16,-1-25 0,-50 1 0,26-1 15,-1 25-15,1-25 0,-1 25 16,-49-25-16,49 25 0,0 0 16,1 0-16,-26 0 0,26 25 15,-50 0-15,49 0 16,-99 24-16,100-24 0,-1-25 15,25 25-15,-24 0 0,-1 24 16,25-24-16,-24 0 0,24 0 16,0-1-16,0 1 0,-25 25 15,1-25-15,24 0 0,0 24 16,0-24-16,1 49 0,-1-49 16,0 0-16,25 25 0,-25-26 0,25 26 15,0 0-15,0-1 0,0-24 16,0 0-16,25 24 0,0 26 15,-25-50-15,25-1 0,-25 26 16,24-25-16,1 0 16,0 49-16,0-49 0,0 0 0,-1-1 15,1 26-15,50 0 0,-50-25 16,24-1-16,-24 1 0,25 0 16,-26 0-16,51 0 0,-26-1 15,1-24-15,0 25 0,-1 0 16,75-25-16,-74 0 0,-1 25 0,26-25 15,-26 0-15,1 0 0,74-25 16,-49 25-16,-26-25 16,26 0-16,-26 1 0,50-1 15,-49 0-15,0 0 0,-1 0 16,1 25-16,-1-24 0,1-26 0,0 25 16,-26 0-16,1 0 0,0-24 15,25-1-15,-26 1 0,1-1 16,0 0-16,-25 1 0,25-1 15,0-49-15,-25 49 0,0 26 16,0-26-16,0 25 0,0-24 16,-25 24-16,25 0 0,-25 25 15,25-25-15,-25 25 0,0 0 16,1 0-16,-1 0 16,0 25-16</inkml:trace>
  <inkml:trace contextRef="#ctx0" brushRef="#br0" timeOffset="388528.299">11733 9277 0,'-25'0'15,"0"0"-15,25 25 32,-25-25-32,25 25 15,0-1 1,-25-24-16,25 25 0,-24 0 15,24 0-15,-25 0 16,25-1-16,-25 1 0,0 50 16,25-51-1,0 26-15,-25-25 0,25 0 0,0-1 16,0 1-16,0 0 16,0 25-16,0-26 0,0 1 0,0 0 15,0 0-15,-24 49 16,24-49-16,0 0 0,0 0 0,0 0 15,0-1-15,0 51 0,0-50 16,0 24-16,0-24 0,0 25 16,0 24-16,0-49 0,0 0 15,0 24-15,0-24 0,0 0 16,0 49-16,0-49 0,24 0 16,-24 0-16,0-1 0,0 26 15,25-25-15,-25 0 0,0-1 0,0 1 16,0 0-16,25 0 0,-25 0 15,0-1-15,25 1 0,-25 0 16,0 25-16,25-26 0,-25 1 16,0 0-16,0 0 0,24 49 15,-24-49-15,0 0 0,0 0 16,0 0-16,25-1 0,-25 26 16,25 0-16,0-1 15,-25-24-15,25 25 0,-25-26 16,0 1-16,24 25 0,1-25 15,-25-1-15,25 1 0,0 0 16,0 0-16,-1 0 0,-24-1 16,25 1-16,-25 0 0,25 0 15,0 0-15,-25-1 0,0 1 16,25 0-16,-25 0 0,24 0 16,1-1-16,0-24 0,-25 25 15,25-25-15,0 25 0,-1 0 16,1 0-16,0 0 15,0-25-15,-25 24 16,25 1 0,0-25-16,-1 0 15,1 0-15,0 0 16,0 0-16,-25-25 16</inkml:trace>
  <inkml:trace contextRef="#ctx0" brushRef="#br0" timeOffset="388836.4821">12179 12055 0,'0'25'0,"25"24"16,-25-24 0,25-25-1,0 25-15,-1 0 0,1-25 16,-25 25-16,25 0 16,-25-1-16,0 1 15,0 0 1,-25 0-16,25 0 0,-25-25 15,25 24-15,-24-24 0,-1 25 16</inkml:trace>
  <inkml:trace contextRef="#ctx0" brushRef="#br0" timeOffset="389429.0698">12849 12129 0,'0'0'0,"0"-24"15,0 48 16,0 1-31,-25 0 0,25 0 16,0 0-16,0 0 0,0 49 16,-25-49-16,25 0 0,0-1 15,0 1-15,0 0 0,0 25 16,0-26-16,-25 1 0,25 0 16,0-50 15</inkml:trace>
  <inkml:trace contextRef="#ctx0" brushRef="#br0" timeOffset="390106.8081">12948 12353 0,'0'0'0,"-50"0"16,26 0-1,-1 0-15,25 25 16,-25-25-16,25 24 15,0 1 1,0 0-16,-25-25 16,25 25-16,0 0 0,0-1 15,25-24 1,-25 25-16,25-25 0,0 0 0,-1 25 16,1-25-16,0 0 15,0 0-15,0-25 0,-1 0 16,-24 1-1,25-1-15,-25 0 0,0 0 16,0 0 0,0 1-16,-25 24 15,1 0 1,24 24 0,-25 1-1,25 0-15,0 0 16,0 0-16,25-25 15,-1 24-15,-24 1 0,25-25 16,0 0 0,0 0-16,0 0 15,-1-25-15,1-24 16,0 24-16,-25 0 0,25 25 16,-25-25-16,0 1 15,0-1-15,-25 25 47,25 25-31,0-1-1,-25 1-15,25 0 16,0 0-16,0 0 16,0-1-16,0 1 15,25 25 1,0-50-16,0 0 15,0-25 1,-1 25-16,1-25 16,-25 0-16,25 1 15</inkml:trace>
  <inkml:trace contextRef="#ctx0" brushRef="#br0" timeOffset="390538.0827">13395 12328 0,'0'74'16,"0"-148"-16,0 124 15,0-26-15,-25 1 0,25 74 16,0-74 0,0 25-16,0 24 15,0-49-15,-25 25 0,25-26 16,0 26-16,-25 24 0,25-24 16,0-25-16,0 0 0,0-1 0,-25 1 15,25 25-15,0-25 16,0-50-1,0-25-15,0 1 16,0 24-16,25-50 16,-25 51-16,0-26 0,0 0 15,0 1-15,0-1 0,0-49 0,25 74 16,-25-24-16,0 24 0,25-25 16,-25 25-16,25-24 0,-1 49 15,-24-25-15,25 0 16,0 25-16,0 0 0,0 0 15,-25 25-15,24-25 16,-24 25-16,25 0 0,-25-1 16,0 1-16,0 0 0,-25 25 15,25-26-15,-49 1 0,24 0 16,0-25-16,-24 25 16,24-25-16,0 0 0,0 0 15,0 0-15</inkml:trace>
  <inkml:trace contextRef="#ctx0" brushRef="#br0" timeOffset="391177.4988">12799 13047 0,'0'-25'0,"0"1"31,-25 24-15,25-25 0,-24 25 15,24 25-31,-25-25 15,25 24-15,-25-24 16,25 25-16,0 0 16,0 0-16,0 0 15,0-1 1,0 1-16,25-25 16,-25 25-16,25-25 15,-1 0-15,1-25 31,-25 0-31,25 25 0,-25-24 16,0-1-16,0 0 0,0 0 0,0 0 16,0 1-16,-25-1 15,25 0-15,-25 25 16,1 0 0,24 25-16,0 0 15,24-25 1</inkml:trace>
  <inkml:trace contextRef="#ctx0" brushRef="#br0" timeOffset="392165.311">12973 12998 0,'-25'0'32,"25"24"-32,0 1 0,-25 0 15,25 0 1,0 24-16,0-24 15,0-50 17,0 1-17,0-1-15,25 0 16,0 0-16,-25 0 16,0 1-16,25 24 0,-25-25 15,0 50 1,0-1-1,0 1-15,0 25 16,0-25-16,0-1 16,0 1-16,24 0 15,1-25 1,0 0 0,0-25-16,0 0 15,-1 1-15,-24-1 16,25 0-16,0 0 15,-25 0-15,25 25 16,-25-24-16,0 48 31,-25-24-31,25 25 0,0 0 16,0 0-16,0 0 16,0-1-1,25 1-15,0-25 0,0 25 16,-1-25-16,1 0 0,0 0 15,25 0-15,-26 0 0,1-25 16,0 25-16,0-25 0,0 1 16,-25-1-16,0 0 15,0 0-15,-25 0 0,0 25 16,0 0-16,0-24 16,1 24-16,-1 0 0,25 24 15,0 1 1,0 0-16,-25-25 15,25 25-15,0 0 0,0-1 16,25-24 0,0 25-1,-1-25-15,1 0 16,0 0 0</inkml:trace>
  <inkml:trace contextRef="#ctx0" brushRef="#br0" timeOffset="393628.8715">12799 13419 0,'-25'0'16,"25"25"0,-24-25-1,24 25 1,24-25 31,-24-25-32,25 0 17,-50 25 14,1 25-30,-1-25-16,25 25 0,-25 0 16,25 0-1,-25-25 1,25 24-16,0 1 0,0 0 16,0 0-1,0 0-15,25-1 0,0-24 16,0 0-16,-1 0 15,1 0-15,-25-24 16,25 24-16,0-25 0,0 0 16,-25 0-16,0 0 15,24 25-15,-24-24 0,0-1 16,-24 25 15,24 25-31,0-1 16,0 1-1,0 0-15,0 0 16,24 0-16,-24-1 16,25-24-16,0 0 15,0 0-15,0-24 16,-25-26 0,0 25-16,0 0 15,0 1-15,-25 24 0,0-25 16,0 25-16,0 0 15,1 0-15,24 25 16,24-1 0,1-24-1,0 0 1,0 0-16,0 0 0,-1-24 16,1 24-16,0 0 0,0 0 15,-25-25 1,0 50 15,0-1-31,0 1 0,0 0 16,0 0-16,0 0 15,0 49-15,-25-24 16,25-26-16,0 1 0,0 25 16,0-25-16,0-1 0,-25 51 15,25-50-15,0-1 0,0 1 16,0 0-16,0 0 0,0 0 0,0-50 31,0 0-15,0 0-16,0 0 0,0 1 15,0-51-15,0 26 0,25 24 0,-25-25 16,0 1-16</inkml:trace>
  <inkml:trace contextRef="#ctx0" brushRef="#br0" timeOffset="394105.3227">13097 13593 0,'25'-25'15,"99"-99"32,-273 273-47,298-273 0,-149 149 0,0 0 16,0-1-16,-25 1 15,0 0-15,25 0 16,-25-25-16,25 25 16,0-50-1,25 0-15,0 0 16,-25 0-16,25 25 15,-25-24-15,25 24 0,-1 0 16,-24-25-16,25 25 16,-25 25-1,0-1-15,0 26 16,0-25-16,0 0 16,25-25-1,0 0 1,-25-25-16,25 25 0,-25-25 15,24-25-15,1 26 0,-25-1 0,0 0 16,25 0-16,0 0 0,-25 1 16,25 24-1,-25 49 1,0-24-16,0 0 0,-25 0 16,25 49-16,0-49 0,-25 0 15,25 24-15,0-24 0,0 25 0,-25-1 16,25-24-16,-25 25 0,25-26 15,-24-24-15,-1 50 16,0-50-16,25 25 0,-25-25 16,0 0-16,1 0 0,-1 0 15</inkml:trace>
  <inkml:trace contextRef="#ctx0" brushRef="#br0" timeOffset="394473.6292">12774 14139 0,'0'0'0,"-24"0"15,-1 0-15,25 24 16,-25-24 0,25 25-16,0 0 0,0 0 0,0 0 15,0-1-15,0 1 0,0 0 16,0 0-16,25-25 15,0 0-15,24-25 16,-49 0-16,25 0 16,0 1-16,-25-1 15,25 0-15,-25 0 0,0 0 0,0 1 16,-25 24 0,-25 0-1,25 24-15,1-24 0,24 25 16,-25-25-16,25 25 0,0 0 15,25-25 1,-1 0-16,1 0 0,0-25 16</inkml:trace>
  <inkml:trace contextRef="#ctx0" brushRef="#br0" timeOffset="394840.6149">12948 14163 0,'50'75'31,"-125"-125"-31,100 25 16,25 125-16,-50-76 0,24-24 47,-24-24-47,25 24 15,0-50-15,0 25 16,0 0-16,-1 25 16,-24 25 15,0 25-16,0-25-15,0-1 0,0 1 16,25-25 0,0 0-16,0 0 15,-25-25-15,25 25 16,0-24-16,-1-1 0,1 0 0,0 0 16,0 25-1,-25 25 1,-25-25-16,0 25 15,25 0-15,0-1 16</inkml:trace>
  <inkml:trace contextRef="#ctx0" brushRef="#br0" timeOffset="395312.2382">13022 14585 0,'-24'0'0,"-1"0"15,25 25-15,-25 0 16,0-25-16,25 25 0,0-1 16,-25 51-16,25-50 15,0 24-15,0-24 16,0 0-16</inkml:trace>
  <inkml:trace contextRef="#ctx0" brushRef="#br0" timeOffset="395889.5486">12824 14833 0,'25'25'47,"-75"-149"-47,75 223 0,-25-198 0,25 99 15,0 0-15,-1 25 0,1-25 0,0 0 16,0 0-16,0 0 0,-1 0 0,1 0 15,0-25-15,0 0 16,0 0-16,-25 1 16,0-1-1,-25 50 17,25-1-32,0 1 15,-25 0-15,25 0 16,0 0-16,0-1 0,0 26 15,25-25 1,0-50 0,-1 0-1,1 25-15,-25-25 0,25 1 16,-25-1 0,0 50-1,0-1 1,0 1-16,0 0 15,0 0-15,25-25 0,-25 25 16,50-25 0,-26 0-16,1-25 15,0 0-15,-25 0 16,25 25-16,-25-25 0,0 1 16,25-1-16,-25 0 0,0 0 15,0 0 1,-25 25-16,0 0 15,0 50-15,25-25 16,0 0-16,0-1 0,0 26 16,25-25-16,-25 0 15,25-25-15,24 0 16,-24 0-16,0 0 0,0 0 16</inkml:trace>
  <inkml:trace contextRef="#ctx0" brushRef="#br0" timeOffset="397145.7079">13618 15131 0,'0'0'0,"0"-25"16,0 0 0,-25 25-16,25-25 0,-25 25 15,0 0-15,1 0 16,-1 0 0,25 25-16,0 0 15,0 0-15,0 0 16,0-1-16,0 1 0,25 0 0,-25 0 15,0 0 1,0-1-16,-25 1 16,0-25-16,0 0 31,25-25-15,25 1-16,0-1 15,0 0-15,-1 0 16,1 25-16,0-25 15,0 25-15,0-24 16,-1 24-16,-24-25 0,25 25 16,0-25-16,-25 0 0,0 0 15,-25 25 17,0 0-17,1 25-15,24 0 16,0 0-16,0 0 15,24-25-15,-24 24 16,25-24-16,0 25 0,0-25 16,0 0-1,24-74 1,-24 49-16,-25 0 16,25 25-16,-25-25 0,0 50 46,0 0-30,0 0-16,0 0 0,0-1 16,0 1-16,0 0 15,25-50 17,-25 0-32,0 1 15,0-1-15,24 0 0,-24 0 16,25 0-16,-25 50 62,0 0-46,25-25-16,-25 25 16,25-25-16,-25 25 15,25-25-15,-1 24 31,-24 1-15,25-25-16,-25 25 31,25-25-31,-25 25 32,0-50-17,25-25 1,-25 1-16,25 24 15,-25 0-15,0 0 16,24 25 0,-24-24-16,0 48 31,0 1-31,0 0 16</inkml:trace>
  <inkml:trace contextRef="#ctx0" brushRef="#br0" timeOffset="397542.9521">14213 15230 0,'25'25'16,"-75"-100"-16,75 125 16,25-25-16,-26-50 0,1-25 15,-25 26 1,25 24-16,-25-25 0,0 0 16,-25 25-1,0 0-15,1 0 16,-1 25-1,25 0-15,0-1 16,25-24 0,-1 0-1,26 0-15,-25 0 0,-25-24 16,25 24-16,0-25 0,-1 25 16,1 0-1,0 25 1,0-25-16,-25 24 0,25 1 15,-1-25-15,-24 25 16,25-25-16,0 0 16,-25-25-1,25 25-15,-25-25 0,0 1 16,25-1-16,-1-25 16,-24 25-16,0 1 0,0-1 15,25 0-15,-25 0 0</inkml:trace>
  <inkml:trace contextRef="#ctx0" brushRef="#br0" timeOffset="429787.7575">21506 4663 0,'0'25'79,"0"0"-64,0 0 1,0-1-16,0 1 15,0 25 1,0-25-16,0 24 16,-25-24-16,25 0 0,0 0 15,0 24-15,0-24 16,0 0-16,0 0 0,-25 0 16,25 24-16,0-24 15,0 0-15,0 0 16,0 24-16,-25-24 0,25 0 15,0 0-15,0-1 0,0 1 16,0 0-16,0 0 0,0 0 16,0 24-16,0-24 15,0 0-15,0 0 16,-25 24-16,25-24 16,0 0-16,0 0 0,0-1 15,0 26-15,0-25 16,0 0-16,0 0 0,0-1 15,0 1-15,0 0 16,0 0-16,0 0 16,0-1-16,0 1 0,0 0 15,0 25-15,0-26 16,0 1-16,0 0 16,0 25-16,0-26 0,0 1 15,0 0-15,0 25 0,0-26 16,0 26-16,0-25 0,0 0 0,0-1 15,0 1-15,0 25 0,-24-25 16,24-1-16,0 1 0,0 0 16,0 0-16,0-50 31,24 25-15,-24-25-16,0 0 0,0 1 15,0-26-15</inkml:trace>
  <inkml:trace contextRef="#ctx0" brushRef="#br0" timeOffset="431530.7393">21456 4514 0,'-25'0'16,"50"0"47,-25 25-48,25-25 1,0 0-16,-1 0 15,1 0-15,0 25 16,25-25-16,-26 0 16,1 0-16,0 0 0,0 0 15,0 0-15,49 0 0,-49 0 0,25 0 16,-1 0-16,-24 0 0,25 0 16,24 0-16,-49 0 0,24 0 15,26 0 1,-1 0-16,-49 0 0,0 0 0,0 0 15,-1 0-15,1 0 0,25 0 16,-25 0-16,-1 0 16,1 0-16,0 0 0,25 0 15,-26 0-15,1 0 0,0 0 16,0 0-16,0 0 16,0 0-16,-1 0 15,1 0 1,0 0-1,0 0 1,-25 25-16,25-25 0,-1 0 16,1 0-16,0 0 15,0 0 1,0 0 0,-25 25 93,0-1-109,0 1 16,0 0-1,-25-25-15,25 25 0,0 0 16,0-1-16,0 1 15,0 0 1,-25 0-16,25 0 16,0 24-16,-25-24 0,25 0 15,0 0-15,0 24 0,0-24 16,0 0-16,0 0 16,0 0-16,0-1 0,0 1 15,0 0-15,0 0 0,0 0 16,0-1-16,0 1 0,0 0 15,0 0-15,0 0 0,0 24 16,0-24-16,-25 0 16,25 0-16,0 24 15,0-24-15,0 0 0,-24-25 16,24 25-16,0-1 0,0 1 16,0 0-16,0 0 0,0 0 15,24 24-15,-24-24 16,0 0-16,0 0 15,0 0-15,0-1 0,0 1 16,0 0-16,0 0 16,0 0-16,0-1 0,0 1 15,0 0-15,0 0 16,0 0-16,0-1 0,0 1 16,0 0-16,25 25 0,-25-26 15,0 1-15,0 0 16,25 0-16,-25 0 0,25-1 15,-25 1 1,0 0-16,0 0 0,0 0 16,0-1-1,0 1-15,0 0 16,0 0-16,0 0 0,0-1 16,0 26-1,0-25 1,-25 0-16,25-1 15,0 1-15,0 0 16,0 0-16,0 0 16,25-25-16,0 0 15,-25-25 32</inkml:trace>
  <inkml:trace contextRef="#ctx0" brushRef="#br0" timeOffset="432420.4698">21431 6772 0,'25'0'62,"0"0"-46,0 0 0,-1 0-1,1 0 1,0 0-1,0 0-15,0 0 16,-1 0-16,1 0 16,0 0-16,0 0 15,0-25-15,0 25 0,-1 0 0,1 0 16,0 0-16,0 0 0,24 0 16,-24 0-16,0 0 0,0 0 15,0 0-15,-1 0 0,1 0 16,0-25-16,0 25 15,0 0-15,-1 0 16,1 0-16,25 0 16,-25 0-16,-1 0 15,1 0-15,25 0 16,-25 0 0,-1 0-16,1 0 0,0 0 15,0 0-15,0 0 0,-1 0 0,1 0 16,0 0-16,25 0 0,-26 0 15,1 0-15,0 0 0,0 0 16,25 0-16,-26 0 16,1 0-16,0 0 15,0 0-15,0 0 16,-1 0-16,-24-25 47</inkml:trace>
  <inkml:trace contextRef="#ctx0" brushRef="#br0" timeOffset="433564.4373">21332 3894 0,'0'-24'0,"0"48"78,-25 26-63,25-25 1,0 0-16,0-1 0,0 1 16,0 0-16,0 0 15,0 0-15,25-1 16,0-24 0,0 0-16,-1-24 15,1-1-15,-25 0 16,25 0-16,-25 0 0,25 1 15,-25-1-15,0 50 63,0-1-63,0 1 16,0 0-16,25-25 0,-25 25 15,0 0-15,24-25 16,-24-25-1,25 0 1,-25 0-16,0 0 16,25 25-16,-25-49 0,0 24 15,25 0 1,-25 0-16,0 50 47,0 0-32</inkml:trace>
  <inkml:trace contextRef="#ctx0" brushRef="#br0" timeOffset="433857.6017">21704 4068 0,'25'-25'31,"0"0"-31,-25 1 15,25 24 1,-25-25-16,24 25 0,-24-25 16,0 0-1,-24 25 1,-1 0-16,25 25 16,-25-25-16,25 25 15,0 0-15,0-1 16,0 1-1,25 0-15,0-25 16,-1 0 0,1 0-16,0-25 0</inkml:trace>
  <inkml:trace contextRef="#ctx0" brushRef="#br0" timeOffset="434255.0011">22027 3721 0,'0'0'0,"-25"25"16,25-1-1,-25 1-15,25 0 16,0 0-16,0 24 0,0-24 16,-25 0-16,25 0 0,0 0 15,0-1-15,-25 1 0,25 0 16,25-50 15,0 0-31,0 1 16,-25-1-16,25 25 15,-25-25-15,24 25 0,1 0 16,0 25 0,-25 0-1,0-1 1,-25 1-16,0-25 15,25 25-15,-24-25 0,-1 0 16,0 0 0,0 0-16,0-25 15,25 0 1,25 1-16</inkml:trace>
  <inkml:trace contextRef="#ctx0" brushRef="#br0" timeOffset="436133.9948">22597 3746 0,'0'0'16,"0"-25"-16,0 50 31,0-1-15,0 1-16,0 0 0,0 0 16,0 0-16,0-1 0,-25 26 15,25-25-15,0 0 0,-25-1 16,25 1-16,0 0 15,-24-25-15,24 25 0,0-50 32,0 0-32,0 0 15,0 1-15,0-1 0,24 25 16,-24-25-16,25 25 0,-25-25 16,25 25-16,0 0 15,0 0 1,-25 25-16,24-25 15,-24 25-15,0 0 16,0-1 0,-24 1-16,-1-25 0,0 0 15,0 0 1,0 0-16,25-25 31,0 1-15,25 24-16,0-25 15,0 0-15,0 25 0,-1 0 16,1 0-16,0 0 0,0 0 16,-25-25-1,25 25-15,0 0 0,-1 0 32,-24 25-32,0 0 15,0 0 1,-24-25-16,24 24 15,0-48 48,24 24-63,1-25 16,-25 0-16,25 25 0,-25-25 15,25 0-15,0 25 16,-25-24-16,0 48 47,0 1-47,0 0 31,0 0-31,0 0 16,0-1-1,-25-24-15,25 25 0,25 0 31,-1-25-31,1 0 16,0 0 0,0 0-16,-25-25 0,0 0 15,0 1-15,0-1 16,-25 0-16,25 0 16,0 0-16,-50 25 15,26-24-15,24 48 31,24-24-15,1 0 0,0 0-16,0 25 0,0-25 0,-1 0 15,1 0 1,0 0-16,0 0 0,0 0 16,-25 25 30,-25 0-30,25 0-16,0-1 16,0 1-16,0 0 15,25-25 17,-1-25-17,1 0-15,-25 1 16,25-26-16,0 25 15,-25 0-15,0 50 47,0 0-31,-25 25-16,25-26 16,0 1-16,0 0 0,0 0 31,25-25-31,0 0 15,-1-25 1,1 25 0,0 0-16,0-25 15,0 25-15,-1 0 16,-24-25 0,0 1-1,0-1 1,0 0-16,-24 0 15,24 0 1,-25 1 0,25 48 15,25-24-31</inkml:trace>
  <inkml:trace contextRef="#ctx0" brushRef="#br0" timeOffset="436921.7056">23738 3994 0,'25'0'16,"-25"-25"-16,0 0 15,-25 25 1,0 0 0,0 0-16,-24 0 15,24 0 1,25 25-1,0 0 1,25-1 0,0-24-16,-25 25 15,24 0-15,1-25 16,-25 25-16,-25 0 16,1-25-1,-1 0 1,0 0-16,25-25 31,25 0-15,0 25-16,-1 0 15,1-25-15,0 25 0,0 0 16,0-25-16,-1 25 0,26-24 16,-25 24-1,-25-25-15,25 25 0,0-25 31,-50 25 1,0 0-32,0 0 15,0 0-15,25 25 16,0 0 0,25-25-1,0 24-15,0-24 16,-25 25-16,25-25 0,-1 0 15,1 0-15,0-25 16,0 1 0,0 24-1,-25-25 1,0 50 15,0-1-31,-25 1 16,25 0-1,0 0-15,0 0 32,25-25-32,-1-25 15,1 0-15,25-25 16,-25 26-16,-1-1 16,1 0-16,0 0 0,0 0 15,0 25-15,-25-24 16</inkml:trace>
  <inkml:trace contextRef="#ctx0" brushRef="#br0" timeOffset="437082.5133">24532 4118 0,'0'0'15,"-25"0"-15,25-25 16,25 25 15</inkml:trace>
  <inkml:trace contextRef="#ctx0" brushRef="#br0" timeOffset="443469.1234">21729 4862 0,'0'-25'15,"0"50"63,0 0-62,0-1-16,0 1 16,0 0-1,0 0-15,25-25 31,-25-25-31,25 0 16,-1 0-16,-24 1 16,0-1-16,25 0 15,-25 50 17,0 24-1,0-24-31,0 0 15,25 0 17,0-25-32,-25-25 15,25 25 1,-25-25-16,24 25 16,-24-25-1,0 1 1,0-1 62,0 0-47,25 25-15,0-25 15</inkml:trace>
  <inkml:trace contextRef="#ctx0" brushRef="#br0" timeOffset="444071.7645">22051 4812 0,'0'0'0,"0"25"47,-24 0-32,24 24 1,0-24 0,24-25-1,1 0 1,-25-25-1,25 25-15,0-24 16,-25-1-16,0 0 0,25 25 16,-25-25-16,0 50 47,0 0-32,0 0-15,0-1 16,0 1-1,24-25 1,1 0 15,0 0-31,-25-25 16,0 50 46,25-25-62,-25-25 16,25 25-16,-25-24 0,24 24 16,-24-50-16,0 25 15,0 0-15,0 0 16,-24 25 15,24 25-15,0 0-16,24-25 15</inkml:trace>
  <inkml:trace contextRef="#ctx0" brushRef="#br0" timeOffset="444230.9207">22374 4936 0,'25'0'15,"-25"-25"48</inkml:trace>
  <inkml:trace contextRef="#ctx0" brushRef="#br0" timeOffset="445041.8123">22622 4787 0,'-25'0'16,"25"25"15,-25-25-31,25 25 0,0 0 16,0 0-1,25-25 1,0 0-16,0 0 31,-25-25-31,0 0 16,0 0-16,0 0 31,0 0-31,-25 25 16</inkml:trace>
  <inkml:trace contextRef="#ctx0" brushRef="#br0" timeOffset="445238.4318">22771 4688 0,'-100'74'0,"200"-148"0,-100 99 47,0 0-47,0 24 0,0-24 16,0 0-16,0 0 15,-25 0-15,25-1 0,0 1 32</inkml:trace>
  <inkml:trace contextRef="#ctx0" brushRef="#br0" timeOffset="445366.5554">22696 4837 0,'25'50'15,"-50"-125"-15,25 100 0,25-50 16,25 25-16,-25 0 16,-1 0-16,1 0 15</inkml:trace>
  <inkml:trace contextRef="#ctx0" brushRef="#br0" timeOffset="445595.7951">22920 4688 0,'0'25'31,"0"24"-15,0-24-16,0 0 16,0 0-16,0 0 15,0 0-15,0-1 0,-25-24 16,25 25-16,0-50 47</inkml:trace>
  <inkml:trace contextRef="#ctx0" brushRef="#br0" timeOffset="446146.9883">22895 4762 0,'-25'0'15,"25"-24"-15,0 48 47,0 1-31,-25 0-16,25 0 16,0 0-16,0 0 15,0-1 1,0 1-16,25-25 15,0 0-15,0 0 16,-1 0-16,1-25 16,-25 1-16,25-1 15,0 0-15,-25 0 0,25 25 0,-25-25 16,0 0-16,0 50 31,-25 0-15,25 0-16,0 0 15,0 0 1,0-1-16,25-24 16,-1 0-1,-24-24 1,25 24 0,-25-25-16,0 0 0</inkml:trace>
  <inkml:trace contextRef="#ctx0" brushRef="#br0" timeOffset="446355.4337">23242 4663 0,'0'-25'16,"0"50"15,0 0-15,0 0-16,-25-25 15,25 25-15,0-1 0,0 26 16,0-25-16,-25 0 15,25 0-15,0-1 0,-24-24 16,48 0 0</inkml:trace>
  <inkml:trace contextRef="#ctx0" brushRef="#br0" timeOffset="446956.2302">23316 4762 0,'-49'75'16,"98"-150"-16,-73 75 15,-1 25 1,25 25 0,0-25-16,0 0 15,0-1-15,25-24 16,-1-24 0,-24-1-1,25 25-15,-25-25 0,0 0 16,0 0-16,0 0 15,-25 25 1,1 0 0,48 0 31,26 0-32,-25 0-15,0 0 16,-1 0-16,1 0 31,-25 25 0,0 0-31,0 0 16,0 0 0,0 0-1,0-1 1,25-24 15,-25-24-31,25 24 16,-25-25-16,0 0 15,25 25-15,-25-25 0,0 0 16,0 0 0,-25 25-16,0 0 0,25-24 15,-25 24 1,50 0 15</inkml:trace>
  <inkml:trace contextRef="#ctx0" brushRef="#br0" timeOffset="447203.8059">23738 4614 0,'0'-25'15,"-25"25"1,25 25 0,0-1-1,0 1-15,0 0 0,0 0 16,0 0-16,-25 24 0,25-24 16,0 0-16,-24 0 0,-1 24 15,25-24 1,25-25-1,-25-25 1</inkml:trace>
  <inkml:trace contextRef="#ctx0" brushRef="#br0" timeOffset="447416.3451">23837 4787 0,'0'-25'16,"-99"125"-16,198-175 0,-99 26 15,-25 49-15,1 0 0,-1 0 16,0 0-16,0 0 15,25 24-15,-25-24 0,25 25 16,0 0-16,-24 0 16,24 0-1,24-25 1,-24 25-16,25-25 0,0 0 16,0 0-1,0 0-15</inkml:trace>
  <inkml:trace contextRef="#ctx0" brushRef="#br0" timeOffset="447542.0015">23887 4887 0,'0'0'15</inkml:trace>
  <inkml:trace contextRef="#ctx0" brushRef="#br0" timeOffset="447807.2399">24135 4787 0,'-25'-25'16,"25"50"15,0 0-31,-25-25 0,25 25 16,-24 0-16,24 0 15,0-1 1,24-24 0,1 0-1,0-24-15,0 24 16,0-25-16</inkml:trace>
  <inkml:trace contextRef="#ctx0" brushRef="#br0" timeOffset="448438.8129">24309 4762 0,'-25'0'16,"50"0"-16,-50 25 16,25 0-1,0 0-15,0 0 31,25-25-31,-1 0 16,1 0 0,-25-25-16,25 25 0,0-25 15,-25 0 1,0 0 0,-25 25-16,0 0 15,0 0-15,50 25 47,0-25-31,0 0-1,0 0-15,-1 0 0,1 0 16,-25 25 62,25-25-62,0 0-16,0 0 15,-1 0 1,1-25-16,-25 0 0,25 25 16,0 0-16,0 0 0,-1 0 31,-24 25-16,0 0 1,-24-25-16,24 25 16,24-25-1,1 0 1,25 0-16,-25 0 31,-1 0-31,1 0 16,0 0-1</inkml:trace>
  <inkml:trace contextRef="#ctx0" brushRef="#br0" timeOffset="481572.6493">23862 5606 0,'25'0'47,"0"0"-32,0-25 1,-1 25-16,1-25 15,0 25-15,0 0 0,0-25 16,-1 25-16,1-24 16,0 24-16,0 0 0,0-25 15,-1 25-15,26-25 16,-25 0-16,0 25 0,-1 0 16,1-25-16,0 25 0,0 0 15,-25-24-15,25 24 0,-1 0 16,1 0-16,0-25 0,0 25 15,0 0-15,-1-25 16,1 25-16,0 0 0,0 0 16,0-25-16,-1 25 0,26-25 15,-25 25-15,0 0 0,-1-24 16,1 24-16,0 0 16,0-25-16,0 25 15,0 0-15,-1 0 0,-24-25 16,25 25-16,0 0 15,0-25-15,0 25 16,-1 0-16,-24-25 0,25 25 16,25 0-16,-25 0 15,-1 0-15,1-24 16,25 24-16,-25 0 0,-1 0 16,1 0-16,0 0 0,0-25 15,0 25-15,-1 0 16,1 0-16,25-25 15,-25 25-15,-1 0 0,1 0 16,0-25-16,25 25 0,-26 0 16,1 0-16,0 0 0,0-25 15,0 25-15,24 0 0,-24 0 0,0 0 16,0-24-16,0 24 0,-1 0 16,1-25-16,0 25 15,25 0-15,-26 0 0,1-25 16,25 25-16,-1 0 0,-24 0 15,0-25-15,25 25 0,-26 0 0,51 0 16,-50 0-16,-1 0 0,51-25 16,-50 25-1,-1 0-15,1 0 0,25-24 16,-25 24-16,-1 0 0,1 0 0,0 0 16,0 0-16,24-25 0,-24 25 0,0 0 15,0 0-15,0 0 16,-1 0-16,1 0 0,0 0 15,0 0-15,0 0 0,0 0 16,-1 0-16,1 0 16,-50 0 62,25-25-78,-24 25 0,-1 0 15</inkml:trace>
  <inkml:trace contextRef="#ctx0" brushRef="#br0" timeOffset="481920.9655">26987 4713 0,'25'0'16,"0"0"-1,0 0-15,0 0 16,0 25 0,24-25-16,-24 0 15,-25 24-15,25-24 0,24 25 16,-49 0-16,25 0 15,0 0-15,-25 0 16,0-1 0,0 1-1,-25 0-15,0-25 16,1 25-16,-1 0 16,0-25-16,-25 24 0,26 1 15,-1-25-15,0 25 0</inkml:trace>
  <inkml:trace contextRef="#ctx0" brushRef="#br0" timeOffset="528841.7345">28178 4093 0,'0'-25'15</inkml:trace>
  <inkml:trace contextRef="#ctx0" brushRef="#br0" timeOffset="529549.7628">28104 4093 0,'0'-25'31,"0"50"63,25-25-79,-25 25-15,0-1 16,0 1 0,0 0-1,0 0-15,0 0 16,0-1-16,0 1 15,0 0-15,0 0 16,0 0-16,0-1 16,0 26-16,0-25 0,0 0 15,0-1-15,0 26 16,0-25-16,0 0 16,0-1-16,0 1 0,0 25 15,0-25-15,0-1 16,0 1-16,0 0 0,0 0 15,0 0-15,0 0 16,0-1-16,0 1 0,0 0 16,0 0-16,0 0 15,0-1-15,0-48 32,0-1-17,0 0 1</inkml:trace>
  <inkml:trace contextRef="#ctx0" brushRef="#br0" timeOffset="529945.932">28228 4316 0,'0'25'31,"0"24"-31,0-24 16,0 0-16,0 0 16,0 0-16,-25 24 0,25-24 15,0 25-15,0-26 0,-25 1 16,0 50-16,25-51 0,0 26 15,0-25-15,-24 25 0,24-26 16,0 51-16,0-26 0,0-24 16,0 25-16,0-25 0,-25 49 0,25-49 15,0 0-15,0-1 16,0 1-16,0 0 0,0 25 0,0-26 16,0 1-16,25-50 31,-25-24-16</inkml:trace>
  <inkml:trace contextRef="#ctx0" brushRef="#br0" timeOffset="531132.7738">28153 4018 0,'0'-24'16,"0"-1"-16,25 25 47,0-25-32,0 25-15,0 0 16,-1 0-16,1 0 15,0 0-15,0 0 0,0 0 16,24 0-16,-24 0 0,25 0 16,24 0-16,-24 0 0,-1 0 0,1 0 15,-1 0-15,51 0 16,-51 0-16,26 0 0,-26 0 16,1 0-16,24 0 0,50 0 0,-49 0 15,-26 0-15,26 0 0,-26 0 16,75 0-16,-74 0 0,0 0 15,-26 0-15,26 0 0,-25 0 0,24 0 16,-24 0 0,0 0-1,0 0 1,-25 25 46,-25-25-62,0 25 16,25-1 0,0 1-16,0 0 15,0 0-15,-25 24 16,25-24-16,0 0 16,0 0-16,0 24 0,0-24 15,0 0-15,0 0 0,0 0 0,0-1 16,0 51-16,0-50 0,0-1 15,0 26-15,0-25 0,25 49 16,-25-49-16,0 25 0,0-26 16,25 26-16,-25-25 0,25 49 15,-25-49-15,0 0 0,25 25 16,-25-26-16,24 26 0,-24-25 16,0 0-16,0-1 0,25 1 15,-25 0-15,0 0 0,25 0 16,-25-1-16,0 1 15,25-25-15,-25 25 0,0 0 16,25-25-16,-25 25 47,-25-25-31,0 0-1,0 0-15,0 0 16,-24 0-16,24 0 0,0 0 15,-24 0-15,24 0 0,-25 0 16,-49-25-16,49 25 0,1-25 16,-1 25-16,25 0 0,-74-25 15,-74 25-15,73 0 16,51 0-16,-1 0 0,0 0 16,-74 0-16,75 0 0,-1 0 15,-24 0-15,24 0 0,25 0 16,-74 0-16,74 0 0,-24 0 15,24 0-15,0 0 0,0 0 16,1 0-16,-1 0 16,25-25-1,25 25-15,-25-24 16,24-1-16,1 0 0</inkml:trace>
  <inkml:trace contextRef="#ctx0" brushRef="#br0" timeOffset="532457.3967">28029 3150 0,'0'-25'0,"0"50"78,0 0-78,0 0 15,0 0-15,-25-1 0,25 1 0,0 0 16,0 0-16,-24 0 0,24 24 16,0 1-16,0-25 0,0-1 15,-25-24-15,25 25 0,0 0 16,0 0-16,25-25 15,-1 0 1,-24-25-16,25 25 0,-25-25 16,25-24-16,0 24 0,0 0 15,-25 0-15,25 0 16,-25 1 0,0 48 15,0 1-16,0 0-15,0 0 16,0 0-16,0-1 16,0 1-16,24 0 0,-24 0 15,25-25 1,0 0 15,0 0-15,-25-25-16,25 0 15,-25 0 1</inkml:trace>
  <inkml:trace contextRef="#ctx0" brushRef="#br0" timeOffset="532746.0602">28426 3150 0,'0'-25'16,"-25"50"31,25 0-47,0 0 0,-24 0 0,24-1 15,0 1-15,0 25 0,0-25 16,0-1-16,-25 26 0,25-25 15,0 0-15,0-1 0,0 26 16,-25-50-16,25 25 16,0-50-1</inkml:trace>
  <inkml:trace contextRef="#ctx0" brushRef="#br0" timeOffset="532910.4771">28228 3423 0,'0'0'16,"-25"-25"-16,50 25 31,24-25-31,-24 25 16,0 0-16,0 0 0,0 0 15,-1-24-15,1 24 0,0 0 0,0-25 16,0 25 0,-1-25-16,-24 0 0,25 0 15</inkml:trace>
  <inkml:trace contextRef="#ctx0" brushRef="#br0" timeOffset="533101.4704">28600 3175 0,'0'-50'32,"0"100"-32,0-75 15,0 50-15,0 0 16,0 0-16,0 24 0,-25-24 16,25 0-16,0 0 0,0-1 0,-25 1 15,25 25-15,0-25 0,-25-1 16,25 1-16,0 25 15,0-25 1,0-50 0</inkml:trace>
  <inkml:trace contextRef="#ctx0" brushRef="#br0" timeOffset="533471.476">28451 3448 0,'-25'-25'31,"0"0"-31,125 124 0,-150-148 0,25-1 15,75 50 1,-1 0-16,-24-25 0,0 25 16,0 0-16,0 0 0,-1-24 15,1 24-15,0 0 0,0-25 16,-25 50 46,0-1-46,-25-24-16,25 25 0,0 0 16,-25 0-16,25 0 15,0-1-15,0 1 0,0 0 0,-25 49 16,25-49-16,0 0 16,-24 0-16,24 0 0,0 0 0,0-1 15,-25 1-15,25 0 16,-25-50-1,25 0 1,0 1-16,0-51 0,0 50 16</inkml:trace>
  <inkml:trace contextRef="#ctx0" brushRef="#br0" timeOffset="533701.0419">28649 3349 0,'25'-75'15,"-99"323"-15,173-521 0,-149 373 0,150-224 16,-76 124-16,1 0 15,0 0-15,25 24 16,-26 1-16,-24 0 16,0 0-16,0 0 15,-24-25-15,24 24 0,-25 1 16,0-25-16,0 25 16,0 0-16,1-25 0,-1 0 0,0 25 15,-25-25-15,50-25 31</inkml:trace>
  <inkml:trace contextRef="#ctx0" brushRef="#br0" timeOffset="534097.4935">28972 3597 0</inkml:trace>
  <inkml:trace contextRef="#ctx0" brushRef="#br0" timeOffset="536254.8814">29542 3225 0,'0'-25'0,"-24"25"15,24 25 32,-25-25-31,25 24-16,-25 1 16,25 0-16,-25 0 15,25 24-15,-25-49 16,25 25-16,0 0 15,25-25 1,0 0-16,0-25 16,0 0-1,-25 1-15,24-1 16,-24 0-16,0 0 16,-24 0-16,-1 25 15,0 0 1,0 0-16,0 0 15,1 0 1,24 25 0,24 0-16,1-25 15,0 0-15,0 0 0,0 0 16,-1 0-16,1 0 0,0 0 16,0 0-1,-25-25 1,0 50 31,0 0-32,0 0-15,0-1 16,25-24 0,-1 0-1,1 0 1,0-24-16,0 24 15,-25-25-15,0 0 16,0 50 15,-25-25-15,25 49-16,0-24 16,0 0-1,25-25 1,0 0-16,-1-25 15,1 0-15,25-49 16,-50 49-16,25 0 16,-1 1-16,-24-1 0,25-25 0,0 1 15,-25 24-15,0 0 16,25 25-16,-25 25 31,-25 0-31,0 24 0,25-24 16,-25 0-16,25 24 0,-24-24 15,24 50-15,0-51 0,-25 1 16,25 50 0,0-51-16,0 1 0,0-74 31</inkml:trace>
  <inkml:trace contextRef="#ctx0" brushRef="#br0" timeOffset="536388.286">29790 3324 0,'0'-25'15,"50"149"-15,-100-223 0,26 74 0,48 25 16,-24-25 0,50 25-16,-25 0 15,49 0-15,-49 0 0,0 0 0,0 0 16,-1-25-16</inkml:trace>
  <inkml:trace contextRef="#ctx0" brushRef="#br0" timeOffset="536572.6185">30187 3101 0,'-25'0'16,"1"24"-16,24 1 15,-25-25-15,25 25 16,-25 0-16,25 24 0,0-24 16,-25 0-16,25 0 0,0 0 15,0-1-15,0 1 0,0 0 0,0 0 31</inkml:trace>
  <inkml:trace contextRef="#ctx0" brushRef="#br0" timeOffset="536903.362">30237 3324 0,'-25'0'31,"25"25"-31,0-1 15,0 1-15,0 0 16,0 0 0,0 0-1,25-50 1,0 0-16,-25 0 16,0-24-1,0 24-15,-25 0 16,0 0-16,0 25 15,0 0-15,1 0 16,24 25 0,0 0-1,24-25-15,1 0 0,0 0 16,0 0-16,0 0 0,24 0 16</inkml:trace>
  <inkml:trace contextRef="#ctx0" brushRef="#br0" timeOffset="537188.7294">30435 3324 0,'-24'0'32,"48"0"-32,-48 25 15,24-1-15,0 1 16,0 0-16,0 0 16,0 0-16,24-25 15,1 24-15,0-48 31,-25-26-31,0 25 16,0 0-16,0-24 16,-25 24-16,0 25 15,1-25-15,-1 25 16,0 0-16,25 25 16,0 0-1,25-25-15,0 0 16,-1 0-16</inkml:trace>
  <inkml:trace contextRef="#ctx0" brushRef="#br0" timeOffset="537510.3651">30634 3150 0,'0'25'31,"0"0"-31,-25 0 16,25-1-16,-25 51 15,25-50-15,0-1 0,0 1 16,0 0-16,0 0 0,0 0 16,-25-1-16,25 1 15,0-50 1</inkml:trace>
  <inkml:trace contextRef="#ctx0" brushRef="#br0" timeOffset="537740.5978">30708 3324 0,'-25'0'16,"1"0"-1,-1 0 1,0 0 0,25 25-16,0-1 15,-25-24-15,25 25 16,0 0-16,0 0 15,25-25-15,0 0 16,-25 25 0,49-25-16,-24 0 15,0 0-15,0-25 0</inkml:trace>
  <inkml:trace contextRef="#ctx0" brushRef="#br0" timeOffset="537936.2378">30956 3448 0,'0'-25'47</inkml:trace>
  <inkml:trace contextRef="#ctx0" brushRef="#br0" timeOffset="538226.5202">31229 3349 0,'-25'-25'0,"0"25"32,1 25-17,-1-1-15,0-24 16,25 25-16,-25 0 16,25 0-1,0 0 1,50-25-16,-25 0 15,-1 0-15,1 0 16,0 0-16,0-25 0,0 25 0,0 0 16,-1-25-16</inkml:trace>
  <inkml:trace contextRef="#ctx0" brushRef="#br0" timeOffset="538820.7498">31378 3349 0,'0'-25'47,"0"50"-47,-25-50 15,0 25-15,25 25 16,-24-25 0,24 24-16,0 1 15,0 0 1,24-25-16,-24 25 16,25-25-16,0 0 0,0 0 15,0 0 1,-1 0-16,-24-25 31,0 0-31,-24 0 16,-1 1-16,0-1 15,0 25-15,0-25 16,50 50 15,0-25-15,0 0-1,0 25-15,-1-25 0,1 0 16,0 0-16,-25 24 31,0 1-15,-25-25-16,25 25 16,-25-25-16,25 25 15,0 0-15,25-50 47,-25 0-47,25 25 16,0 0-16,0 0 15,-25-25-15,24 25 16,1 0 31,-25 25-32</inkml:trace>
  <inkml:trace contextRef="#ctx0" brushRef="#br0" timeOffset="538940.692">31775 3448 0,'-99'-25'16,"198"50"-16,-74-25 31,24 0-16</inkml:trace>
  <inkml:trace contextRef="#ctx0" brushRef="#br0" timeOffset="543266.4059">21729 5308 0,'0'25'125,"0"0"-94,0 0 0,0-1-31,0 1 16,0 0-1,0 0-15,0 0 16,0-1 0,0 1-16,0 0 0,0 0 15,0 0 1,0-1-16,0 1 16,-25-25-16,25 25 0,0 25 15,0-26-15,0 1 16,0 25-16,0-25 15,0 0-15,0-1 16,-25 1-16,25 0 16,0 0-16,0 0 15,0-1-15,0 1 16,0 0-16,0 0 16,0 0-16,0-1 0,0 1 15,0 0-15,0 0 16,0 0-16,-25-1 15,25 1-15,0 0 16,0 0 0,0-50 15,25 25-31,-25-74 16</inkml:trace>
  <inkml:trace contextRef="#ctx0" brushRef="#br0" timeOffset="544817.7571">21754 5283 0,'25'0'47,"-1"0"-31,26 0-1,-25 0-15,0 0 0,24 0 16,-24 0-16,0 0 15,0 0-15,-1 0 16,51 0-16,-50 0 0,24 0 16,-24 0-16,0 0 0,24 0 15,1 0-15,0 0 0,-26 0 16,1 0-16,0 0 0,25 0 0,-26 0 16,1 25-16,0-25 15,0 0 1,-25 25-1,25-25 1,-25-25 0,0 50 46,0 0-46,24-25-1,-24 25 1,0-1 15,0 1-31,0 0 16,0 0 0,0 0-16,0-1 15,0 1-15,0 0 16,0 0-16,0 0 15,0-1-15,0 1 16,0 0-16,0 0 16,0 0-16,0-1 15,0 1-15,0 0 16,0 25 0,0-25-16,0-1 0,0 26 15,0-25 1,0 0-16,0-1 15,0 1-15,0 0 0,0 0 16,0 0-16,0-1 16,0 1-16,0 0 15,0 0-15,0 0 16,0-1 0,0 1-16,0 0 15,0 0 1,-24-25-16,24 25 31,-25-25 47,0 0-47,0 0-15,0 0-16,1 0 16,-1 0-16,0 0 15,0 0-15,0 0 16,1 0-16,-1 0 16,0 0-1,0 0-15,0 0 0,1 0 16,-1 0-16,0 0 15,0 0-15,0 0 0,1 0 0,-1-25 16,-25 25-16,1 0 0,-1 0 16,25 0-1,0 0-15,-24 0 16,24 0-16,0 0 0,0 0 16,25-25-1,25 0 16</inkml:trace>
  <inkml:trace contextRef="#ctx0" brushRef="#br0" timeOffset="554505.8965">28476 4316 0,'0'25'0,"0"0"125,0-1-109,0 1-16,0 0 16,0 0-1,0 0-15,0-1 16,0 1-16,0 25 16,-25-25-1,25-50 16,25 25-31,0-50 0,-25 25 16,24-24-16,1 49 16,-25-25-16,25 0 15,0 25 1,-25 25 15,0 0-31,0 0 0,0-1 16,-25-24-16,25 25 15,0 0-15,0 0 16,0 0 0,25-25-16,0-25 15</inkml:trace>
  <inkml:trace contextRef="#ctx0" brushRef="#br0" timeOffset="554702.9372">28773 4316 0,'-99'174'16,"198"-348"-16,-99 199 31,0 0-31,0 24 16,0-24-16,0 0 16,0 0-16,0-1 0,0 1 0,0 0 15,0 0-15,0 0 16,-24-25-16</inkml:trace>
  <inkml:trace contextRef="#ctx0" brushRef="#br0" timeOffset="554842.466">28649 4514 0,'75'50'0,"-150"-100"0,75 26 15,25 24 1,25 0-16,-25 0 0,-1 0 15,1 0-15,0 0 0,0 0 16,0-25-16</inkml:trace>
  <inkml:trace contextRef="#ctx0" brushRef="#br0" timeOffset="555457.6377">28922 4366 0,'0'24'47,"25"1"-32,-25 0 1,0 0 0,0 0-16,-25-1 15,25 1 1,0 0-16,0 0 15,0 0-15,0-1 16,0-48 15,0-1-15,0 0-16,0-25 0,25 50 16,-25-24-16,25-1 0,-25 0 15,25 0-15,-25 0 16,24 25-1,-24 25 1,0 0 0,0 0-16,0 0 0,0-1 15,0 1 1,0 0 0,25-50-1,-25 0 1,50 1-16,-50-1 15,25 25 1,-25-25 0,0 50-1,-25 0 1,25-1 0,0 1-1,25-25 1,0-25-1,-1 1 1,-24-1-16</inkml:trace>
  <inkml:trace contextRef="#ctx0" brushRef="#br0" timeOffset="555771.2883">29220 4316 0,'25'0'16,"-25"-25"-16,0 0 31,0 50 32,0 0-48,0 0-15,0 24 16,0-24-16,0 0 15,0 0-15,0 0 0,0-1 16,0 26-16,0-25 16,0 0-16,0-1 15,25-24-15,-25 25 0,24-25 16,-24-25 0</inkml:trace>
  <inkml:trace contextRef="#ctx0" brushRef="#br0" timeOffset="556777.9414">28724 4762 0,'0'-24'16,"25"24"-1,-25 24 1,0 1 0,0 0-16,0 0 15,0 0 1,0 0-16,0-1 0,0 1 15,0 0-15,0 0 16,0 0-16,0-1 16,0-48 15</inkml:trace>
  <inkml:trace contextRef="#ctx0" brushRef="#br0" timeOffset="557677.379">28749 4762 0,'24'0'31,"1"0"-15,0 0 0,0 0-16,0 0 15,-1 0-15,1 0 0,0 0 16,0 0-16,0 0 0,24 0 0,26 0 16,-50 0-16,24 0 0,-24-24 15,25 24-15,-26 0 0,51 0 16,-50 0-16,-1 0 0,26 0 15,-25 0-15,24 0 0,-24 0 16,0 0 0,0 0-16,-25 24 93,25-24-93,-25 25 47,0 0-31,0 0 0,0 0-16,0 0 15,0-1-15,0 1 16,0 0-16,0 0 15,0 0 1,0-1-16,0 1 0,0 0 16,0 0-1,0 0-15,0-1 16,-25-24 31,0 0-16,0 0-15,25-24-16,-25 24 15,1 0-15,-1 0 0,0 0 16,0-25-16,0 25 0,-24 0 16,24 0-16,0 0 15,0 0-15,1 0 0,-26-25 0,0 25 16,26 0-16,-1 0 0,0 0 15,-25 0-15,1 0 0,24 0 16,0 0-16,0 0 0,0 0 16,1 0-16,-1 0 15,50 0 32,-1 0-47,1 0 0,-25-25 16</inkml:trace>
  <inkml:trace contextRef="#ctx0" brushRef="#br0" timeOffset="573718.134">21927 5507 0,'0'24'141,"0"1"-94,0 0-32,0 0 1,-24-25-16,24 25 0,0-1 31,0 1 0,24-25 63,1 0-78,0 0 15,0 0-15,-25-25-16,25 25 31,-1 0-16,1 0-15,0 0 32,0 0-17,0 0 1,-1 0-16,1 0 31,0 0-15,0 0-1,0 0 1,-1 0 0,-24 25-1,25-25 1,0 0 0,0 0-1,0 0 32,-1 0-16,-24-25 47,0 1-31,25 24-47,-25-25 16,0 0 0,0 0-1,0 0 1,0 1 15,0-1-15,0 0 124,-25 25-140,1 0 32,-1 0-1,0 0-16,0 0 1,0 0 15,1 0-31,-1 0 16,0 0 0,0 0-1,0 0 1,1 0 15,-1 0-15,0 0-1,0 0 1,0 0-16,1 0 16,-1 0-1,0 0 16,0 0 1,0 0-1,1 0 0,-1 0 16,0 0 0</inkml:trace>
  <inkml:trace contextRef="#ctx0" brushRef="#br0" timeOffset="576738.2041">21977 5879 0,'25'0'156,"0"0"-109,-1 0-31,1 25-1,0-25 17,0 0-17,0-25 17,-1 25-17,1-25 1,-25 50 15,25-25-31,0 0 47,0 0-31,-1 0-16,1 0 31</inkml:trace>
  <inkml:trace contextRef="#ctx0" brushRef="#br0" timeOffset="577186.5508">21977 6052 0,'25'0'47,"0"0"-16,-25-24-15,24 24-16,1 0 15,0 0 1,0 0 0,0 0 30,-25 24-46,24-24 16,1 0 0,0 0-1,0 0 1,-25-24-16</inkml:trace>
  <inkml:trace contextRef="#ctx0" brushRef="#br0" timeOffset="577450.8986">22002 6152 0,'25'0'47,"-1"0"-32,1 0 1,-25 24 0,25-24-1,0 0-15,0 0 31,-1 0-31</inkml:trace>
  <inkml:trace contextRef="#ctx0" brushRef="#br0" timeOffset="578518.8401">22349 6251 0,'0'-25'16,"0"50"93,0 0-78,25-25 63,0 0-63,-1 0 0,1 0-31,0 0 32,0 0-17,0 0 1,-1 0 46,-24-25-46,0 0 0,0 0 15,0 0-15,0 1-1,0-1 32,0 50 16,-24-25-63,-1 0 31,25 24-31,-25-24 0,0 0 15,0 0-15,1 0 0,-1 0 16,0 25-16,0-25 16,0 0-1,75-25 17</inkml:trace>
  <inkml:trace contextRef="#ctx0" brushRef="#br0" timeOffset="588439.6896">23614 5779 0,'0'-24'15,"25"24"16,0 0 1,-1 0-17,-24-25-15,25 25 16,0 0 15,0 0-15,0-25-16,-1 25 15,1 0-15,0 0 16,0-25-16,0 25 16,0 0-16,-1 0 15,-24-25-15,25 25 16,0 0 0,0-24 15,0 24-31,-1 0 15,-24-25 1,25 25 0,0 0-1,-25-25 1,25 25 0,0 0-16,-25-25 15,24 25-15,1 0 16,0-25-16,0 25 0,0-24 15,-1 24-15,1-25 16,0 25 0,0-25-16,0 25 0,-1 0 15,1-25-15,0 25 16,0 0-16,-25-25 16,25 25-16,-1 0 0,1 0 15,-25-24-15,25 24 0,0 0 16,24-25-16,-24 25 0,0 0 15,0 0-15,-25-25 16,49 25-16,-24 0 0,0 0 16,0-25-16,0 25 15,0 0-15,-1 0 0,-24-25 16,25 25-16,0 0 0,0 0 0,0 0 16,-25-24-16,24 24 0,1 0 15,25-25-15,-25 25 16,-1 0-16,26-25 15,-25 25 1,24-25-16,-24 25 16,0-25-16,0 25 15,0 0-15,-25-24 0,24 24 16,1 0-16,25 0 0,-25-25 16,-1 25-16,1 0 15,0 0-15,0-25 16,0 25-16,-1 0 15,-24-25-15,25 25 16,0 0-16,25-25 16,-26 25-1,1 0-15,0-24 0,0 24 16,0-25-16,0 25 0,-1 0 0,1 0 16,-25-25-16,25 25 0,0 0 15,0-25-15,-1 25 0,1 0 16,0 0-16,0-25 0,0 25 15,-1 0-15,1-24 0,0 24 16,0 0-16,0-25 0,-1 25 16,1 0-16,0 0 15,0-25-15,0 25 0,-1 0 16,1 0-16,-25-25 16,50 25-16,-25 0 0,-1-25 15,1 25-15,25 0 16,-25 0-16,-1 0 15,1 0-15,-25-25 16,25 25-16,0 0 16,24 0-1,-24 0-15,0 0 0,0 0 16,24 0-16,-24 0 16,0 0-16,0 0 15,0 0-15,0 0 0,-1 0 16,1 0-1,0 0 17,-50 0 61</inkml:trace>
  <inkml:trace contextRef="#ctx0" brushRef="#br0" timeOffset="588770.8533">26789 4614 0,'25'0'16,"0"0"-16,-1 0 16,1 0-16,0 24 0,25 1 15,-26 0 1,1-25-16,0 0 0,-25 25 16,25 0-16,0-1 0,0 1 15,-25 0-15,24 0 16,-24 0-16,0 0 15,0-1 1,-24 1-16,-1 0 16,0-25-16,-25 25 15,25 0-15,1-1 0,-1-24 16,0 25-16</inkml:trace>
  <inkml:trace contextRef="#ctx0" brushRef="#br0" timeOffset="603256.7362">29294 5531 0,'25'0'62,"0"0"16,0 0-62,-25 25-16,25-25 16,-25 25-1,24-25-15,-24 25 16,25-25-16,-25 25 16,25-1-16,0 1 15,-25 0 1,25-25-16,-25 25 0,24-25 15,1 25-15,-25-1 16,25 1-16,0 0 16,-25 0-1,25 0-15,-25 0 0,0-1 16,24 1 0,-24 0-16,0 0 0,0 0 15,25-1-15,-25 1 16,0 0-16,0 0 15,25 0-15,-25-1 0,0 1 16,25-25-16,-25 25 0,0 0 16,0 24-16,0-24 0,0 0 15,0 0-15,-25 24 16,25-24-16,0 0 16,0 0-16,0 0 15,0-1-15,0 1 16,0 0-16,-25-50 78,0 25-78</inkml:trace>
  <inkml:trace contextRef="#ctx0" brushRef="#br0" timeOffset="603494.9387">29468 6499 0,'0'0'16,"0"25"0,0-1-1,0 1-15,25 0 16,-25 0-16,49 0 16,-24-25-1,0 0-15,0 0 16,0 0-16,24 0 15,-24-25-15,0 25 0,-25-25 16,25 25-16,-1-25 0,26 0 16,-50 1-16,25 24 0,-25-25 15,0 0-15</inkml:trace>
  <inkml:trace contextRef="#ctx0" brushRef="#br0" timeOffset="604283.2314">28104 7268 0,'25'0'0,"-1"0"47,-24 25-32,0-1 1,0 1-16,0 0 16,0 0-16,0 0 0,0 24 15,0-24-15,0 0 16,0 0-16,-24 24 0,24 1 16,-25-1-16,25-24 0,0 25 15,0-25-15,-25 24 0,0 26 0,25-26 16,0-24-16,0 25 0,-25-25 15,25 24-15,0-24 16,0 0-16,0 0 0,0-1 0,-25 1 16,25 0-16,0 0 15,0-75 17,25 50-32,0-49 15</inkml:trace>
  <inkml:trace contextRef="#ctx0" brushRef="#br0" timeOffset="605055.431">28153 7169 0,'0'-25'15,"25"25"1,-25-25-16,50 25 16,-1 0-16,1 0 15,-25 0-15,0 0 0,24 0 16,26 0-16,-26 0 0,1 0 15,-1 0-15,1 0 0,0 0 0,74 0 16,49 0 0,-73 0-16,-26 0 15,-24 0-15,24 25 0,50 0 16,-50-25-16,-24 24 0,24 1 16,-24-25-16,0 0 0,49 25 0,-50 0 15,-24-25-15,0 0 0,0 0 16,-25 25-16,25-25 0,-1 0 15,1 0 17,-25 24-32,0 1 15,0 0-15,0 0 16,0 0 0,0-1-16,0 1 15,0 0-15,0 0 0,0 24 16,0-24-16,-25 0 0,25 25 15,-24-26-15,24 51 0,-25-26 0,25 1 16,0 0-16,0-1 0,-25 1 16,25 24-16,0-24 0,0 0 15,0-1-15,0-24 0,0 49 16,0-24-16,0-25 0,0 0 16,0 24-16,-25-24 0,25 0 0,0 0 15,0-1-15,-25-24 0,25 25 16,-24-25-16,-1 0 15,0 0-15,0 0 16,0 0-16,-49-25 0,24 25 16,-24-24-16,24 24 0,-24-25 0,-75 0 15,75 0-15,-1 25 0,1-25 16,-25 1-16,24 24 0,-74-50 16,75 25-16,0 25 0,24-25 15,-24 1-15,-50-26 16</inkml:trace>
  <inkml:trace contextRef="#ctx0" brushRef="#br0" timeOffset="605631.4238">27558 6722 0,'0'0'0,"0"-25"16,25 25-16,-50 0 62,25 25-62,-50-25 0,26 25 16,-51 24-1,75-24-15,-25 0 16,25 0 0,0 0-16,25-25 15,-25 25-15,25-25 0,-25 24 16,0 1-16,-25-25 15,0 25-15,1-25 16,-1 0 0,0 0-16,0 0 15,25-25-15,25 0 16</inkml:trace>
  <inkml:trace contextRef="#ctx0" brushRef="#br0" timeOffset="606356.4128">27608 6821 0,'24'0'16,"-24"25"15,0 0-31,0 0 0,0 0 16,0-1-1,0 1-15,0 0 16,0-50-1,25 25 1,-25-25-16,0 1 0,25-1 16,0 0-16,0 0 15,-1 25-15,-24-25 0,0 50 32,0 0-17,0 0 1,25 24-1,0-49 17,-25-24-32,25 24 15,0-25-15,-25 0 0,24 25 16,-24-25 0,25 25-16,-50 25 31,25 0-31,0 0 15,-24-25-15,24 24 0,24-24 32,1 0-32,25 0 15,-50-24-15,25 24 0,-1-25 0,-24 0 16,25 25-16,25-50 0,-25 25 16,-25 1-16,25 24 0,-1-25 15,1-25-15,0 25 0,-25 1 16,25-1-16,-25 0 15,0 0 1,0 50 0,0 0-1,0 24 1,0-24-16,0 0 0,-25 0 16,25 0-16,0 24 0,0-24 15,0 0-15,0 0 0,-25 0 16,25-1-16,0 1 0,0 0 15,0 0-15,0 0 16,-25-25 0</inkml:trace>
  <inkml:trace contextRef="#ctx0" brushRef="#br0" timeOffset="606911.3784">28029 6821 0,'0'0'0,"25"0"15,25 0-15,-25 0 16,-1 0-16,1 0 0,0 0 16,0 0-16,49 0 0,-49 0 15,0 0-15,0 0 16,-1 0-16,1-25 0,0 25 16,-25-24-1,0 48 63,0 1-62,-25-25-16,25 25 16,0 0-16,0 0 15,0 0 1,0-1-1,0 1-15,-25-25 0,25 25 16,0 0-16,0 0 16,0-1-16,0 1 15,0 25 1,-24-50-16,24 25 0,0-1 0,0 26 16,0-25-1,0 0-15,-25-25 0,25 24 16,0 1-16,0 0 15,-25-25-15,25 25 16,0-50 31,0 0-47,0 0 16,0 1-16,0-1 0,0 0 15</inkml:trace>
  <inkml:trace contextRef="#ctx0" brushRef="#br0" timeOffset="607427.1515">28426 6772 0,'0'0'0,"0"-25"16,25 25-1,0-25 1,0 25 0,-25-25-1,24 25 1,1 0 0,0 0-16,0 25 15,0 0 1,-1-25-16,1 25 15,-25-1 1,-25 1 0,1-25-1,-1 0-15,0 25 16,0-25-16,0 0 16,1 0-16,-1 0 15,0 0 1</inkml:trace>
  <inkml:trace contextRef="#ctx0" brushRef="#br0" timeOffset="608848.6889">29021 6921 0,'-24'0'0,"24"-25"0,-25 25 32,50 25-1,-1-25 0</inkml:trace>
  <inkml:trace contextRef="#ctx0" brushRef="#br0" timeOffset="609291.4314">29270 6846 0,'0'-25'16,"-25"25"-16,0 25 15,25 0 1,-25 0 0,25 0-16,0-1 15,0 1 1,25-25-16,0 25 16,0-25-16,-1-25 15,1 0 1,-25 1-16,0-1 15,0 0-15,0 0 0,0 0 16,-49 25 0,49 25-1,24-25 17,-24 25-32,25-25 0,0 0 15,0 0-15</inkml:trace>
  <inkml:trace contextRef="#ctx0" brushRef="#br0" timeOffset="609751.4686">29443 6871 0,'0'25'47,"0"-50"-47,0 75 0,0-26 16,0 1-16,25-25 16,0 0-1,0 0 1,-1 0-16,-24-25 15,25 25-15,-25-24 16,0 48 15,0 1-15,0 0 0,0 0-16,25-25 15,0 0-15,24-50 16,-24 25-1,-25 1-15,25-1 16,-25 0-16,50-25 0,-50 25 16,24 1-16,-24-1 15,25 0-15,-25 0 16,25 25-16,-25 25 16,0 0-16,0 0 15,0-1-15,0 1 0,-25 0 16,0 50-16,25-26 15,0-24-15,0 0 0,-24 0 16,24-1-16,-25 1 0,25 0 16,-25-25-16</inkml:trace>
  <inkml:trace contextRef="#ctx0" brushRef="#br0" timeOffset="609881.7973">29642 6945 0,'99'-49'47,"-198"98"-47,223-98 0,-100 49 16,26 0-16,-25 0 0,24 0 15,-24 0-15,0 0 0,0 0 16</inkml:trace>
  <inkml:trace contextRef="#ctx0" brushRef="#br0" timeOffset="610078.6539">30113 6697 0,'-50'99'16,"100"-198"-16,-50 124 0,0 0 15,-25 0-15,25-1 16,0 1-16,-25 0 0,25 0 16,0 25-16,-25-26 0,25 1 15,0 0-15,0 0 0,0 0 0,0-1 16,0 1-16</inkml:trace>
  <inkml:trace contextRef="#ctx0" brushRef="#br0" timeOffset="610369.69">30187 6921 0,'-99'124'15,"198"-248"-15,-124 148 16,25 1-1,0 0-15,0 0 0,0 0 0,0-1 16,0 1 0,25-25-16,0-25 15,-25 1 1,25-1 0,-25-50-16,0 51 15,-25-1-15,0 25 16,25-25-1,0 50 1,0 0 0,25-25-16,0 0 15</inkml:trace>
  <inkml:trace contextRef="#ctx0" brushRef="#br0" timeOffset="610658.8645">30411 6945 0,'0'25'31,"0"-50"-31,0 75 16,0-25 0,0 0-1,0-1-15,0 1 16,0 0 0,24-25-1,1-25 1,-25 0-16,0 1 0,25-1 0,-25 0 15,0 0 1,0-24-16,-25 24 0,25 0 16,-25 25-16,1-25 0,-1 25 15,25 25 17,25-25-32</inkml:trace>
  <inkml:trace contextRef="#ctx0" brushRef="#br0" timeOffset="610881.0613">30659 6722 0,'-149'149'0,"298"-298"0,-149 124 16,24 50-1,-24 0-15,0 0 16,0-1-16,0 1 0,0 0 15,0 0-15,0 49 0,0-49 16,-24 0-16,24 0 0,0 0 16,-25-1-16,25 1 0,0 0 0</inkml:trace>
  <inkml:trace contextRef="#ctx0" brushRef="#br0" timeOffset="611071.6697">30807 6896 0,'-24'0'16,"-100"149"-16,272-298 0,-197 149 0,24 0 15,0 0-15,0 25 0,1-1 16,-1 1-16,25 0 16,0 0-1,25-25-15,-1 25 16,1-25-16,0 0 15,0 0-15</inkml:trace>
  <inkml:trace contextRef="#ctx0" brushRef="#br0" timeOffset="611215.6568">30981 7045 0</inkml:trace>
  <inkml:trace contextRef="#ctx0" brushRef="#br0" timeOffset="611471.9435">31254 6846 0,'-25'0'16,"0"0"-16,0 25 15,1 0-15,-1 24 16,25-24 0,0 0-16,0 0 15,0 0-15,25-1 16,-1-24-16,1 0 15,0 0-15,0 0 0,0-24 16,24-1 0</inkml:trace>
  <inkml:trace contextRef="#ctx0" brushRef="#br0" timeOffset="612083.4224">31452 6896 0,'0'-25'31,"-24"99"-31,24-148 0,24 99 0,-73-25 15,49 25 1,0-1-16,0 1 16,0 0-16,0 0 15,25 0 1,-1-25-16,1 0 16,0 0-1,-25-25-15,25 25 0,0-25 16,-25 0-16,0 0 15,-25 1-15,0 24 16,25-25-16,-25 25 16,-24-25-16,24 25 15,25-25-15,25 25 32,24 25-32,-24-25 15,0 0 1,0 0-16,-1 25 15,1-25-15,0 25 16,0-1 0,-25 1-1,0 0 17,25-25-1,-25-25-16,24 25 1,1-25-16,0 25 0,0-24 16,0 24-1,-50 24 17,50-24-1,24 0-31,-24 0 15,0 0-15,0 0 16</inkml:trace>
  <inkml:trace contextRef="#ctx0" brushRef="#br0" timeOffset="613953.3042">24879 5556 0,'25'0'0,"-25"-25"16,25 25-1,0 0 63,-25 25-78,0 0 16,0 0-16,0 0 16,0-1-16,0 26 15,0-25-15,0 0 0,0-1 0,0 1 16,0 25-16,0-25 16,0 0-1,24-50 32,-24 0-47,25 0 0,-25-25 16,25 26-16,-25-1 0,25 0 15,-25 0 1,25 0-16,-25 1 0,24 24 16,-24 24 15,0 1-31,0 0 15,0 0-15,0 0 16,0-1-16,0 1 16,0 0-16,25 25 15,-25-25-15,25-1 32,-25-48-1,25-1-16,-25 0-15,0 0 0</inkml:trace>
  <inkml:trace contextRef="#ctx0" brushRef="#br0" timeOffset="614179.7904">25326 5432 0,'24'-25'16,"-24"50"15,0 0-31,0 0 16,0 0-16,0 24 0,0-24 15,0 0-15,0 0 0,0-1 16,0 1-16,-24 25 0,24-25 16,0-1-16,0 1 15</inkml:trace>
  <inkml:trace contextRef="#ctx0" brushRef="#br0" timeOffset="614598.895">25177 5705 0,'99'50'16,"-198"-100"-16,124 50 0,-1 0 0,1 0 15,0-25-15,0 25 0,0 0 16,-1 0-16,26-25 0,-25 25 15,-25-24-15,25 24 0,-25-25 16,49 0-16,-49 0 16,25 0-16,-25 1 0,0-1 15,25 0-15,-25 0 16,0 0-16,25 1 16,-25-1-1,24 25 1,-24 25-1,0-1 1,0 1-16,0 0 16,0 25-16,0-26 15,0 1-15,0 25 16,0-25-16,0-1 16,0 1-16,0 0 0,0 0 15,0 0-15,-24-25 16,24 24-16,-25-24 47</inkml:trace>
  <inkml:trace contextRef="#ctx0" brushRef="#br0" timeOffset="614995.9135">25450 5705 0,'24'-50'31,"-48"100"-16,98-100-15,-49 50 0,0-24 0,-1 24 16,1-25-16,0 25 0,25-25 16,-26 25-16,1-25 0,0 25 15,-25-25-15,25 25 16,-25 25 46,0 0-46,0 25 0,0-26-16,0 1 0,-25 0 0,25 25 15,0-26-15,0 1 16,0 0-16,0 25 0,0-1 0,-25-24 16,25 0-16,0 0 0,0 24 15,0-24-15,0 0 16,0 0-16,0 0 15,-25-25-15,25-25 47,0 0-47</inkml:trace>
  <inkml:trace contextRef="#ctx0" brushRef="#br0" timeOffset="615318.8549">25772 5556 0,'25'0'15,"-50"0"-15,50-25 0,0 1 16,-1 24-16,-24-25 0,25 25 16,0-25-16,0 25 15,0 0-15,0 0 16,-25 25-16,24 0 15,-24-1-15,0 1 0,0 0 16,0 0-16,0 0 0,0-1 16,0 1-16,0 0 0,-24-25 15,24 25-15,-25 0 0,0-25 16,0 0-16,0 0 16,0 0-16,1 0 0,-1 0 15,0-25-15,0 0 16,0 0-16,1 0 15</inkml:trace>
  <inkml:trace contextRef="#ctx0" brushRef="#br0" timeOffset="618444.0596">30336 5854 0,'0'0'0,"0"-25"16,-25 25 30,1 0-30,-1 0 0,0 0-16,25 25 15,-25 0-15,0 0 16,25-1 0,-25 1-16,25 0 0,25 0 15,0 0 1,0-25-16,0 0 15,0 0-15,-25 24 0,24-24 16,-48 25 15,-1-25-31,0 0 16,0 0-16,0 0 16,25-25-1,-25 25-15,25-24 16,25-1-1</inkml:trace>
  <inkml:trace contextRef="#ctx0" brushRef="#br0" timeOffset="619269.1594">30435 5904 0,'-173'49'16,"346"-98"-16,-148 49 0,-25 24 15,0 1 1,0 0-1,0 0 1,0 0-16,25-50 47,0 0-47,0 0 16,-1 25-16,-24-25 15,25 25-15,-25 25 47,0 0-31,0 0-1,25 0 1,0-25 0,-25-25-1,25 25-15,-25-25 0,24 25 16,-24-25-16,0 50 47,0 0-32,25-25 32,0 0-47,0 0 0,0-25 16,-1 25-16,1-25 15,-25 0-15,25 1 16,-25-1-16,25 25 0,-25-50 16,25 25-16,-25 0 15,0 1-15,24-26 0,-24 25 16,25 25-16,-25-25 16,0 50 46,0 0-46,0 0-1,0 0-15,0-1 16,-25-24-16,25 25 0,0 0 16,0 0-1,0 25-15,-24-50 16,24 24-16,0 1 0,0 0 0,0 0 15,0 0-15,0-1 0,0 1 16,0 0 0,0 0-16,0-50 31,0 0-31</inkml:trace>
  <inkml:trace contextRef="#ctx0" brushRef="#br0" timeOffset="619859.9591">30783 5928 0,'24'0'16,"26"50"-1,-75-100-15,-24 50 0,123 0 0,-49 0 0,0 0 16,-1 0-16,1 0 0,25-24 16,-25 24-16,-1 0 0,1 0 15,0 0-15,0-25 0,0 25 16,-1 0-16,1 0 15,-25-25 1,0 50 78,0 0-79,0-1-15,0 1 16,0 0 0,0 0-1,0 0-15,0-1 16,0 1 0,0 0-16,0 0 0,0 0 15,-25-1-15,25 1 16,0 0-16,0 0 0,0 0 15,0-1-15,0 1 16,0 0-16,0 0 0,0 0 16,0 24-16,0-24 15,0 0-15,0 0 0,0-1 16,0 1 0,0-50 62,0 1-78,0-1 0</inkml:trace>
  <inkml:trace contextRef="#ctx0" brushRef="#br0" timeOffset="620128.2702">31204 5879 0,'25'0'0,"-25"-25"15,25 0 1,0 25-16,0 0 16,-1 0-16,1 25 0,0-25 15,-25 25-15,25-25 0,-25 25 16,25-1-16,-1 1 0,-24 0 15,-24 0 1,-1 0-16,0-1 0,0-24 16,0 25-16,1-25 0,-1 25 15,-25-25-15,25 0 0,0 0 16</inkml:trace>
  <inkml:trace contextRef="#ctx0" brushRef="#br0" timeOffset="653817.6768">27930 8086 0,'25'0'32,"-50"0"61,0 0-61,0 0-17,1 0-15,24-24 16,-25 24-16,0 0 16,0 0-16,0 0 15,-24 0 1,24 0-16,0 0 15,0 0-15,1 0 0,-1 0 16,0 0-16,0 0 16,0 0-16,1 0 15,-1 0-15,0 0 16,0 0-16,0 0 0,1 0 16,-1 0-16,-25 0 15,25 0-15,1 0 0,-1 0 16,0 0-16,-25 0 15,26 0-15,-1 0 0,0 0 16,0 0-16,-25 24 16,26-24-16,-1 0 0,0 0 0,0 0 15,0 0-15,1 0 16,-1 0-16,0 0 0,0 0 0,0 0 16,-24 25-16,24-25 15,0 0-15,0 0 0,1 0 0,-1 25 16,-25-25-16,25 0 0,-24 25 15,24-25-15,-25 0 0,1 25 16,-1-25-16,25 0 0,1 0 16,-26 0-16,25 24 0,-24-24 15,24 0-15,0 0 0,0 25 16,-24-25-16,-1 25 0,25-25 0,0 0 16,0 0-16,1 25 0,-1-25 15,-50 25-15,51-25 0,-1 0 16,0 0-16,0 24 0,-24-24 15,-1 25-15,25-25 0,0 0 16,1 25-16,-1-25 0,-25 25 16,25 0-16,1-25 0,-26 24 15,25-24-15,0 25 0,-24 0 16,24-25-16,0 25 16,0-25-16,1 25 0,-1-25 0,-25 24 15,50 1-15,-25-25 0,1 25 16,-1-25-16,-25 50 0,25-50 0,0 24 15,1 1-15,-1-25 0,0 25 16,0 0-16,0 0 0,1-25 16,24 24-16,-25-24 0,25 25 15,-25-25-15,25 25 16,0-50 31,25 0-47,-25 1 15</inkml:trace>
  <inkml:trace contextRef="#ctx0" brushRef="#br0" timeOffset="654057.8271">24829 8558 0,'0'0'0,"0"24"16,-24 1-1,-1 0-15,25 0 16,0 0-16,-50 24 16,50-24-16,-25 0 0,25 0 15,-24-1-15,24 26 16,0-25-16,24 0 0,1-25 16,25 24-16,-25-24 0,24 0 15,-24 0-15,0 0 0,25 0 16,-1 0-16</inkml:trace>
  <inkml:trace contextRef="#ctx0" brushRef="#br0" timeOffset="655209.9805">19844 9723 0,'0'-24'15,"25"24"-15,-25-25 32,-25 25-17,0 0-15,0 0 31,0 0-31,1 0 16,-1 25 0,0-1-16,25 1 15,0 0 1,0 0-16,0 0 0,0-1 16,25-24-16,-25 25 0,25-25 15,-1 25-15,1 0 16,0 0-16,-25-1 15,0 1 1,-25-25-16,0 25 16,1-25-1,-1 0-15,0 0 16,0 0-16,0 0 0,1 0 16,24-25 15,24 0-16,1 25-15,0-24 0,0 24 16</inkml:trace>
  <inkml:trace contextRef="#ctx0" brushRef="#br0" timeOffset="655977.451">20017 9748 0,'0'0'0,"25"0"0,-25 25 31,0 0-15,0 0-1,0-1-15,0 1 16,-25 0-16,25 0 16,0 0-16,0-50 46,25 0-46,-25 0 0,0 0 16,25-24-16,0 49 0,-25-25 16,25 25-16,-25-25 15,24 25 1,-24 25 0,0 0-16,0 0 0,0-1 15,0 1-15,0 0 16,25 0-16,0-25 31,0 0-15,0-50-1,-25 25-15,24 25 0,-24-24 16,25-1-16,-25 50 47,0-1-47,25 1 15,-25 0-15,0 0 16,0 0 0,25-25-16,0 0 15,-1-25-15,-24 0 16,25 0-16,0 0 16,0 1-16,0-26 0,-1 25 15,-24-24-15,25 24 0,-25 0 0,25 0 16,0-24-16,-25 24 15,0 0-15,0 0 16,0 75 15,0-25-31,0-1 0,0 1 16,-25 25-16,25-25 0,-25 49 0,25-49 16,0 24-16,0-24 0,0 0 15,-25 0-15,25 0 0,0-1 16,0 1-16,-24-25 15,24 25-15,-25-25 16,25-25 0</inkml:trace>
  <inkml:trace contextRef="#ctx0" brushRef="#br0" timeOffset="656096.7863">20365 9897 0,'74'-74'47,"-124"148"-47,26-74 0,148-74 0,-100 74 0,1 0 0,0 0 15,0 0-15,0 0 16,-1 0-16,1-25 0,0 25 16</inkml:trace>
  <inkml:trace contextRef="#ctx0" brushRef="#br0" timeOffset="656340.599">20712 9748 0,'0'25'15,"0"-50"1,0 50-1,25 0-15,-25 0 0,0-1 16,0 26-16,0-25 16,0 0-16,0-1 15,-25 1-15,25 25 0,-25 24 0,25-49 16,0 0-16,0 25 16,0-26-16,0 1 0,0 25 0,-25-25 15,25-1-15,0 1 16,-25-50-1,25-24 1,0-1-16</inkml:trace>
  <inkml:trace contextRef="#ctx0" brushRef="#br0" timeOffset="656540.7476">20786 9748 0,'25'-25'15,"0"25"-15,-248 373 0,396-721 0,-98 323 16,-50 25-16,-1 25 15,-24 25-15,0-25 16,0-1-16,-24 1 16,-1 0-16,25 0 0,-25-25 15,0 25-15,0-25 0,1 24 16,-1-24-16,0 0 16,25-24-1</inkml:trace>
  <inkml:trace contextRef="#ctx0" brushRef="#br0" timeOffset="656740.582">21084 9971 0,'0'0'15,"0"-24"16,25 24-15,-25-25 15</inkml:trace>
  <inkml:trace contextRef="#ctx0" brushRef="#br0" timeOffset="657448.4513">21506 9823 0,'0'-25'0,"0"0"16,-25 25-1,25-25-15,-25 25 16,0 0 0,0 25-16,1-25 0,24 25 15,-25-25-15,0 25 0,25-1 16,0 1-16,0 0 15,25-25-15,0 0 16,-1 0-16,1 0 0,0 0 16,25-25-16,-50 0 15,24 25-15,1-24 0,0 24 16,-25 24 15,-25 1-31,25 0 0,0 0 16,-25 0-16,25-1 0,-24 26 15,24-25-15,0 0 0,0 0 16,-25-1-16,25 26 0,0-25 16,-25 0-16,25-1 0,-25-24 15,25 25-15,-25-25 0,1 0 16,24-25 0,0 1-16,-25 24 0,25-25 15,0 0-15,0 0 0,0 0 16,0 1-16,25-1 0,-25 0 15,24 0-15</inkml:trace>
  <inkml:trace contextRef="#ctx0" brushRef="#br0" timeOffset="658769.9718">21754 9773 0,'-174'124'0,"348"-248"0,-174 149 62,25-50 32,-25 50 15,-25-25-93,25 25-16,0-1 0,0 1 15,0 0-15,0 0 16,0 0-16,0-50 47,0 0-31,0 0-16,25 0 0,-25 1 15,24-1-15,-24 0 0,25 0 16,0 25-16,0 0 15,-25 50 17,0-1-32,-25-24 15,25 0-15,0 0 16,25-50 15,0 25-15,-1-50-16,1 26 15,0 24-15,-25-25 0,25 25 16,-25-25-16,0 50 31,0 24 1,0-24-32,0 0 15,0 0-15,25-25 31,-1-25-15,-24 0-16,25 25 0,0-25 0,-25 1 16,25 24-16,0-25 15,-25 50 17,0-1-17,-25 1-15,25 0 16,25 0-1,-1-25-15,1 0 0,0 0 16,0 0-16,0 0 0,-1-25 16,1 25-16,0-25 0,0 0 15,0 25-15,-1 0 16,-24-24-16,0-1 16,0 0 15,-24 25-31,-1 0 0,0 0 15,0 0-15,0 0 0,1 25 16,-1-25-16,25 25 16,-25-25-16,25 24 15,0 1-15,25-25 16,0 0-16,-1 0 16,1 0-16,0-25 15,0 25-15,0 0 16,-25-24-1,24 24-15,-24 24 32,0 1-32,0 0 31,0 0-31,25-25 31,0-25-15,0 0-16,-25 50 62,-25-25-62</inkml:trace>
  <inkml:trace contextRef="#ctx0" brushRef="#br0" timeOffset="659005.1648">22572 9500 0,'0'0'16,"0"25"78</inkml:trace>
  <inkml:trace contextRef="#ctx0" brushRef="#br0" timeOffset="659408.3208">22597 9823 0,'25'0'16,"-25"-25"0,25 25-16,-1-25 15,-24 50 32,-24 0-31,24-1-1,0 1-15,0 0 16,0 0-16,0 0 16,24-50 15,-24 0-15</inkml:trace>
  <inkml:trace contextRef="#ctx0" brushRef="#br0" timeOffset="659749.4989">22845 9500 0,'0'25'32,"0"0"-32,-25 0 15,25-1-15,0 1 0,0 0 16,0 0-16,0 0 0,-24 24 15,24-24-15,0 0 0,0 0 16,0-1-16,-25 1 0,25 0 0,0 0 16,0 0-16,-25-25 15,25 24-15,0 1 0</inkml:trace>
  <inkml:trace contextRef="#ctx0" brushRef="#br0" timeOffset="659901.8277">22920 9897 0,'24'0'47</inkml:trace>
  <inkml:trace contextRef="#ctx0" brushRef="#br0" timeOffset="660154.1033">23242 9748 0,'-25'0'0,"0"0"15,1 0 1,24 25-1,-25-25-15,25 25 16,-25-25-16,25 25 16,-25-25-16,25 24 0,0 1 15,0 0 1,25-25 0,0 0-16</inkml:trace>
  <inkml:trace contextRef="#ctx0" brushRef="#br0" timeOffset="660776.4674">23366 9773 0,'0'0'31,"-25"0"-31,25 25 16,-25 0 0,25-1-16,0 1 0,0 0 15,25 0 1,0-25-1,0 0-15,-25-25 16,25 0-16,-1-24 16,-24 24-1,0 0-15,0 0 0,0 0 16,-24 25 0,24 25-1,-25-25 1,25 25-16,25 0 15,24-25 1,-24 0 0,0 0-16,0-25 0,-1 0 15,1 25-15,0 0 16,-25 25 0,0 0-1,0 0 1,0-1-1,0 1 1,25-25 0,0 0-16,-25-25 15,24 25-15,1-24 16,0-1-16,-25 50 62,0-1-62,0 1 16,25-25 0,0 25-16,-1-25 15,51 0-15,-50 0 0,0 0 16,24-25-16,-24 25 0,25-25 16,24 1-16</inkml:trace>
  <inkml:trace contextRef="#ctx0" brushRef="#br0" timeOffset="661933.6166">20489 10666 0,'0'0'0,"0"25"63,0 0-63,0-1 15,0 1-15,0 25 0,0-25 16,0 24-16,0-24 0,0 25 0,0-26 16,0 76-16,0-51 0,0 1 15,0-25-15,0 24 0,0 26 16,0-26-16,0-24 0,0 0 16,0 0-16,0 0 15,0-75 1,0 25-16</inkml:trace>
  <inkml:trace contextRef="#ctx0" brushRef="#br0" timeOffset="662937.0345">20637 10542 0,'0'0'0,"0"-25"31,25 25-31,0 0 16,0-25-16,0 25 0,0 0 15,-1 0-15,26 0 0,-25 0 16,74 0-16,-49 25 0,-1-25 15,1 0-15,24 0 0,50 25 16,25-25-16,-25 0 16,-50 0-16,1 0 0,-1 25 15,26-25-15,-26 0 0,124 0 16,-123 25-16,24-25 0,0 0 16,0 0-16,100 24 0,-100-24 15,0 0-15,-24 0 0,24 25 16,-25-25-16,26 0 0,-51 0 15,-24 0-15,0 0 0,0 0 0,-1 0 16,-48 0 47,24 25-63,0 0 15,-25-25-15,25 25 16,0-1-16,-25-24 0,25 50 15,0-25-15,0 0 16,0-1-16,0 1 16,-25 25-16,25-1 0,0-24 0,0 25 15,0-25-15,0 49 0,0-49 16,0 25-16,0-26 0,0 1 16,0 0-16,25 25 0,-25-26 15,0 1-15,0 0 0,25-25 16,-25 50-16,0-26 0,0 1 15,0 0-15,25 0 16,-50-25 31,25 25-31,-25-25-1,0 0-15,0 0 16,1 0-16,-1 24 0,0-24 15,0 0-15,0 0 0,-24 0 16,24 0-16,-25 0 0,26 0 16,-26 25-16,25-25 0,-74 0 15,49 0-15,1 25 0,-1-25 0,0 0 16,-74 25-16,75-25 16,-1 0-16,-24 0 0,24 0 15,-24 0-15,-50 25 0,49-25 16,1 0-16,24 0 0,-24 0 0,-75 0 15,99 24-15,-24-24 0,0 0 16,-1 0-16,1 0 0,-75 0 16,75 0-16,-1 0 0,26 0 15,-26 0-15,26 0 0,-51 0 16,51 0-16,24 0 0,0 0 16,0 0-16,0-24 0,25-1 15,25 25-15,0-25 16,25-25-16</inkml:trace>
  <inkml:trace contextRef="#ctx0" brushRef="#br0" timeOffset="665285.629">25871 8830 0,'25'-24'15,"-25"-1"16,-25 25 32,-24 0-47,24 0-16,0 0 15,0 25-15,0-25 0,1 24 0,-1 1 16,0 0-1,25 0 1,25 0-16,0-25 16,-1 24-16,26 1 15,-25-25-15,0 25 16,-1-25-16,1 25 16,0 0-16,-25 0 31,-25-25-31,0 0 15,1 0-15,-1 24 0,0-24 16,0 0-16,0 0 0,1 0 16,-1 0-16,0 0 15,25-24 1,0-1 0,25 25-16,0-25 15</inkml:trace>
  <inkml:trace contextRef="#ctx0" brushRef="#br0" timeOffset="665988.2649">25995 8905 0,'0'25'47,"0"-1"-47,0 1 0,0 0 16,0 0-1,25-25 17,-25-25-32,25 0 15,0 25-15,-25-25 0,25 1 16,-1 24-16,1 0 0,-25-25 16,0 50 15,0-1-31,0 1 15,0 0 1,0 0-16,25-25 31,0 0-15,-25-25-16,25 25 0,-1 0 16,-24-25-16,0 0 15,25 25-15,-25 25 31,0 0-15,-25-25-16,25 25 0,0 0 16,25-25 15,0 0-31,0-25 0,0 25 0,-25-25 16,24 0-16,26 0 15,-50 1-15,25-1 0,0 0 16,-1-25-16,1 1 0,0-1 15,-25 25-15,25 1 0,-25-1 16,0 0-16,25 25 0,-50 25 31,25 0-31,-25-1 16,25 1-16,-25 0 0,25 25 16,0-1-16,-25-24 0,25 0 15,0 24-15,0-24 0,-24 25 0,24-25 16,0 0-16,0-1 0,0 1 15,0 0-15,0-50 32</inkml:trace>
  <inkml:trace contextRef="#ctx0" brushRef="#br0" timeOffset="666465.724">26318 8880 0,'0'-25'31,"99"149"-31,-198-223 0,148 74 0,-24 25 16,0-25-16,0 25 0,0 0 15,24 0-15,1 0 0,-25 0 16,-1-24-16,1 24 0,0 0 16,0-25-16,-25 0 31,0 50 16,0 0-47,0-1 15,0 1-15,0 0 16,0 0-16,0 0 16,0 24-16,0-24 15,-25 0-15,25 0 16,0 24-16,0-24 0,0 0 15,0 0-15,0 0 0,0-1 0,0 51 16,0-50-16,-25 24 0,25-24 16,0 0-16,0 49 0,0-24 15,0-25-15,0-1 0,0 1 16,0 0-16,0 0 0,0 0 16,0-50-1,0 0 1,0 0-1,0-24-15,0 24 0,0 0 16,25-25-16,-25 26 0</inkml:trace>
  <inkml:trace contextRef="#ctx0" brushRef="#br0" timeOffset="666704.4717">26715 8781 0,'24'-25'0,"1"0"15,0 25-15,-25-25 0,25 25 16,0 0-16,-1 0 16,26 0-16,-25 0 0,0 0 15,-1 0-15,-24 25 0,25 25 16,0-50-16,-25 25 0,0-1 16,-25 1-16,-24 0 0,24 0 15,0 0-15,0-25 0,0 24 16,-49-24-16,24 0 0,26 0 15,-1 0-15,-25 0 0</inkml:trace>
  <inkml:trace contextRef="#ctx0" brushRef="#br0" timeOffset="669838.2693">24507 13593 0,'0'0'0,"-25"-25"16,0 0 15,25 50 0,0 0-15,25 0-16,-25 49 0,0-49 16,0 0-16,0 24 0,25 1 15,-25-25-15,25 74 0,-25-49 0,0-1 16,0 1-16,0-1 16,25 51-16,-25-76 0,0 26 0,0-25 15,0 0-15,0 0 16,0 24-16,0-74 31</inkml:trace>
  <inkml:trace contextRef="#ctx0" brushRef="#br0" timeOffset="670593.5979">24482 13618 0,'0'0'0,"25"0"15,0-25 1,0 25 0,-1 0-16,1-25 15,0 25-15,0 0 16,0 0-16,49 0 0,-49 0 15,24 0-15,1 0 0,25 0 16,49-25-16,-75 25 0,174 0 16,-148 0-16,-1 0 15,1 0-15,-1 0 0,0 0 16,75 0-16,-74 0 0,-1 25 16,-24-25-16,-1 0 0,51 0 0,-76 0 15,26 0-15,-25 0 0,0 0 16,24 25-16,-24-25 0,0 0 15,-25 25 48,0 0-47,0-1-16,0 1 15,0 0-15,0 25 0,0-26 16,0 1-16,-25 25 0,25-25 15,0 24-15,0 1 0,0-25 16,0 24-16,0-24 0,0 49 16,0-24-16,25 0 15,-25-1-15,0 1 0,0-25 0,0 74 16,0-49-16,0-26 0,0 26 16,0-25-16,0 0 0,0-1 15,0 1-15,-25-25 31,0 0-15,-24 0-16,24-25 0,-25 25 16,1-24-16,-1 24 0,0-25 0,-74 25 15,50-25-15,-1 25 0,-24 0 16,25-25-16,-125 25 0,100 0 16,0 0-16,0 0 0,24 0 15,1 0-15,-50 0 0,74 0 16,1 0-16,-1 0 0,25 0 15,-24 0-15,24 0 16</inkml:trace>
  <inkml:trace contextRef="#ctx0" brushRef="#br0" timeOffset="670945.3465">25053 13990 0,'0'0'0,"0"25"47,0-1-47,0 1 0,0 0 15,0 0-15,0 0 0,0-1 16,25 26-16,-25-25 16,0 0-1,0-50 1,0-25-16,0 25 15</inkml:trace>
  <inkml:trace contextRef="#ctx0" brushRef="#br0" timeOffset="671258.0014">25003 13965 0,'99'-25'62,"-198"50"-62,248-50 0,-124 25 0,49 0 0,-24 0 16,-25 0-16,24 0 0,-24 0 0,0 0 15,24 25-15,-49 0 0,25-25 16,-25 25-16,0-1 16,0 1-16,-25-25 15,25 25-15,-24 0 0,24 0 0,-50-1 16,25 1-16,0-25 0,1 25 16,-1-25-16,0 25 0,-25-25 15,26 25-15,-1-25 0,0 0 16,0 0-16,25 24 0,-25-24 15,50 0 1,25 0-16,-25 0 0,24 0 16,-24 0-16,25 0 0,49-24 15,-74 24-15,24 0 0,-24 0 16</inkml:trace>
  <inkml:trace contextRef="#ctx0" brushRef="#br0" timeOffset="671705.4625">24681 15032 0,'-25'49'16,"25"-24"-16,-25 0 0,25 0 16,0-1-16,0 51 15,0-50-15,25-1 0,-25 1 16,25 0-16,-25 0 0,0 0 15,24-25-15</inkml:trace>
  <inkml:trace contextRef="#ctx0" brushRef="#br0" timeOffset="672009.7759">24656 15106 0,'198'-50'47,"-347"274"-47,373-448 15,-497 274-15,595-100 0,-247 50 0,-26 0 16,26 0-16,-26 0 0,75 25 16,-49-25-16,-26 25 0,26-25 15,-26 25-15,51 0 0,-76-25 0,26 24 16,-25-24-16,0 25 0,-1-25 16,26 25-16,-25 0 15,0 0 1,-25-1-1,0 1 1,-25-25 0,25 25-16,-50 0 0,25 0 15,1-25-15,-26 25 16,25-25-16</inkml:trace>
  <inkml:trace contextRef="#ctx0" brushRef="#br0" timeOffset="672162.2475">25053 15503 0,'421'-50'16,"-842"100"-16,446-75 0,24 25 15,-24 0-15,25-25 0,-1 25 16,1-24-16,74 24 0,-75 0 16,1-25-16,24 25 0,-24-25 15</inkml:trace>
  <inkml:trace contextRef="#ctx0" brushRef="#br0" timeOffset="672945.2624">27186 13469 0,'0'0'0,"0"25"15,0 24 1,-25-24-16,25 0 16,0 49-16,-25-49 0,25 25 15,0-1-15,0 1 0,0 49 16,0-49-16,25 24 0,-25 1 15,0-26-15,0 26 0,0 98 16,0-98-16,0-1 0,0 1 0,0-26 16,0 75-16,0-74 0,0-1 15,0-24-15,0 25 0,0-25 16,0-1-16,0-73 31,0 24-15,0 0-16,0 0 0,0-24 15</inkml:trace>
  <inkml:trace contextRef="#ctx0" brushRef="#br0" timeOffset="673896.5493">27136 13320 0,'-24'-25'15,"24"1"-15,24 24 16,26-25-1,-25 25-15,0 0 0,24 0 16,50 0-16,-74 0 16,50 0-16,-26 0 0,1 0 0,24 0 15,50 0-15,-49 0 0,24 0 16,-25 0-16,26 25 0,73-1 16,-74-24-16,-24 0 0,24 25 0,-25-25 15,1 0-15,49 25 16,-50-25-16,-24 0 0,-25 0 15,24 0-15,-24 0 0,25 0 16,-25 0-16,-1 0 0,1 0 16,-25 25 15,0 0-15,0-1-1,0 1-15,0 0 0,0 0 16,0 0-16,-25-1 15,25 1-15,0 0 0,0 0 16,-24 0-16,24 24 0,0-24 16,0 0-16,0 24 0,0-24 15,0 0-15,0 49 0,0-24 0,0 0 16,0-26-16,0 26 0,0 49 16,0-49-16,0-1 0,0 1 15,0 0-15,0-1 0,24 26 16,-24-26-16,0-24 0,0 25 15,25-25-15,-25 49 0,0-49 16,0 0-16,0-1 0,0 1 16,0 0-16,0 49 0,0-49 15,-25 0-15,25 0 16,0 24-16,0-24 16,0 0-1,0 0 1,0 0-16,-24-25 15,24 24-15,0 1 16,-25-25 0,0 0-1,0 0-15,0 0 16,0 0-16,1 0 0,-1 0 16,-25 0-16,1 0 0,24 0 15,-25 0-15,1 0 0,-51 0 16,26 0-16,24-25 0,-24 25 15,24 0-15,1 0 0,-75 0 0,74 0 16,1 0-16,-1 0 0,0 0 16,-49 0-16,74 0 0,-24 0 15,24 0-15,0 0 0,-25 0 16,1 0-16,24 0 0,0 0 16</inkml:trace>
  <inkml:trace contextRef="#ctx0" brushRef="#br0" timeOffset="675560.4207">27384 13494 0,'0'25'31,"0"-1"-15,0 1-16,0 0 15,0 0-15,0 0 0,0-1 16,25-24 0,0 0-16,-25-24 15,25-1 1,0-25-16,-25 25 15,0 1-15,24-1 16,-24 50 31,0 24-47,0-24 16,0 0-16,0 0 15,25-25-15,0 0 16,-25-25-1,25 0-15,0 0 16,-25 0-16,24 1 16,-24-1-16,0 50 47,0-1-47,0 1 15,0 0 1,25-25-16,-25 25 0,0 0 15,25-25 1,-25-25 0,25 0-1,-25 0-15,0 0 16,25 1-16,-25-1 16,0 0-16,0 0 15,-25 25-15</inkml:trace>
  <inkml:trace contextRef="#ctx0" brushRef="#br0" timeOffset="676012.6006">27856 13494 0,'-100'-25'31,"200"50"-31,-100 0 31,0 24-31,0-24 16,24-25 0,1 0-1,-25-25 1,25 0-16,-25 1 16,0-1-1,25 25 1,-25 25-1,0-1 17,0 1-32,25 0 15,-1-25-15,1 0 16,0 0 0,-25-25-1,0 0-15,25 1 16,-25-1-1</inkml:trace>
  <inkml:trace contextRef="#ctx0" brushRef="#br0" timeOffset="676144.7772">28153 13568 0,'25'25'47,"-74"-75"-47,73 75 0,26 0 15</inkml:trace>
  <inkml:trace contextRef="#ctx0" brushRef="#br0" timeOffset="676589.4499">28377 13593 0,'0'-25'0,"24"25"16,-24-25-1,0 1 1,0-1-16,-24 25 31,24-25-31,-50 25 16,25 0-16,0 25 15,25 0-15,0-1 16,0 1-16,25-25 16,0 0-16,0 0 15,0 0-15,-1 0 16,1 0-16,-25 25 15,0 25 1,0-26 0,0 26-16,0-25 0,0 0 15,0-1-15,-25 1 16,1-25-16,24 25 0,-25-25 16,0 0-1,0 0-15,25-25 16,0 0-16,0 1 15,0-1-15,25 0 0,25 0 16</inkml:trace>
  <inkml:trace contextRef="#ctx0" brushRef="#br0" timeOffset="677012.8081">28575 13543 0,'-99'50'15,"198"-100"-15,-99 75 16,0 0-16,0 0 15,0 0 1,25-25 0,0-25-1,-25 0 1,24 0-16,-24 0 16,25 25-1,-25-24-15,0 48 47,0 1-47,0 0 0,25-25 16,-25 25-16,25-25 31,0-25-31,-1 0 16,-24 0-1,25 25-15,-25 25 31,0 0-15,-25-25-16,25 25 16,25-25 15</inkml:trace>
  <inkml:trace contextRef="#ctx0" brushRef="#br0" timeOffset="677475.774">28947 13593 0,'0'-25'47,"-25"75"-47,50-75 0,-50 0 15,25 50 17,-25-25-32,25 25 15,25-25 16,0 25 1,0-25-17,0 0 1,-1 0 15,-24 24-15,25-24-1,0-24 1,-25-1 0,25 25 46,-25-25-15,0-25-31</inkml:trace>
  <inkml:trace contextRef="#ctx0" brushRef="#br0" timeOffset="677619.3777">29046 13370 0,'0'0'47,"-25"-25"-47,50 25 31,0 0-31,-25 25 0,25-25 16,0 0-1</inkml:trace>
  <inkml:trace contextRef="#ctx0" brushRef="#br0" timeOffset="677885.523">29270 13320 0,'24'0'47,"-24"25"-47,0 25 15,0-26 1,0 1-16,0 0 15,0 0-15,0 0 0,0-1 16,0 26-16,0-25 16,0 0-16,-24-1 15,24 1-15</inkml:trace>
  <inkml:trace contextRef="#ctx0" brushRef="#br0" timeOffset="678038.405">29443 13593 0,'0'0'0,"0"-25"31,25 25-31,0-25 31</inkml:trace>
  <inkml:trace contextRef="#ctx0" brushRef="#br0" timeOffset="678288.709">29741 13444 0,'0'-25'0,"-25"25"0,0 0 15,0 25 1,1-25-1,24 25-15,0 0 16,0 0-16,0-1 16,0 1-1,24-25-15,1 0 16,0 0-16,0 0 16,0 0-16,-25-25 0,24 25 15,1-24-15</inkml:trace>
  <inkml:trace contextRef="#ctx0" brushRef="#br0" timeOffset="678689.3899">29840 13469 0,'25'0'15,"-75"74"48,75-148-63,-25 173 16,25-99-16,0 0 0,-1 0 15,-24-25 1,0 1-16,25 24 15,-25-25-15,0 0 16,-25 25 0,1 0-16,48 0 47,1 0-47,0 0 15,0 0-15,0 0 16,-1 0-16,1 0 15,0 0 17,-25 25-32,25-25 0,0 0 31,-25 25-31,24-25 0,1 0 0,0 0 16,0 0-16,0 0 15,0-25-15,-1 25 16</inkml:trace>
  <inkml:trace contextRef="#ctx0" brushRef="#br0" timeOffset="679604.808">27558 14089 0,'0'-25'0,"-25"25"16,25 25 62,0 0-63,25 24-15,-25-24 16,0 0-16,0 0 0,0 24 16,0-24-16,0 0 0,0 25 15,0-25-15,0-1 0,0 51 16,0-26-16,0-24 0,-25 0 16,25 74-16,0-74 15,0 0-15,0 24 0,0-24 16,0 0-16,0 0 15,-25-25 17,25-25-32,0 0 0</inkml:trace>
  <inkml:trace contextRef="#ctx0" brushRef="#br0" timeOffset="680873.9101">27558 14015 0,'0'-25'15,"25"25"17,0 0-32,-1 0 15,1-25-15,0 25 16,0 0-16,0 0 0,24 0 16,-24 0-16,0 0 0,49-25 15,-49 25-15,25 0 0,-1 0 16,1 0-16,0 0 0,49 0 15,-50 0-15,1 0 0,24-25 16,-24 25-16,74 0 0,-74 0 16,-1 0-16,26 0 0,-26 0 15,1 0-15,24 0 0,-49 0 16,0 0-16,0 25 0,-1-25 16,1 0-16,0 0 0,0 0 15,0 0 1,0 0-16,-1 0 0,1 0 15,0 0-15,0 0 16,-25 25 62,0 0-62,0 0-1,0-1-15,0 1 16,-25 25-16,25-25 16,0-1-16,0 1 15,0 25-15,0-25 0,0-1 16,0 1-16,0 0 16,0 25-16,0-25 0,0-1 15,0 1-15,0 0 0,0 25 16,0-26-16,0 1 0,0 0 15,0 0-15,0 0 16,0-1-16,0 1 0,0 0 16,0 0-16,0 0 0,0-1 15,0 1-15,0 0 16,0 0-16,0 0 0,0-1 16,0 1-16,0 0 0,0 0 15,0 0-15,0-1 16,0 1 15,-25-25-15,0 0 31,1 25-47,-1-25 15,0 0 1,25 25-16,-25-25 0,0 0 31,0 0-31,1 25 0,-1-25 16,0 0-16,0 0 15,-24 0-15,24 0 0,0 0 16,0 0-16,-24-25 0,24 25 16,-50-25-16,51 25 0,-26 0 15,0 0-15,1-25 0,-26 25 16,26 0-16,24-25 0,-25 25 0,1 0 15,-1 0-15,-24-24 0,24 24 16,-74-25-16,99 25 16,-24 0-16,-1-25 0,25 25 15,-49 0-15,49 0 0,0 0 16,-24 0-16,24 0 16,0 0-16,25 25 0,25-50 93,0 25-93</inkml:trace>
  <inkml:trace contextRef="#ctx0" brushRef="#br0" timeOffset="693453.0946">28129 10914 0,'0'-25'16,"0"50"46,0 0-46,-25 0-1,25-1-15,0 1 16,0 0-16,0 25 16,0-26-16,0 1 15,0 0-15,0 0 0,0 25 16,0-26-16,25 26 0,-25-25 16,0 0-16,0 24 0,0 1 15,0-1-15,0-24 0,0 25 16,0-25-16,0 49 0,0-49 15,0 0-15,0-1 0,0 1 0,0 0 16,0 25-16,0-26 16,-25-24-16,25 25 0,0 0 15,0 0-15,0 0 16,-25-25-16,25 24 0,0 1 16,25-50 15,0-24-16,-25 24-15,0-25 0</inkml:trace>
  <inkml:trace contextRef="#ctx0" brushRef="#br0" timeOffset="694373.1112">28178 10864 0,'-25'-24'15,"1"24"1,24-25-16,24 25 16,1 0-16,0 0 15,0 0-15,0 0 0,-1-25 16,1 25-16,0 0 16,0-25-16,49 25 0,-49 0 15,0-25-15,24 25 0,-24 0 16,25 0-16,74 0 0,-50-24 0,-24 24 15,49 0-15,-25 0 0,1 0 16,99 0-16,-100 0 0,0 0 16,26 0-16,-26 24 0,0-24 15,75 0-15,-99 25 0,24-25 16,-49 0-16,25 0 0,-1 0 16,-24 0-16,0 0 0,0 0 15,-1 0-15,1 0 0,-25-25 31,25 25-31,-25 25 47,-25 0-31,25 0-16,-25 0 16,25-1-16,0 26 15,0-25-15,0 24 0,-24-24 16,24 0-16,0 49 0,0-49 0,0 25 15,0-25-15,0 24 0,0 1 16,0 24-16,-25-24 16,25 0-16,0-1 0,0-24 15,0 74-15,0-49 0,0-25 16,0 24-16,0 1 0,0-1 0,0 26 16,0-26-16,25-24 0,-25 0 15,0 25-15,24-26 0,-24 1 16,0 0-16,0 0 15,-24 0 1,-1-25-16,-25 0 16,25 0-16,1 0 15,-1-25-15,-25 25 16,-24-25-16,24 0 0,1 25 16,-1 0-16,-24-25 0,-50 25 15,49-24-15,-24 24 0,25 0 0,-26 0 16,1 0-16,-75 0 0,75 0 15,25 0-15,-1 0 0,1 0 16,-25 0-16,74 0 0,-25 0 16,50-25-16,25-25 15,0 25-15</inkml:trace>
  <inkml:trace contextRef="#ctx0" brushRef="#br0" timeOffset="695218.8763">27831 9847 0,'0'0'0,"-25"0"0,25-24 0,0 48 32,0 1-17,0 0-15,0 0 16,0 0-16,0-1 0,0 1 15,0 25-15,0-25 0,0 24 16,0-24-16,-25 0 0,25 0 16,0 0-16,0-1 0,0 1 15,0 0-15,25-25 16,-25-25 0,25 25-16,-25-25 0,0 1 15,25-26-15,-1 25 0,1 0 16,-25 1-16,25-1 15,-25 50 17,0-1-32,0 1 0,0 25 15,0-25-15,0-1 0,0 1 16,0 25-16,25-25 16,0-25 15,-25-25-31,24 0 15,-24 0-15,25-24 0,-25 24 16,25 0-16,-25-25 0</inkml:trace>
  <inkml:trace contextRef="#ctx0" brushRef="#br0" timeOffset="695389.4338">28153 9872 0,'0'0'47,"0"50"-47,-24-75 0,48 0 0,-24 100 15,0-51-15,0 26 0,0 0 16,0-25-16,0-1 0,0 1 16,0 0-16,0 25 0,0-26 15,0 1-15</inkml:trace>
  <inkml:trace contextRef="#ctx0" brushRef="#br0" timeOffset="695730.0093">28004 10120 0,'50'-24'47,"-25"123"-47,-100-174 0,150 51 0,-25 24 0,-26-25 16,1 25-16,0 0 0,0 0 16,0-25-16,-1 25 0,-24-25 0,25 25 15,-25-25-15,25 0 16,-25 1-16,0-1 15,0 0-15,25 0 16,-25 50 15,0 0-15,-25-25-16,25 25 0,0 24 16,-25-24-16,25 0 0,0 0 15,0 24-15,0 26 16,0-50-16,0 24 0,0-24 0,0 0 15,0 0 1,-25-50 0</inkml:trace>
  <inkml:trace contextRef="#ctx0" brushRef="#br0" timeOffset="696093.4079">28178 10071 0,'0'0'31,"-25"0"-31,50 0 0,25 0 15,-1 0 1,-24 0-16,0 0 0,0 0 16,24 0-16,-24 0 15,-25-25 1,0 0 0,0 50 30,0 0-46,-25 0 16,25 24 0,0 1-16,0-1 0,-24 1 15,24 0-15,0-26 0,0 1 16,0 25-16,0-1 0,0-24 16,0 0-16,0 0 0,0 0 0,0-1 15,0 1-15,0-50 31,0 1-15,0-1-16,-25-25 0,25 25 0</inkml:trace>
  <inkml:trace contextRef="#ctx0" brushRef="#br0" timeOffset="696321.8104">28352 9996 0,'74'-49'31,"-148"98"-31,173-98 0,-74 49 15,0 0-15,-1 0 16,1 24-16,0 1 0,-25 0 16,0 0-16,0 0 15,-25 0-15,0-1 0,1-24 16,-1 25-16,-25 0 16,1 0-16,49 0 0,-50-25 15,25 0-15,25-25 16</inkml:trace>
  <inkml:trace contextRef="#ctx0" brushRef="#br0" timeOffset="697405.125">28749 10220 0,'24'0'47,"1"0"-16</inkml:trace>
  <inkml:trace contextRef="#ctx0" brushRef="#br0" timeOffset="698332.2254">29146 10071 0,'24'0'15,"-24"-25"1,-24 25 15,-1 0-15,0 0-16,0 0 15,0 0-15,0 0 0,1 25 16,24 0 0,0-1-1,24-24-15,1 0 0,0 0 16,0 0-16,0 0 16,0 0-16,-1 0 0,1 0 15,0 0 1,-25 25-1,0 25 1,0-25-16,-25-25 0,25 24 16,0 1-16,0 0 0,0 25 0,-25-26 15,25 1-15,0 0 16,-24-25-16,24 25 16,-25-25-16,25-25 15,0-25 1,0 26-16,0-1 15,0-50-15,0 51 0</inkml:trace>
  <inkml:trace contextRef="#ctx0" brushRef="#br0" timeOffset="699215.4525">29344 10021 0,'0'25'31,"-99"0"-31,198-25 16,-99-50-16,0 125 0,0-51 15,0 1-15,0 0 16,25-25 15,-25-25-31,25 25 16,-25-25-16,24 1 0,1-1 16,-25 0-16,25 25 15,-25-25-15,0 50 47,0 0-31,0 0-1,25-1-15,0-24 16,-1 0 0,-24-24-1,25 24-15,-25-25 16,25 25-1,-25 25 1,0-1 0,0 1 15,0 0-31,25-25 16,0 0-1,-1 0-15,-24-25 0,25 25 16,25-25-16,-25 25 0,-1-24 15,1-1 1,-25 0 0,-25 25-1,25-25-15,-24 25 0,-1 0 16,0 25 0,0-25-1,25 25-15,0 0 31,25-25-31,0 0 0,24 0 16,-24 0 0,0 0-16,-25 24 15,0 1 1,0 0 0,0 0-1,25-25 1,0 0-1,-1 0 1,1 0 0,-25-25-16,25 25 15,-25 25 17,-25-25-17,25-25 16,0 0-31,0 0 0,0 1 16</inkml:trace>
  <inkml:trace contextRef="#ctx0" brushRef="#br0" timeOffset="699358.1633">29939 9872 0,'-25'-25'47,"50"50"-47,-50-25 31,50 0-31,0 0 16,0 0-16</inkml:trace>
  <inkml:trace contextRef="#ctx0" brushRef="#br0" timeOffset="699550.6011">30113 9823 0,'0'0'46,"-50"24"-46,100-48 0,-50 73 16,0-24-16,0 25 16,0-26-16,0 1 0,0 50 15,0-50-15,0-1 0,-25 26 16,25-25-16,-25 0 0,25 24 0,0-24 16,0 0-16,25-25 15</inkml:trace>
  <inkml:trace contextRef="#ctx0" brushRef="#br0" timeOffset="699699.4098">30262 10170 0,'-50'50'32,"100"-75"-32,-50 0 0,0 75 31</inkml:trace>
  <inkml:trace contextRef="#ctx0" brushRef="#br0" timeOffset="699922.019">30584 10096 0,'-25'0'0,"25"-25"15,-24 25 1,24 25 0,0-1-1,-25-24-15,25 25 16,0 0-16,-25-25 0,25 25 16,25-25-1,0 0-15</inkml:trace>
  <inkml:trace contextRef="#ctx0" brushRef="#br0" timeOffset="700398.2536">30758 10096 0,'-25'0'31,"50"0"-31,-50 24 0,0-24 16,25 25-16,0 0 15,-25 0-15,25 0 0,0-1 16,25-24-1,0 0-15,0-24 16,0-1 0,-25 0-16,24 0 15,-24 0-15,0 1 0,0-1 32,-24 25-1,24 25-31,0-1 15,24-24-15,1 0 16,0 0-16,0 0 16,0 0-16,-1 0 15,1 0 1,0 25 15,-25 0-31,25-25 16,-25 25-1,25-25-15,-1 0 16,1 0-16,0 0 16,0 0-16,0 0 15,-1 0 1,1 0 0</inkml:trace>
  <inkml:trace contextRef="#ctx0" brushRef="#br0" timeOffset="700533.3879">31552 10269 0,'24'25'15,"-48"-50"-15,48 25 32,1 0-32</inkml:trace>
  <inkml:trace contextRef="#ctx0" brushRef="#br0" timeOffset="705511.9393">28724 11162 0,'0'25'78,"0"0"-63,0 0 1,0-1-16,0 1 16,0 0-16,0 25 15,0-26-15,0 1 0,-25 0 16,25 0-16,0 0 16,0 24-16,0 1 0,0-25 15,0-1-15,0 1 16,25 0-16,-25 0 15,0 0 1,0-50 15,0 0-31,0 0 16</inkml:trace>
  <inkml:trace contextRef="#ctx0" brushRef="#br0" timeOffset="706597.9904">28749 11088 0,'0'0'0,"24"0"46,1 0-30,0 0 0,0 0-1,0 0-15,-1 0 0,1 0 16,0 0-16,0 0 0,24 0 16,-24 0-16,25 0 0,-25-25 15,24 25-15,-24 0 0,50 0 16,-26 0-16,-24 0 0,25 0 15,-26 0-15,51 0 0,-26 0 0,-24 0 16,0 0-16,0 0 0,0 0 16,24 0-16,-24 25 15,0-25-15,-50 0 32,25 24-17,-25-24-15,25 25 47,-25 0-31,25 0-1,0 0 1,0 0-16,0-1 16,0 1-16,0 0 15,0 0-15,0 0 16,0-1-16,0 1 15,0 0-15,25-25 0,-25 50 0,0-26 16,0 1-16,0 0 16,0 0-16,0 24 0,0-24 0,0 0 15,0 0-15,0 0 0,0-1 16,0 1-16,0 0 16,-25 0-16,25 0 15,0-1-15,0 1 63,-24-25-16,-1 0-32,0 0 1,0 0-16,0 0 0,1 0 15,24-25-15,-50 25 0,25 0 16,0 0-16,1 0 0,-1 0 16,-25 0-16,25 0 0,1 0 15,-26-24-15,25 24 0,0 0 16,-49 0-16,49 0 0,0-25 16,0 25-16,1 0 0,-26 0 15,25 0-15,0 0 0,1-25 0,-1 25 16,0 0-16,25-25 31,25 25-15</inkml:trace>
  <inkml:trace contextRef="#ctx0" brushRef="#br0" timeOffset="712489.932">28972 11212 0,'0'25'140,"0"-1"-124,0 1-16,0 0 16,0 0-16,0 0 15,0-1-15,0 1 16,0 0-16,0-50 47,25 25-47,-1-25 15,-24 1-15,25 24 16,-25-25-16,25 0 0,-25 50 47,0 0-47,0-1 16,25 1-1,-25 0-15,25 0 16,0-25 15,-25-25-15,24 0-16</inkml:trace>
  <inkml:trace contextRef="#ctx0" brushRef="#br0" timeOffset="712653.3079">29195 11237 0,'0'49'62,"0"-49"-62,0 25 0,0-99 0,25 148 16,-25-49-16,0 0 0,0-1 15,25-24-15,-25 25 0,0 0 16</inkml:trace>
  <inkml:trace contextRef="#ctx0" brushRef="#br0" timeOffset="712793.7189">29195 11361 0,'25'0'15,"-50"0"-15,50-25 16,0 25-16,0 0 16,-1 0-16,1 0 15</inkml:trace>
  <inkml:trace contextRef="#ctx0" brushRef="#br0" timeOffset="713218.4164">29319 11336 0,'0'49'63,"25"-24"-63,0-25 31,-25-25-16,25 25-15,-25-24 0,24 24 47,-24 24-31,0 1 15,25-25 0,0-25-15,0 25-16,-25 25 63,25-25-63,-1 0 31,1 0-16,-25-25 1,25 1-16</inkml:trace>
  <inkml:trace contextRef="#ctx0" brushRef="#br0" timeOffset="713354.7373">29617 11286 0,'0'0'31,"0"25"-31,-25 0 15,25 0-15,0-1 16,0 1-16,25-25 0,-25 25 16,49-25-16</inkml:trace>
  <inkml:trace contextRef="#ctx0" brushRef="#br0" timeOffset="718241.2974">27360 13171 0,'24'0'78,"-24"-25"-62,0 1 93,0-1-78,25 25-15,-25-25 0,0 0-1,25 0 1,-25 1 0,25 24-1,-25-25-15,0 0 16,25 0-16,-25 0 15,24 25-15,-24-24 16,0-1-16,25 0 16,-25 0-1,25 0-15,-25 1 16,0-1 0,25 25-16,-25-25 0,25 0 31,-1 0-16,-24 1 1,25-1-16,-25 0 16,0 0-16,25 25 15,-25-25-15,25 1 16,0-1 0,-1 25-1,-24-25-15,25 25 16,-25-25-16,25 25 0,-25-25 0,25 25 15,-25-24 1,25 24-16,-25-25 0,24 25 16,-24-25-16,25 25 0,-25-25 15,25 25-15,0-25 16,0 25 15,-1 0 0,-24-24-15,25-1 0,-50 25 984,1 0-1000</inkml:trace>
  <inkml:trace contextRef="#ctx0" brushRef="#br0" timeOffset="718733.452">27558 12452 0,'0'25'110,"0"0"-95,0-1 1,0 1-16,0 0 16,0 0-16,0 0 0,0-1 15,0 1-15,0 0 0,0 0 16,25 0 0,0-50 15,-1 25-31,-24-25 0,25 0 15,0 0-15,0 25 16,-25-24-16,25 24 16</inkml:trace>
  <inkml:trace contextRef="#ctx0" brushRef="#br0" timeOffset="719701.2281">28104 12477 0,'0'-25'16,"0"50"15,0 0-31,0-1 16,0 1-16,0 25 15,0-25-15,0-1 0,0 1 16,0 0-16,0 0 16,0 0-16,0-1 15,25-48 16,-25-1-15,24 0-16,1 0 16,0 0-16,0 1 15,0 24 17,-25 24-17,0 1 1,0 0-16,0 0 15,0 0-15,24-1 0,-24 1 16,25 0 0,0-50-1,-25 0 1,25-24-16,0 49 0,-25-25 0,24-25 16,-24 26-16,0-1 0,25-25 15,0 25-15,-25 1 0,0-1 16,25 25-16,-25-25 0,0 0 15,25 25 1,-25 25 0,0 0-1,0 24-15,0-24 16,-25 0-16,25 0 0,0 0 16,0-1-16,0 26 0,0-25 15,0 0-15,0-1 0,25 1 16</inkml:trace>
  <inkml:trace contextRef="#ctx0" brushRef="#br0" timeOffset="720343.1369">28401 12675 0,'75'-74'63,"-100"198"-63,75-248 0,-150 198 0,224-148 15,-124 49-15,50 25 0,-25 0 16,0-25-16,-1 25 0,1 0 0,-25-25 16,50 25-16,-50-24 15,25 24-15,-1-25 16,-24 0 0,0 50 93,-24-25 32,24 25-79,0-1-62,0 1 16,0 25-16,0-25 15,0 49 1,0-24-16,0-26 0,0 1 16,0 0-1,0-50 16,0 0-15,-25 25-16</inkml:trace>
  <inkml:trace contextRef="#ctx0" brushRef="#br0" timeOffset="720966.1529">28649 12650 0,'0'-24'47,"25"73"-47,-25-98 0,-25 73 0,75-48 0,-25 24 15,0-25-15,-1 25 16,1 0-16,0-25 0,0 25 16,0-25-16,24 25 0,-49-25 15,25 25-15,0 0 16,-25-24 0,25 24-16,-25 24 93,0 1-77,0 0 0,0 0-16,0 0 15,0-1 16,0 1-31,0 0 16,0 0 0,-25-25-16,25 25 0,0-1 0,0 1 15,0 0 1,0 0-16,0 0 0,0-1 16,0 1-16,0 0 15,0 0-15,0 0 16,0-1-16,0 1 0,0 0 15,0 0 1,-25-25 47,25-25-32,0 0-31,0 0 15,25 1-15,-25-1 0,0 0 16,0 0-16</inkml:trace>
  <inkml:trace contextRef="#ctx0" brushRef="#br0" timeOffset="721211.2218">28972 12551 0,'0'248'16,"25"-521"-16,-50 298 0,74-50 15,-49 1-15,25 24 0,25-25 16,-25 25 0,0-25-1,-1 25-15,1 25 16,-25 0-16,25 24 16,-25-24-16,0 0 15,-25 24-15,25-24 16,-25-25-16,1 25 0,-26 0 15,25 0-15,-49-1 0,24-24 16</inkml:trace>
  <inkml:trace contextRef="#ctx0" brushRef="#br0" timeOffset="731029.5579">23515 11237 0,'-25'0'16,"50"0"140,-25-25-156,25 25 16,-1 0-1,-24-25 1,25 25-16,0 0 15,0-25 1,0 25 0,-1 0-1,1 0 1,-25-25-16,25 25 31,0 0-31,0-25 16,-1 25-1,1 0 1,0 0 0,0 0-16,0 0 15,0 0-15,-25-24 16,24 24-16,1 0 0,0 0 16,0 0-16,0 0 15,-1 0 1,1 0-1,0 0 1,0 0-16,0 0 0,-25-25 16,24 25-16,1 0 15,0 0-15,0 0 16,0 0-16,-1 0 31,-24 25-31,25-25 0,0 0 16,0 0-16,0 0 15,24 0-15,-24 0 0,0 0 16,0 0-16,-1 0 16,1 0-16,0 0 0,0 0 15,0 0-15,-1 0 16,1 0-16,0 0 16,0 0-16,0 0 0,-1 0 15,1 0-15,0 0 0,0 0 16,0 0-16,0 0 0,-1 0 15,1 0-15,0 0 16,0 0-16,0 0 16,-1 0-16,1 0 0,25 0 15,-25 24-15,-1-24 0,1 0 16,25 0-16,-25 0 16,-1 0-16,1 0 0,25 0 15,-25 0 1,-1 0-16,1 0 15,25 0-15,-25 0 0,-1 0 16,1 25-16,0-25 0,0 0 0,24 0 16,-24 0-16,0 25 0,0-25 0,0 0 15,24 0-15,-24 0 16,0 25-16,0-25 0,0 0 16,24 0-16,-24 0 15,0 0-15,0 0 16,-1 0-16,1 25 0,0-25 0,0 0 15,0 0-15,24 0 0,1 0 16,-1 25-16,-24-25 0,0 0 16,25 0-16,-1 0 0,1 24 15,-25-24-15,-1 0 0,1 0 16,0 0-16,25 25 0,-26-25 16,1 0-16,0 0 15,49 0-15,-49 25 0,0-25 16,0 0-16,24 0 0,-24 0 15,25 25-15,0-25 0,-26 0 16,1 25-16,0-25 0,25 0 0,-26 24 16,1-24-16,0 0 0,0 0 15,24 25-15,-24-25 0,0 0 16,0 0-16,0 0 0,-1 25 16,26-25-16,-25 0 0,-25 25 15,25-25-15,-1 0 0,1 25 16,0-25-16,0 0 15,-50 0 48,0-25-63,25 0 0,-25 0 16,1 25-16</inkml:trace>
  <inkml:trace contextRef="#ctx0" brushRef="#br0" timeOffset="731257.4397">27384 11237 0,'0'-25'47,"75"124"-47,-150-173 0,100 49 0,0 50 16,0-1-16,0 1 0,-1-25 15,1 25-15,25 25 0,-25-50 0,-1 24 16,1 1-16,0 0 15,-25 0-15,0 0 16,0-1 0,-74-24-16,49 0 0,0 0 15,0 0-15,-24 0 0,-51 0 16</inkml:trace>
  <inkml:trace contextRef="#ctx0" brushRef="#br0" timeOffset="732034.5152">24656 10542 0,'0'0'0,"-25"0"32,0 0-17,25 25-15,0 0 0,0-1 16,0 1-16,0 0 0,0 0 15,0 0-15,0 49 0,0-49 16,0 0-16,0-1 0,0 1 16,0 0-16,0 25 0,0-26 15,0 1-15,0 0 16,-25-25 0,25-25-1,-24-24-15,24 24 0,0 0 16,0 0-16,0-24 0,0 24 15,0-50-15,0 51 0,0-1 0,24 0 16,-24 0-16,0 0 16,25 25-16,0-24 0,0 24 15,0 0 1,-1 0-16,1 0 16,0 0-1,-25 24-15,0 1 0,0 0 16,-25 0-1,0 0-15,1-25 0,-1 24 16,0-24 0,0 0-16,0 0 15,75 0 17,-50-24-32,50-1 0</inkml:trace>
  <inkml:trace contextRef="#ctx0" brushRef="#br0" timeOffset="732346.7813">24879 10616 0,'25'0'63,"-75"0"-63,75 0 0,0 25 0,-25 0 0,0 0 16,0 0-16,0-1 15,0 1-15,0 0 16,25-25-16,-25 25 15,25-25-15,-1 0 16,1-25-16,-25 0 16,0-24-16,0 24 15,0 0-15,0 0 0,-25 0 16,1 25-16,24-24 16,-25 24-16,25-25 0,-25 25 15,0 0 1,25 25-16,0-1 0,25-24 15,0 25-15,0-25 16,-1 0-16</inkml:trace>
  <inkml:trace contextRef="#ctx0" brushRef="#br0" timeOffset="732789.4976">25102 10616 0,'75'-24'62,"-150"48"-62,150-24 16,-75 25 0,0 0-16,0 0 0,0 0 0,0-1 15,0 1-15,0 0 0,0 0 16,0 0-16,0 24 0,0-24 16,0 0-16,0 0 15,0-50 16,0 0-15,0 0-16,0 0 0,-25 1 16,25-26-16,0 25 0,0-24 15,0 24-15,0 0 0,0 0 16,0-24-16,25 24 0,-25 0 16,49 25-1,-24 0-15,0 0 16,0 0-16,0 0 15,-1 0 1,-24 25-16,0 0 0,-24-1 16,-1 1-16,-25 0 15,25-25-15,-24 25 16,24-25 0,25 25-16</inkml:trace>
  <inkml:trace contextRef="#ctx0" brushRef="#br0" timeOffset="733105.4086">25574 10368 0,'-25'25'31,"25"0"-15,0 0-16,0 0 0,-25 24 15,25-24-15,-25 0 0,25 24 16,0-24-16,-25 0 0,25 25 16,0-26-16,-24 26 0,24-25 15,0 0-15,-25 24 0,25-24 0,0 0 16,-25-25-16,25 25 15,0-1-15,0-48 32</inkml:trace>
  <inkml:trace contextRef="#ctx0" brushRef="#br0" timeOffset="733522.3519">25698 10616 0,'0'-24'15,"24"24"1,26 0 0,-25 0-1,0 0-15,-25 24 32,0 1-1,0 0-16,0 0-15,0 0 0,0-1 16,0 1-16,0 0 0,0 0 16,0 0-16,-25-1 15,25 1-15,-25-25 16,0 0 0</inkml:trace>
  <inkml:trace contextRef="#ctx0" brushRef="#br0" timeOffset="734782.407">25648 10889 0,'149'-74'62,"-124"74"-62,-199 74 0,372-173 16,-173 99-16,0 0 0,-25-25 16,25 0-16,0 25 0,0-24 15,-25-1-15,24 0 16,-24 0-16,0 0 15,0 50 32,0 0-31,-24 25-16,24-26 16,0 1-16,0 0 15,0 0-15,0 0 16,24-25-1,-24-25 1,25-25 0,0 25-16,-25 1 0,25-1 15,-25 0-15,25 0 16,-25 0-16,0 50 31,0 0-15,24 25-16,-24-26 15,0 1-15,0 0 16,25-25 0,0-25-1,0 0 1,0 25 0,-1-24-16,-24-1 15,0 50 32,0-1-31,0 1-16,0 0 15,25-25-15,0 0 16,0 0 0,0 0-16,-1-25 15,1-24-15,0 49 16,-25-25-16,25 0 0,-25 0 15,25 0-15,-25 1 0,24 24 16,-24-25-16,0 50 47,0-1-31,0 26-16,0-25 15,0 0-15,0-1 16,-24 1-16,24 0 15,0 0-15,0 0 16,0-1-16,-25 1 16,25 0-16,0 0 15,0 0-15,0-1 16,-25 1 0,25-50 15,25 25-16,0-49-15,-25 24 0,24 0 16,-24 0-16,25 1 0,-25-26 16,25 0-16,0 1 0,-25 24 15,25 0-15,-25 0 0,24 1 16,-24-1-16,0 0 0,0 50 47,25-25-47,-25 25 31,0-1-31,0 1 0,0 0 16,0 0-16,0 24 15,0-24-15,0 0 16,0 0-16,0 0 16,0-1-16,25 1 15,-25 25-15,0-25 16,0-1-1,0 1-15,0 0 32,-25-25-17,25-25 1,-25 0 0,25 1-16</inkml:trace>
  <inkml:trace contextRef="#ctx0" brushRef="#br0" timeOffset="735400.4196">26516 10864 0,'99'-49'78,"-198"98"-78,223-123 16,-74 74-16,-25-25 15,-1 25-15,1-25 16,0 1-16,0 24 15,-25-25-15,25 0 0,-25 0 16,0 0 0,24 1-16,-24-1 15,0 50 63,0-1-62,0 1-16,0 0 16,0 0-1,0 0 1,0-1 0,0 1-16,0 0 15,0 0 1,0 0-1,0-1-15,0 1 16,0 0-16,0 0 16,0 0-16,0-1 15,0 1-15,0 0 16,0 0 0,0 0 15,0-50 0,0 0-31,0 0 16,0 0-1,0 1-15,0-26 0,0 25 16,0 0-16,0-24 0</inkml:trace>
  <inkml:trace contextRef="#ctx0" brushRef="#br0" timeOffset="735647.6842">26814 10666 0,'0'0'62,"0"-74"-62,25 49 16,-1 25 0,1-25-1,0 25-15,0 0 0,24 0 0,-24 0 16,0 0-16,0 0 15,25 50-15,-50-26 16,0 1-16,0 0 16,-25-25-16,-25 50 15,25-50-15,0 24 0,-24 1 16,-1-25-16,1 25 0,-51-25 16</inkml:trace>
  <inkml:trace contextRef="#ctx0" brushRef="#br0" timeOffset="749718.5614">27781 14287 0,'25'-24'172,"0"-1"-156,0 25-16,-1 0 16,1 0-16,0-25 0,0 25 15,0 0-15,-1 0 16,1-25-16,0 25 0,0 0 15,0 0 1,0 0-16,-1 0 16,1 0-1,0 0 1,-25 25 46,-25-25-46</inkml:trace>
  <inkml:trace contextRef="#ctx0" brushRef="#br0" timeOffset="750106.4579">27905 14362 0,'25'0'62,"0"0"-46,0 0-1,-1-25-15,1 0 16,0 25-16,0 0 16,0 0-16,0-25 15,-1 25-15,1 0 16,0 0-16,-25 25 16,25-25-16,-25 25 62,-25-25-46</inkml:trace>
  <inkml:trace contextRef="#ctx0" brushRef="#br0" timeOffset="750402.5027">27905 14486 0,'25'0'15,"0"0"1,0 0 0,-1 0-16,1 0 15,0 0-15,0 0 16,0 0-16,0 0 15,-1 0-15,1 0 16,0 0 0,-50 0 31</inkml:trace>
  <inkml:trace contextRef="#ctx0" brushRef="#br0" timeOffset="750650.2336">27930 14610 0,'25'0'47,"24"0"-47,-24 0 16,0 0-16,0 0 15,0 0-15,0 0 0,-1 0 16,1 0 0,0 0-1,-50 0 17</inkml:trace>
  <inkml:trace contextRef="#ctx0" brushRef="#br0" timeOffset="750838.2687">27980 14684 0,'-25'25'31,"174"-99"-31,-273 123 0,124-24 16,24-25 0,1 0-16,0 0 0,0-25 15,0 25-15,0 0 0,-1 0 16,1 0-16,0 0 15,0 0-15</inkml:trace>
  <inkml:trace contextRef="#ctx0" brushRef="#br0" timeOffset="750985.3368">27955 14808 0,'198'-99'31,"-396"198"-31,247-99 0,-24 0 0,25 0 0,0 0 16,-1 0-16,-24 0 16,25 0-16,-1 0 0,26 0 0</inkml:trace>
  <inkml:trace contextRef="#ctx0" brushRef="#br0" timeOffset="755821.6622">28129 14238 0,'49'0'0,"-24"25"15,0-25-15,0 0 16</inkml:trace>
  <inkml:trace contextRef="#ctx0" brushRef="#br0" timeOffset="759966.7552">18628 7615 0,'-24'0'0,"-1"0"15,25-25 1,25 25 0,-1 0-1,1 0-15,0 0 0,0 0 16,24 0-16,1 0 15,-25 0-15,0 0 0,-1 0 16,1 0-16,25 0 0,-25 0 0,-1 0 16,-48-25 15,-1 25-15,0 0-16,-25 0 0,26 0 15,-1 0-15,0 0 31,25 25-31,0 25 32,0-25-32,0-1 15,0 1-15,0 0 0,-25 25 16,25-1-16,0-24 0,0 0 16,0 0-16,0 24 0,0-24 0,0 0 15,0 0-15,0 0 16,0-50-1,25-25 1</inkml:trace>
  <inkml:trace contextRef="#ctx0" brushRef="#br0" timeOffset="760366.4162">19025 7541 0,'0'-25'16,"-173"298"-16,346-521 15,-173 248-15,0 24 16,0 26-16,25-25 16,-25 0-16,0-1 0,0 1 15,0 25-15,0-1 0,0-24 0,0 0 16,0 0-16,0 0 0,-25-1 16,25 1-16,0-50 31,25 25-31,-25-24 15,25 24-15,-25-25 0,25-25 16,-25 25-16,24 1 0,1-1 16,0 25-1,-25 25 1,0-1 0,0 26-1,0-25-15,0 0 0,0-1 16,0 1-1,25-25 1,-25-25 0,25 1-16,-25-1 0,24 0 15</inkml:trace>
  <inkml:trace contextRef="#ctx0" brushRef="#br0" timeOffset="761130.9249">19372 7739 0,'0'124'62,"-49"-223"-62,98 74 0,-73 174 0,24-100 0,0-24 0,0 0 16,24-25 15,1-74-15,0 49-16,-25-25 15,0 25-15,25 25 0,-25-24 0,0-1 16,0 0-16,25 25 0,-25-25 15,24 25 17,1 0-17,-25 25-15,0 0 16,0 0 0,0-1-16,0 1 0,0 0 15,0 0 1,0 0-1,25-25-15,0 0 0,0 0 16,0-25-16,-1 0 16,1 0-16,-25 0 15,25 1-15,-25-1 16,0 0-16,0 0 16,-25 25-1,0 0 1,1 25-1,-1 0-15,0 0 0,25-1 16,0 1-16,0 0 16,0 0-16,0 0 0,25-25 15,-25 24-15,49-24 16,-49 25-16,25-25 0,0 0 16,0 0-16,0 0 0,-1-25 15,1 25-15,0-24 0,-25-1 16,50-25-16,-26 25 15,-24 1-15,0-1 0,25 0 16,-25 0-16,0 0 16,-25 25-1,1 0-15,-1 25 16,0-25-16,25 25 16,-25 0-16,25 0 0,0-1 0,-25 1 15,25 0-15,0 0 16,0 0-16,25-25 0,-25 24 15,25 1-15,0-25 0,0 0 16,-1 25-16,1-25 0,25 0 16,-25 0-16,-1-25 15,1 25-15,0-25 0,0 1 16</inkml:trace>
  <inkml:trace contextRef="#ctx0" brushRef="#br0" timeOffset="761394.9495">20290 7789 0,'0'0'0,"-25"0"15,50 0 17,0 0-32,0 0 0,0 0 15,-1 0-15,1-25 0,0 25 16,0 0-16</inkml:trace>
  <inkml:trace contextRef="#ctx0" brushRef="#br0" timeOffset="761681.463">20861 7466 0,'0'0'0,"-25"0"16,25 25-16,0 25 16,0-1-1,-25 1-15,25-25 0,0-1 16,0 26-16,0-25 0,0 0 16,0 49-16,0-49 15,0 0-15,-25-1 16</inkml:trace>
  <inkml:trace contextRef="#ctx0" brushRef="#br0" timeOffset="761954.151">20687 7739 0,'50'124'16,"-100"-248"-16,75 124 0,0 0 15,24-25-15,-24 25 0,25-25 16,-25 25-16,24 0 0,-24-24 15,25 24-15,-26 0 0,1-25 16,0 25-16,-25 25 16,0-1-1,0 1-15,0 0 16,0 0-16,0 0 0,0-1 16,0 1-16,0 0 15,0-75 16</inkml:trace>
  <inkml:trace contextRef="#ctx0" brushRef="#br0" timeOffset="762087.3804">21034 7491 0,'0'149'15,"0"-298"-15,25 149 31,0 0-31</inkml:trace>
  <inkml:trace contextRef="#ctx0" brushRef="#br0" timeOffset="762561.3526">21332 7838 0,'0'0'0,"-25"0"0,25-25 16,25 1 0,0-1-16,0 0 15,-25 0-15,0 0 16,0 1-16,-50 24 16,25-25-16,0 25 15,1 0 1,-1 25-16,25-1 15,0 1-15,49 0 16,-24 0-16,0-25 16,0 0-16,0 0 15,-1 0-15,-24-25 0,25 25 16,0-25-16,0 0 0,0 1 16,-1 24-1,-24 24 16,0 1-15,0 25-16,0-25 31,25-25-31,0 0 0,0-25 16,0 0-16,-1-25 16,1 26-16,-25-1 15,25 0-15,-25 0 16,25 25-16,-25-25 0</inkml:trace>
  <inkml:trace contextRef="#ctx0" brushRef="#br0" timeOffset="764183.2668">21828 7491 0,'0'0'0,"0"-25"16,0 0-16,0 1 16,0-1-1,0 0-15,-25 0 16,1 0 0,-26 1-16,25-1 15,25 0-15,-25 25 0,-24-25 16,-1-24-16,0 49 0,26-25 15,-26 0-15,25 0 0,-24 25 0,-51-25 16,76 1-16,-26-1 0,0 25 16,1 0-16,-26-25 0,26 25 15,24 0-15,-25 0 0,1 25 16,-1-25-16,-24 25 0,49-1 16,0 1-16,0-25 0,0 25 0,1-25 15,24 25-15,0 0 16,24-25-1,1 0-15,0 0 16,0 0-16,0-25 16,0 25-16,-25-25 15,0 0-15,-25 0 16,0 25-16,0-24 0,0 24 16,-49-25-16,49 0 0,-25 25 15,1 0-15,-1-25 0,-24 25 16,-25 0-16,24 0 0,26 25 0,-26-25 15,26 25-15,-75 0 0,74-1 16,0-24-16,26 25 0,-26 0 16,25-25-16,-49 25 0,74 0 15,-25-25-15,0 0 16,25-25 0,-25 25-16,25-50 15,-25 25-15,1 1 16,-1-1-16,-25 0 15,1 25-15,24-25 0,-25 25 16,1 0-16,24 0 0,-74 0 16,49 25-16,0-25 0,1 25 0,-1 0 15,-24-1-15,24 1 16,25 0-16,-24 0 0,24 0 16,0-1-16,-24 26 0,24-25 15,0 0-15,25-1 0,-25 1 16,25 0-16,0 0 0,-25-25 0,25 25 15,-49-25 32,24 0-31,0 0-16,0 24 0,0-24 16,-24 50-16,24-25 0,-25 0 0,26-1 15,-1 26-15,0-25 16,-25 49-16,50-49 0,-24 25 0,24-26 15,0 26-15,0 0 16,24-1-16,1-24 0,0 0 16,0 0-16,49 0 0,-49-1 15,0-24-15,0 0 0,24 0 16,-24 0-16,0 0 0,0 0 16,-25 25-1,0 0 1,-25-25-16,25 25 0,-25 24 0,25-24 15,0 0-15,0 25 16,-25-26-16,25 1 0,25 25 0,-25-25 16,50-1-16,-26-24 15,1 25-15,50 0 0,-50-25 16,24 0-16,1 0 0,-1 0 0,1 0 16,74-25-16,-74 0 0,24 25 15,-24-24-15,-26 24 0,51 0 16,-50 0-16,-25 49 31,0-24-31,0 0 16,24 0-16,-24 24 0,25-24 0,0-25 15,0 25-15,0 0 16,-1-25-16,51 0 0,-26 0 16,1 0-16,0-25 0,-1 25 15,75-50-15,-74 25 0,0 1 0,-1 24 16,1-25-16,-1 0 0,51 0 15,-76 25-15,1 0 0,0 0 16,25 0-16,-26 0 0,1 0 16,0 0-16,0 0 15,0 0-15,24 0 0,-24 0 16,25 0-16,-1 0 0,1 0 0,49 0 16,-49 0-16,24 0 0,-24 0 15,24 0-15,-24 0 0,49 0 16,-49-25-16,-26 25 15,1-24-15,0-1 0,25 0 0,-26 0 16,-24 0-16,25 25 16,0-24-16,0-26 0,0 25 15,-1 0-15,1 25 0,0-24 16,25-1-16,-26 0 0,1 25 16,0 0-16,0-25 15,0 25-15,-1-25 0,1 1 16,-25-1-16,25-25 15,-25 25-15,25 0 0,-25 1 16,0-1-16,0 0 16,0 0-1,0 0-15,0 1 32,25 24-32,0-25 0,-1 25 15,1-25-15,0 0 16</inkml:trace>
  <inkml:trace contextRef="#ctx0" brushRef="#br0" timeOffset="769131.4116">27186 4068 0,'0'25'0,"25"-25"32,0 0 15,-25-25-47,0 0 15,0 0-15,0 1 16,0-1-16,24-50 0,-24 51 15,0-26-15,0 0 0,0 1 16,0-26-16,0 26 0,0 24 16,0-25-16,0 25 0,0-24 15,0 24-15,0 0 0,0 0 16,-24 25 15,24 25-15,-25-25-16,25 25 15,0 0 1,0 0 0,25-1-16,-25 1 15,24 0-15,-24 25 16,25-26-16,0 1 0,0 0 16,-25 0-16,25 25 0,-1-1 15,1-24-15,-25 0 0,25 0 16,0 49-16,0-49 15,-25 0-15,24-1 0,-24 1 0,25 25 16,-25-25-16,0-1 16,25 1-16,-25 0 0,-25-50 62,0 0-46,1 1-16,24-1 0,-25 0 0,0 25 15,0-50-15,0 26 0,1-1 16,-26 0-16,25 0 0,-49-24 16,24 24-16,1 0 15,24 25-15,0 0 0,0-25 16,0 25-16,0 0 0,1 0 16,48 0-1,1 0 1,0 0-16,0 0 15,49-25-15,-49 25 0,25 0 16,-25 0-16,24 0 0,1-24 16,-1 24-16,1 0 0,-25-25 0,0 25 15,24 0-15,-24-25 16,0 25-16,0 0 0,-25-25 0,0 50 78,-25 0-62,25 0-16,-50-1 15,25 1-15,1 0 0,-1 0 16,0 0-16,0-1 0,-49 51 16,24-50-16,25 24 0,1-24 0,-26 0 15,0 24-15,26-24 0,24 0 16,-25-25-16,25 25 0,0 0 15,25-25 17,-25-25-32,24 0 15,1 25-15,0-25 16</inkml:trace>
  <inkml:trace contextRef="#ctx0" brushRef="#br0" timeOffset="771349.706">30659 11410 0,'-25'25'0,"50"-25"94,-1-50-94,-24 26 16,25-1-16,-25 0 0,25 0 0,0-24 15,0-1-15,-1 25 0,-24 0 16,25-24-16,0-1 0,-25 25 15,0 0-15,25 1 0,-25-1 16,0 0-16,0 0 16,25 25-16,-25 25 47,0 0-32,0 0-15,0-1 16,0 1-16,0 0 0,0 0 0,0 0 15,0 49-15,0-49 16,0 25-16,0-26 0,0 1 16,0 0-16,24 25 0,-24-26 15,25 26-15,-25 0 0,0-26 16,25 1-16,-25 0 0,0 49 16,0-49-16,0 0 0,0 0 0,0 0 15,25-1 1,-25 1-16,0-50 31,0 1-31,-25-1 0,25 0 16,-50-25-16,26 26 0,24-26 15,-25 25-15,-25 0 0,1-49 16,24 49-16,0-24 0,0 24 16,0 0-16,1 0 0,-26 0 15,25 1-15,0-1 0,1 25 16,24-25-16,-25 25 0,0 0 15,50 0 17,0 0-32,-1 0 15,26 25-15,24-25 16,1 0-16,-26 25 0,1-25 0,0 0 16,-1 24-16,50-24 0,-24 0 15,-26 25-15,1-25 0,0 0 16,-25 0-16,24 0 0,-24 0 15,0 0-15,0-25 16,-50 25 0,-50 0-1,51 0-15,-1 25 0,-25-25 16,0 25-16,-24 25 16,24-26-16,1 1 0,-1 0 15,1 0-15,-1 0 0,-24 24 0,49-24 16,-25 0-16,25-25 15,25 25-15,-24-1 0,-1-24 16</inkml:trace>
  <inkml:trace contextRef="#ctx0" brushRef="#br0" timeOffset="772495.2982">21456 10641 0,'0'-25'15,"0"1"1,0 48 15,0 1-31,-50 0 0,50 0 0,-24-25 16,-26 25-16,0 49 16,1-49-16,24 0 0,-25-1 15,1 1-15,-26 50 0,26-26 16,24-24-16,0 0 0,-24 0 0,24-1 15,0 1-15,25 0 0,25-25 16,24-25 0,-24 25-16,0-25 0,0 1 15,0 24-15</inkml:trace>
  <inkml:trace contextRef="#ctx0" brushRef="#br0" timeOffset="772738.2572">21679 10740 0,'0'0'31,"100"-24"-31,-100 48 16,-50-24-16,-25 75 15,51-50-15,-1 24 0,-25-24 16,-49 49-16,74-24 0,-24 0 16,-1-26-16,0 26 0,-24 25 15,49-26-15,0-24 0,1 0 16,-1 0-16,25-1 0,-25-24 0,25 25 15,25-50 1,0 1-16,-1-1 16,26 0-16,-25-25 0</inkml:trace>
  <inkml:trace contextRef="#ctx0" brushRef="#br0" timeOffset="772966.2758">21952 10864 0,'-49'50'31,"-299"74"-31,745-298 0,-471 249 16,24-26-16,-49 26 0,74-50 0,-25 24 15,1 1-15,-1 0 0,1-1 16,-26 26-16,50-26 0,1-24 16,-1 0-16,25 0 15,-25-25-15,25 24 0,25-24 16,0-49-16,49-1 15,-49 25-15,24-24 0,1 24 16,0-25-16</inkml:trace>
  <inkml:trace contextRef="#ctx0" brushRef="#br0" timeOffset="773134.581">22101 10988 0,'-322'298'62,"570"-596"-62,-521 646 0,620-696 0,-744 721 16,347-299-16,26-74 0,24 25 0,0 0 16,49-25-1,-24-25-15,0 0 0,25 0 16,-1-24-16</inkml:trace>
  <inkml:trace contextRef="#ctx0" brushRef="#br0" timeOffset="773449.6285">22374 11038 0,'-25'223'78,"-25"-198"-78,-49-199 0,273 100 0,-298 372 0,74-273 0,-24 49 16,49-49-16,0 0 0,0-1 0,75-24 31,-25-24-31,24-1 0,1 0 16,0-25-16,49-24 0,-50 24 15,1 26-15,24-26 0,-24 25 16,0 0-16,24 0 0,-49 1 0,0 24 16,-25 49-1,-50 1-15,25-25 0,0 0 16,-24 24-16,24-24 16,-74 74-16,49-74 0,1 25 0,24-26 15,-25 26-15,-24 0 0,49-26 16,0 1-16</inkml:trace>
  <inkml:trace contextRef="#ctx0" brushRef="#br0" timeOffset="774312.5604">28773 7441 0,'0'0'0,"-24"0"31,-1 0-16,0 50-15,-49-25 0,24 0 16,0 24-16,26-24 16,-26 0-16,-49 24 0,74 1 0,-25-25 15,26 0-15,-1-1 0,0 1 0,0 0 16,25 0-16,50-50 31,-25 0-31,24 25 0,-24-49 16,25 24-16,-1-25 0</inkml:trace>
  <inkml:trace contextRef="#ctx0" brushRef="#br0" timeOffset="774502.2376">29046 7342 0,'-124'149'62,"248"-298"-62,-297 348 0,49-125 16,74-49-16,0 24 0,-24 1 15,24-25-15,26 24 0,-26 1 16,25-25-16,0 0 0,25-1 16,50-24-16,-25-24 15,24-1-15,-24 25 0</inkml:trace>
  <inkml:trace contextRef="#ctx0" brushRef="#br0" timeOffset="774714.8798">29344 7417 0,'-174'99'32,"1"-50"-32,222-24 15,249-198-15,-645 396 0,272-198 0,26 24 16,-26 1-16,26-25 0,-51 74 0,51-74 16,24-1-16,0 26 0,25-25 15,0 0-15,25-25 16,0 0-16,0 0 0,24-25 15,26-25-15,-26 25 16,1 1-16,24-1 0</inkml:trace>
  <inkml:trace contextRef="#ctx0" brushRef="#br0" timeOffset="775157.9972">29270 7665 0,'0'0'0,"24"0"0,-445 297 78,371-272-78,25 0 0,0 0 0,1 0 16,24-1-16,0 1 0,74-25 16,-49-25-16,0 25 15,24-49-15,1 24 0,24-25 16,-24 25-16,0-24 0,173-100 31,-198 149-31,-1-25 0,1 25 16,0 0-16,-25 25 15,-25 0-15,0 0 0,1-1 16,-1 1-16,-50 50 0,26-51 16,-1 1-16,1 25 0,-1-25 0,25 0 15,-25 24-15,50-24 16,25-25-16,25 0 16,-25-25-16,24 25 0,1-25 15,-25 1-15,24-1 0,51-25 16,-51 25-16,1 25 0,-25-25 0,24 25 15,-24 0-15,0 0 0,0 0 16,-25 25-16,-25-25 0,0 25 16,-49 50-16,24-51 15,25 1-15,-24 25 0,-1-25 16,25-1-16,-49 26 0,49-25 0,0 0 16,0-1-16,1-24 0</inkml:trace>
  <inkml:trace contextRef="#ctx0" brushRef="#br0" timeOffset="814023.3766">26318 1836 0,'-25'0'79,"25"24"-79,-25 1 15,25 0 1,-25 0-16,25 0 15,-24 24-15,-1-24 16,0 0-16,0 24 0,25-24 16,-49 50-16,-26 24 15,26-25-15,49-49 16,-25 25-16,0-26 0,25 1 0,-25 25 16,0-25-16,25-1 0,-25 1 15,25 0-15,-24 0 16,24-75 62,24 25-62</inkml:trace>
  <inkml:trace contextRef="#ctx0" brushRef="#br0" timeOffset="814422.2475">26615 2084 0,'-24'24'31,"-1"1"-31,0 0 16,25 0-16,-25 0 0,0-1 16,-24 26-16,24-25 0,0 24 0,0-24 15,-24 25-15,-26 49 16,51-49-16,-26-1 0,25-24 15,25 0-15,-25 0 0,25 0 16,-24-1-16,-1 1 0,25 0 16,-25 0-16,0-25 15,25 25-15,-25-25 0,25 24 0,-24-24 16,-1 0-16,0 0 16,25-24-1</inkml:trace>
  <inkml:trace contextRef="#ctx0" brushRef="#br0" timeOffset="814836.3284">25698 2332 0,'0'0'16,"0"-25"-16,0 50 31,0 24-15,0-24-16,0 25 0,-25-1 15,25 1-15,0-25 0,0 24 16,-25-24-16,25 50 0,0-26 16,0-24-16,0 25 0,0-26 15,0 26-15,0 0 0,0-1 16,25-24-16,-25 0 0,25 0 15,-1-1-15,1-24 0,0 0 16,0 0-16,0-24 16,-1-1-16,1 0 0,0 0 15,0-24-15,74-26 16,-74 50-16,25-49 16,-26 49-16,1 25 0,0-25 0,0 1 15,0-1-15,-1 0 16,-24 0-1</inkml:trace>
  <inkml:trace contextRef="#ctx0" brushRef="#br0" timeOffset="859092.5247">26987 10517 0,'25'-25'15,"-25"1"32,0-1 16,0 0-48,-25 25-15,1-25 16,24 0-16,-25 25 0,25-24 16,-25 24-16,25-25 0,-25 25 15,25-25-15,-25 25 0,1-25 16,-1 0-16,0 25 15,25-24-15,-25 24 16,-24-50-16,24 50 0,0-25 16,-25 0-16,26 25 0,-1 0 15,0-24-15,0 24 0,0-25 16,-24 25-16,-1-25 0,25 25 16,1-25-16,-1 25 0,-25 0 15,1-25-15,24 25 0,0 0 16,-25 0-16,26 0 0,-51-25 0,50 25 15,1 0-15,-26 0 0,25 0 16,0 0-16,-49 0 0,49 0 16,0 0-16,-24 0 0,24 0 15,-25 0-15,1 25 0,24-25 16,0 0-16,0 0 0,0 0 16,-24 25-16,24-25 0,0 0 15,0 25-15,1-25 0,-1 25 16,-25-25-16,1 0 0,24 25 15,0-25-15,0 24 0,-24-24 16,-1 25-16,25-25 0,-24 25 0,24-25 16,0 0-16,-25 25 0,25 0 15,1-25-15,-26 24 0,-24 1 16,49 0-16,0-25 16,0 25-16,0 0 0,1-1 15,-1-24-15,25 25 0,-25 0 16,0 0-16,0 0 0,25-1 15,-24-24-15,24 25 0,-25 0 16,0 25-16,0-50 0,25 24 16,-25 1-16,25 0 0,-24 0 15,24 24-15,-25-24 0,25 0 0,-25 25 16,25-26-16,0 26 0,0-25 16,0 24-16,0-24 0,0 0 15,0 25-15,0-1 0,25 1 16,-25-25-16,25 0 0,-25-1 15,24 1-15,1 50 0,0-51 16,0 1-16,0 0 0,24 25 16,-24-26-16,0 1 15,0-25-15,24 25 0,-24 0 16,25 0-16,-1-1 0,-24-24 16,0 25-16,24 0 0,-24-25 15,50 50-15,-26-50 0,-24 24 0,25 1 16,-1-25-16,26 50 0,-50-50 15,24 25-15,-24-25 0,25 24 16,-1-24-16,26 25 0,-26-25 16,-24 25-16,25-25 0,-1 0 15,50 0-15,-74 0 0,50 0 0,-26 0 16,1 25-16,0-25 16,74 0-16,-75 0 0,26 0 15,-26 0-15,1 25 0,-1-25 16,51 0-16,-51 0 0,1 0 15,-25 0-15,24 0 0,26-25 16,24 0-16,-25-25 0,-24 50 16,-25-24-16,24-1 0,1 25 15,-25-25-15,49 0 0,-49 0 16,0 25-16,0-24 0,-1-1 16,26 0-16,-25 0 0,0 0 15,24 25-15,-24-24 0,0-1 16,49-25-16,-49 50 0,0-25 15,24 1-15,-24-1 0,0 25 16,0-50-16,0 25 0,-1 1 16,-24-1-16,0 0 0,25-25 15,-25 26-15,0-26 0,0 25 0,0-25 16,0 1-16,-25-26 0,25 26 16,-24 24-16,24-25 0,-25 26 15,0-51-15,0 50 0,0 1 16,1 24-16,-1-25 0,0 0 15,-49 0-15,24 25 0,0 0 0,1 0 16</inkml:trace>
  <inkml:trace contextRef="#ctx0" brushRef="#br0" timeOffset="865440.3409">8632 10964 0,'0'0'0,"25"0"15,-25-25-15,0 0 16,-25 0-1,0 25 1,0-25-16,1 25 16,-1 0-16,0 0 0,25-24 15,-25 24-15,0 0 0,-24 0 16,24 0-16,0-25 0,0 25 0,1 0 16,-1 0-16,-50 0 0,51 0 15,-1 0-15,0 0 16,0 25-16,-49-1 0,49-24 15,-50 25-15,51 0 16,-26 0-16,25-25 0,0 25 16,1-25-16,-1 24 0,-25 1 15,25 0-15,1-25 0,-1 25 16,0 0-16,0-1 0,0 1 16,1 0-16,-1-25 0,25 25 15,-25 0-15,0 0 0,0-1 0,1 1 16,-1 0-16,25 0 15,-25 0-15,25-1 0,0 1 16,0 0-16,0 0 16,0 0-16,0-1 15,0 1-15,0 0 0,0 0 0,25-25 16,-25 49-16,25-24 0,-25 0 16,24 0-16,1 0 15,-25-1-15,25 1 0,0 0 16,0 0-16,-1 0 15,1-25-15,0 24 0,0 1 0,0-25 16,-1 25-16,26 0 0,-25 0 16,0-25-16,-1 24 15,26-24-15,24 50 16,-49-50-16,25 25 0,-25-25 16,0 25-16,-1-25 0,1 24 15,50-24-15,-51 0 0,1 25 16,0-25-16,25 0 0,24 25 15,-24-25-15,-26 25 0,26-25 16,0 0-16,-1 25 0,26-25 16,-26 25-16,-24-25 0,25 0 15,-26 24-15,26-24 0,24 0 0,-49 0 16,25 0-16,-25 0 0,24 0 16,26 0-16,-50 0 0,24 0 15,-24 0-15,25 0 0,-1 0 16,26 0-16,-51 0 0,26 0 15,0 0-15,-1 0 0,-24 0 16,49 0-16,-24-24 0,-25 24 16,0 0-16,24 0 0,1 0 15,-25-25-15,24 25 0,-24 0 16,0-25-16,0 25 0,49-25 16,-49 25-16,0-25 0,0 25 15,24 0-15,1-25 0,-25 25 0,-1-24 16,1 24-16,0 0 0,0-25 15,0 0-15,-1 25 0,1-25 16,0 25-16,0-25 16,0 25-16,24-49 0,-24 49 0,-25-25 15,25 25-15,0-25 0,-1 0 16,-24 1-16,25-1 16,-25 0-16,0 0 15,0 0-15,0 1 16,0-26-16,-25 25 0,25 0 15,0 1-15,0-1 0,-24-25 16,-1-24-16,25 49 16,-50-25-16,50 26 15,-25-1-15,1 0 0,-1 0 0,-25-24 16,25 24-16,1 0 0,-26 0 16,25 0-16,0 0 0,-49-24 15,24 24-15,26 0 0,-26 0 16,0 1-16,-24-26 0,24 25 15,1 0-15,-1 25 0,0-24 16,1-1-16,-50 0 0,49 25 16,0-25-16,1 25 0,-26-25 0,-24 25 15,25-24-15,24 24 0,-24 0 16,-1 0-16,26 0 0,-100 0 16,99 0-16,-24 24 0,24-24 15,-24 25-15,-25-25 0,24 0 16,26 0-16,-1 25 0</inkml:trace>
  <inkml:trace contextRef="#ctx0" brushRef="#br0" timeOffset="886038.9417">7813 12154 0,'-24'0'0,"24"-25"0,0 1 63,0 48 218,0 1-265,0 0-16,0 0 15,0 0 1,-25 0 0,25-1-1,0 1 1,-25-25-16,25 25 16,0 0-16,0 0 15,-25-1-15,25 1 16,0 0-1,0 0 1,0 0 15,0-50-15,0 0 0,0 0-16,-25 0 15</inkml:trace>
  <inkml:trace contextRef="#ctx0" brushRef="#br0" timeOffset="886502.718">7764 12204 0,'0'25'47,"0"0"-32,-25-1 1,25 1-16,-25 25 15,25-25 1,-25-1-16,25 1 16,-24 25-16,24-25 0,-25-1 15,25 1-15,0 25 0,-25-1 16,25-24-16,0 0 0,0 0 16,0 0-16,-25-1 0,25 26 0,0-25 15,0 0 1,0-50 15,0 0-15,-25 0-16,25 0 15,0 1-15</inkml:trace>
  <inkml:trace contextRef="#ctx0" brushRef="#br0" timeOffset="886918.9362">7441 12601 0,'0'0'0,"0"25"62,0-1-30,0 1-32,0 0 15,0 25-15,0-26 16,0 1-16,0 0 16,0 0-16,0 24 0,0-24 15,25 0 1,-25 0-16,25-25 0,0 0 15,0 0 1,-1-25 0,-24 0-1,25 0-15,-25 1 0,0-1 16,25 0 0,-25 0-16,25 25 15</inkml:trace>
  <inkml:trace contextRef="#ctx0" brushRef="#br0" timeOffset="887602.0119">9054 12328 0,'0'25'0,"-25"-25"16,25 25-16,0-1 16,0 1-1,-25-25-15,25 25 16,0 0-16,-25 24 15,25-24-15,-25 0 0,25 0 16,0 24-16,0 1 0,-24-25 16,24 0-16,0 24 0,0-24 15,0 0-15,-25 24 0,25-24 16,0 0-16,0 0 0,0 0 16,-25 24-16,25-24 0,0 0 15,-25-25-15,0-25 31,25 0-15,0 0-16</inkml:trace>
  <inkml:trace contextRef="#ctx0" brushRef="#br0" timeOffset="887810.5795">8731 12898 0,'-25'100'46,"50"-200"-46,-50 224 0,25-99 16,0 0-16,25 0 0,0 0 16,25-1-1,-26-24-15,1 0 16,25-24 0,-25 24-16,-1-50 0,1 50 15,-25-25-15,25 0 16</inkml:trace>
  <inkml:trace contextRef="#ctx0" brushRef="#br0" timeOffset="889464.4695">7045 13494 0,'-25'-25'31,"25"50"1,0 0-32,0-1 0,0 1 0,0 0 15,0 0-15,0 0 16,-25 24-16,25 1 0,-25-1 15,25-24-15,0 0 0,-25 0 16,25 0 0,0-50 15,0 0-31,0 0 0,0 0 16,0 1-16,0-26 0,0 25 15,0-24-15,0-26 16,0 50-16,25 25 0,-25-24 0,25-1 15,0 25-15,-25-25 16,25 25-16,-1 0 16,1 0-1,-25 25-15,0 0 16,0-1-16,0 1 16,0 0-16,0 0 15,0 0-15,0-1 16,0 1-16,-25-25 15,25-25 17,25 25-17,0 0-15,-25-24 0,25-1 16,0 0 0,-1 0-16,1 25 15,-25-25-15,25 25 16,-25 25-1,0 0 1,-25-25-16,25 50 16,0-26-16,0 1 15,25-25 1,0 0-16,0-25 16,-25 1-16,24 24 15,-24-25-15,0 0 16,-24 25-1,-1 0 1,0 0 15,50 0 1,0 0-32,-25-25 15,24 25-15,1 0 0,0 0 16,0 0-1,-25 25 1,0 0-16,0 0 16,0-1-1,25-24 17,-1-24-32,-24-1 15,25 0-15,0 0 16,-25 0-16,0 1 0,25-1 15,-25-25-15,25 25 0,-25 1 16,0-1-16,0 0 0,24 25 16,-24 25-1,-24-25-15,24 49 16,-25-24-16,25 0 16,-25 0-16,25 0 0,0 49 0,0-49 15,0 0-15,0-1 16,-25 1-16,25 25 0,0-25 15,-25-25-15</inkml:trace>
  <inkml:trace contextRef="#ctx0" brushRef="#br0" timeOffset="889596.6578">7392 13692 0,'0'0'31,"25"-25"-31,-1 25 0,1-24 15,0 24-15,0 0 0,0 0 16,24-25-16</inkml:trace>
  <inkml:trace contextRef="#ctx0" brushRef="#br0" timeOffset="891351.2932">8434 13593 0,'0'25'16,"0"0"-1,-25-25-15,25 49 0,0-24 16,0 0-16,0 0 0,0-1 15,0 26-15,0-25 0,-25-25 16,25 25-16,0-1 0,0 1 16,0 0-16,-25 0 0,25 0 15,-25-1 1,25-73 15,25 24-31,-25 0 0,25 0 16,-25 1-16,0-51 0,0 26 15,25 24-15,-25-25 0,0-24 16,0 49-16,25 0 16,-25 0-1,24 25 1,1 0-16,-25 25 16,25-25-16,-25 25 0,25 0 15,-25 0-15,0-1 16,0 1-16,0 0 0,-25 0 0,0 0 15,0-25 1,1 24-16,-1-24 0,0 0 31,25-24-31,0-26 16,25 50-16,0-25 16,-1 0-16,1 1 15,0 24-15,25-25 16,-26 25-16,1 0 15,-25-25-15,25 25 16,-25 25 15,0 0-15,0-1 0,0 1-1,0 0-15,25-25 16,0 0-16,-1 0 15,1 0-15,0 0 16,0 0-16,-25-25 16,25 0-16,-25 1 15,-25 24 1,0-25-16,0 25 16,0 0-16,1 0 15,24 25 1,24-25-1,26 0 1,-25-25 0,0 25-16,-1 0 15,1 0-15,0 25 32,-25-1-17,0 1-15,0 0 16,0 0-16,0 0 15,25-25 32,-25-25-47,25 0 16,-1 0-16,-24 0 16,25 1-16,0-1 0,-25 0 15,25 0-15,0-24 16,-25 24-16,25 25 15,-25-25-15,24 0 16,-24 0-16,25 25 16,-25 25-1,0 0 1,0 25-16,0-26 16,-25 1-16,25 0 15,0 0-15,-24 24 0,24-24 0,0 0 16,0 0-16,0 0 15,-25-1-15,25 1 16,-25-25-16</inkml:trace>
  <inkml:trace contextRef="#ctx0" brushRef="#br0" timeOffset="891478.9089">9029 13692 0,'74'-25'62,"-173"75"-62,124-75 0,99-24 0,-99 49 0,0-25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07T05:22:59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16495 2853 0,'-25'0'0,"50"0"125,-25-25-110,25 25-15,-25-25 0,50 25 16,-26-25-16,1 25 0,0-25 16,0 25-16,49-24 0,-49-1 0,25 25 15,-1-25-15,1 0 0,-25 25 16,74-50-16,-74 50 0,-1-24 15,26 24-15,-25 0 0,0-25 16,-1 25-16,1-25 16,-50 25 62</inkml:trace>
  <inkml:trace contextRef="#ctx0" brushRef="#br0" timeOffset="358.0872">16892 2431 0,'-25'0'0,"50"0"47,0 0-47,0 0 0,-1 0 16,26 0-16,-25 0 0,49 0 15,-49 0-15,25 0 0,-1 0 16,-24 0-16,49 0 0,-49 25 0,0-25 15,0 0-15,0 0 16,-1 24-16,-24 1 16,0 0-1,-74 49 1,49-74-16,25 25 0,-25 0 0,1-25 16,-1 25-16,0 0 15,0-25 1</inkml:trace>
  <inkml:trace contextRef="#ctx0" brushRef="#br0" timeOffset="980.4365">18231 2009 0,'0'-25'16,"-24"25"-1,-1 0 16,0 0-15,0 25-16,0-25 0,1 25 16,-1 0-16,0 0 15,0-25-15,25 24 16,0 1-16,25-25 16,-25 25-16,25-25 0,0 0 15,24 25-15,-24-25 16,0 25-16,0-25 15,-25 24-15,24-24 0,-24 25 0,0 0 16,0 0-16,-24 0 16,-1-25-16,0 24 0,0-24 15,0 25-15,-24-25 0,24 25 16,0-25 0,25-25-1,0 0-15,25 1 0</inkml:trace>
  <inkml:trace contextRef="#ctx0" brushRef="#br0" timeOffset="1527.787">18405 2059 0,'0'25'31,"0"-1"-15,0 1-16,0 0 15,0 0-15,0 0 0,-25-1 0,25 1 16,0 0-16,0 0 16,0 0-16,25-25 15,0-25 1,0 0-16,-25 0 16,49-24-16,-49 24 0,25 0 15,0 0-15,0 0 0,-25 1 16,25 24-16,-25 24 31,0 1-15,24 25-1,-24-25-15,0-1 0,0 1 16,25-25 0,0-25-1,0 25 1,-25-24-16,25-1 0,-1 25 0,-24-25 15,25 0-15,-25 0 0,25 25 16,-25-24 0,0 48-1,0 1 1,0 0-16,0 0 0,0 0 16,25-1-16,0 1 0,-25 0 15,24-25-15,26 0 16,-25 0-1,0 0-15,-1-25 16,-24 0-16</inkml:trace>
  <inkml:trace contextRef="#ctx0" brushRef="#br0" timeOffset="2273.8745">19174 1960 0,'-25'0'16,"25"-25"-16,0 50 47,0-1 46,25-24 1,0 0-78,0 0-1,-1 0-15,1 0 0,0 0 16,25 0-16,-26 0 16,1 0-16,-25-24 0,25 24 0,0 0 15,0 0-15,-1 0 16,-48 0 31,-1 0-47,0 0 15,0 0-15,0 0 32,1 0-1,24 49-16,0-24-15,0 0 16,0 0-16,0-1 0,0 1 16,0 0-16,0 25 15,0-26-15,0 1 0,-25 0 16,25 0-16,0 0 0,0-1 16,0 1-16,0 0 0,0 0 15,0-50 16,25 0-31,-25 0 16,24 1-16</inkml:trace>
  <inkml:trace contextRef="#ctx0" brushRef="#br0" timeOffset="2595.3168">19645 1935 0,'0'0'0,"0"49"32,0-24-17,0 0-15,0 0 16,0 24-16,0-24 0,0 0 0,0 25 16,-24-26-16,24 1 0,-25 50 15,25-51-15,0 1 0,0 0 16,0 25-16,0-1 0,0-24 15,0 0-15,0 0 16,0-1-16,0-48 47,0-26-31,0 25-16,0 0 15,0-24-15</inkml:trace>
  <inkml:trace contextRef="#ctx0" brushRef="#br0" timeOffset="2848.2223">19596 1984 0,'0'0'0,"25"-24"16,-1 24-16,-24-25 0,25 25 16,25 0-16,-25 0 15,-1 0-15,1 0 0,25 25 16,-50-1-16,25-24 0,-25 25 15,24-25-15,-24 25 0,0 0 16,0 0-16,-24-25 16,24 24-16,-75 1 0,50-25 15,1 25-15,-1-25 16,0 0-16,-25 0 16,50 25-16,-24-25 0,24-25 15</inkml:trace>
  <inkml:trace contextRef="#ctx0" brushRef="#br0" timeOffset="3911.547">20141 2282 0,'25'0'94,"0"0"-79,0-25 1,0 25-16,-1 0 0,1 0 15,0 0-15,0 0 0,24 0 16,-24 0-16,0 0 16,25 0-16,-26 0 0,1 0 15,0 0-15,0 0 0,0 0 16,-1 0-16,1 0 0,0 0 16,0 0-16,-25-25 46,0 1-14</inkml:trace>
  <inkml:trace contextRef="#ctx0" brushRef="#br0" timeOffset="4170.0832">20588 2108 0,'25'0'16,"-1"0"-1,1 0-15,0 0 16,25 25-16,-25-25 0,-1 0 16,-24 25-16,25 0 0,-25 0 0,25-1 15,-25 1 1,0 0-16,-25 0 15,0 0-15,1-1 16,-1-24-16,0 0 0,0 25 16,0-25-16,0 0 15</inkml:trace>
  <inkml:trace contextRef="#ctx0" brushRef="#br0" timeOffset="16194.1749">21679 769 0,'0'0'0,"0"25"0,-25-25 16,1 25 0,24-1-16,0 1 0,-25-25 15,25 25-15,0 0 0,0 0 16,0-1-16,0 1 16,25-25-16,-25 25 0,24-25 15,1 25-15,0-25 16,0 0-16,25 0 15,-26-25-15,1 25 16,0-50 0,-25 26-16,25 24 15,-25-25-15,0 0 0,0 0 0,0 0 16,0 1-16,-25-1 16,0 0-16,0 0 15,1 25-15,-1 0 16,0 0-1,0 0-15,0 0 16,25 25 15</inkml:trace>
  <inkml:trace contextRef="#ctx0" brushRef="#br0" timeOffset="16578.1231">22126 695 0,'25'-25'16,"-25"0"-16,24 25 31,-48 0 0,-1 25-31,-25 0 16,25-25-16,25 24 16,25 1 15,0 0-31,0-25 16,0 25-16,-1-25 0,-24 25 15,25-1 1,-25 1-16,0 0 15,0 0 17,-25-25-32,1 0 0,-1 0 15,25-25 1,0 0-16</inkml:trace>
  <inkml:trace contextRef="#ctx0" brushRef="#br0" timeOffset="16844.2271">22374 695 0,'0'0'16,"0"-25"0,25 25-1,-1 0 1,1 0-16,0 0 0,0 0 15,0 25-15,-25-1 16,0 1 0,0 0-1,0 0-15,0 0 16,0-1-16,0 1 16,0 0-1</inkml:trace>
  <inkml:trace contextRef="#ctx0" brushRef="#br0" timeOffset="16993.4296">22399 943 0,'24'0'31,"-24"-25"-15,25 25-16,25 0 0,-25 0 0,-1 0 15,26 0-15,-25 0 0,0-25 16,-1 25-16</inkml:trace>
  <inkml:trace contextRef="#ctx0" brushRef="#br0" timeOffset="18641.4695">17289 843 0,'0'0'0,"0"25"16,25-25-1,-1 0 1,1-25-16,0 25 0,0 0 16,0 0-1,-1 0 1,-24 25 15,0 0-15,0 0-16,0 0 15,0-1-15,0 1 16,0 0-16,0 0 0,0 0 0,0-1 16,0 1-16,0 0 0,0 0 15,-24-25 1,24-25-1</inkml:trace>
  <inkml:trace contextRef="#ctx0" brushRef="#br0" timeOffset="18858.2847">17760 843 0,'0'0'0,"-25"0"16,25 25-1,-24-25-15,-1 0 0,25 25 16,0 0-16,0 0 0,-25-25 16,25 49-16,-25-24 15,25 0-15,0 0 16,25-1-16,0-24 16,-25 25-16,25-25 15,24 0-15,-24 0 16</inkml:trace>
  <inkml:trace contextRef="#ctx0" brushRef="#br0" timeOffset="19051.5455">17934 893 0,'0'0'0,"0"-25"0,0 50 32,0 49-17,0-49-15,0 0 16,0 0-16,0 0 0,0-1 15,0 26-15,0-25 0,0 0 16,0-1-16,0 1 16,-25-25-16</inkml:trace>
  <inkml:trace contextRef="#ctx0" brushRef="#br0" timeOffset="19260.2976">17909 918 0,'0'0'0,"0"-25"0,25 25 15,0-25-15,-1 25 16,1-25-16,0 25 0,0 0 16,0 0-16,-1 0 0,1 25 15,-25 0-15,0 0 16,0 0-16,-25-1 16,1 1-16,-1-25 15,0 25-15,0-25 0,0 0 16,25 25-16,-24-25 0</inkml:trace>
  <inkml:trace contextRef="#ctx0" brushRef="#br0" timeOffset="19527.3197">18430 769 0,'0'-25'0,"0"50"32,0 0-17,0 24-15,0-24 16,0 0-16,0 0 0,-25 24 16,0 1-16,25 0 0,-25-26 15,25 1-15,0 0 0,0 25 16,-24-1-16,24-24 0,-25-25 0,25 25 15,0 0-15</inkml:trace>
  <inkml:trace contextRef="#ctx0" brushRef="#br0" timeOffset="19789.8997">18554 943 0,'0'-25'0,"25"25"31,0 0-15,-1 0-16,1 0 15,0 0-15,-25 25 16,25-25-16,-25 24 16,25 1-16,-25 0 15,0 0-15,0 0 0,0 24 16,0-24-1,0 0-15,0 0 0,0-1 16,-25-24-16,25 25 0,0 0 16,-25-25-16</inkml:trace>
  <inkml:trace contextRef="#ctx0" brushRef="#br0" timeOffset="19916.5799">18604 1265 0,'0'-25'31,"24"25"-16,1-25-15,0 25 0,0 0 16,0-24-16,49-1 0,-49 0 16,0 0-16</inkml:trace>
  <inkml:trace contextRef="#ctx0" brushRef="#br0" timeOffset="20277.9355">19000 843 0,'0'-24'15,"0"48"17,0 1-17,0 0 1,0 0-1,0 0-15,0-1 16,0 1-16,0 0 16,0 0-16,0 0 0,0-1 15,0 1-15,0 0 0,0 0 16,0 24-16,-24-49 16,24 25-16,0 0 0,0 0 15,0-50 16,0 0-15,-25 0-16,25-24 0</inkml:trace>
  <inkml:trace contextRef="#ctx0" brushRef="#br0" timeOffset="20440.3214">18951 893 0,'0'-25'0,"0"50"0,0-75 0,0 26 16,25 24-16,-1-25 15,1 25-15,0 0 16,0 0-16,0 0 0,-1 25 15,1-1-15,0 1 0,0 0 16,-25 0 0,-50 24-16,25-49 15,-24 25-15,24-25 0,0 25 16</inkml:trace>
  <inkml:trace contextRef="#ctx0" brushRef="#br0" timeOffset="21776.3312">18008 347 0,'0'0'0,"-25"0"16,50 0 30,0 0-30,0 0-16,0 0 16,-1 0-16,1-25 0,0 25 0,0 0 15,0 0-15,-50 0 47,0 0-47,0 0 0,0 0 16,25 25-16,-24-25 15,-1 0-15,25 25 16,0 0-16,25 0 31,-1-1-31,1-24 0,0 25 16,25 0-16,-50 0 0,24-25 16,-24 25-16,-24 0 15,-26-25 16,25 0-31,0 0 0,1-25 16,-1 25-16</inkml:trace>
  <inkml:trace contextRef="#ctx0" brushRef="#br0" timeOffset="23044.3439">21977 273 0,'0'0'0,"25"-25"16,-25 0 15,25 25 329,24 0-345,-24 0-15,0 0 0,0 0 16,-1 0-16,1-25 15,0 25 1,-25-24 15,-25 24-31,0 0 16,25 24 0,0 1-16,0 0 15,0 0-15,0 0 16,0-1-16,0 1 15,0 25-15,0-25 0,0-1 16,0 1 0,-24-25-16</inkml:trace>
  <inkml:trace contextRef="#ctx0" brushRef="#br0" timeOffset="23148.4776">22076 347 0,'25'0'15,"0"0"-15,0 0 16,24-25-16,26 25 0</inkml:trace>
  <inkml:trace contextRef="#ctx0" brushRef="#br0" timeOffset="29276.0429">20910 1984 0,'25'0'109,"0"-24"-93,0 24-16,0-25 0,-1 25 0,1 0 15,25-25-15,-25 0 0,-1 25 16,1-25-16,0 1 0,0 24 16,24-25-16,-24 0 15,0 25-15,-25-25 16,25 25 62</inkml:trace>
  <inkml:trace contextRef="#ctx0" brushRef="#br0" timeOffset="29824.5762">21630 1563 0,'24'0'16,"-24"24"-1,0 1 1,0 0-16,0 0 15,-24 0-15,24 0 16,-25-1-16,25 1 0,0 0 0,0 0 16,-25 0-1,25-1-15,0 1 16,0-50 15,0 1-31,0-1 16,25-25-16,-25 25 15,0 1-15,25-1 0,-25 0 16,24-25-16,-24 25 0,0 1 16,25 24-16,-25-25 0,25 0 15,0 25 1,0 25 0,-25 0-16,25-1 15,-1 26 1,-24-25-16,0 0 15,0 0-15,0-1 0,0 1 16,0 0-16,0 0 0,0 0 16,-24-50 15</inkml:trace>
  <inkml:trace contextRef="#ctx0" brushRef="#br0" timeOffset="29961.3591">21679 1712 0,'25'0'16,"0"0"0,0 0-16,0 0 15,24-25-15,-24 25 16,0 0-16</inkml:trace>
  <inkml:trace contextRef="#ctx0" brushRef="#br0" timeOffset="30330.5353">21084 2158 0,'25'0'31,"0"0"-15,-1 0-1,1-25-15,0 25 16,0 0-16,0 0 0,-1 0 15,1 0-15,0 0 0,25-25 0,-26 25 16,1 0-16,0 0 16,25 0-1,-26-24 1</inkml:trace>
  <inkml:trace contextRef="#ctx0" brushRef="#br0" timeOffset="30745.3321">21779 2108 0,'-25'0'16</inkml:trace>
  <inkml:trace contextRef="#ctx0" brushRef="#br0" timeOffset="31323.9059">21754 2108 0,'0'-24'63,"0"-1"-17,0 50 48,0-1-78,0 1-1,0 0-15,0 0 16,0 0-16,0-1 0,0 1 16,0 0-1,0 0-15,0-50 47,0 0-31,0 0-16,0 1 0,0-1 15,0 0-15,0-25 16,0 26-16,0-1 0,0 0 16,0 0-16,25 25 15,-1 0 1,1 0 0,-25 25-16,25-25 15,0 0-15,-25 25 16,25 0-16,-25-1 0,0 1 31,-25-25-31,0 0 16,0 0-16,-24 25 15,24-25-15,0 0 0,0 0 16,0 0-16,0 0 0</inkml:trace>
  <inkml:trace contextRef="#ctx0" brushRef="#br0" timeOffset="31731.945">21233 2505 0,'-25'0'15,"50"0"17,0 0-17,-1 0-15,1 0 16,0 0-16,25 0 15,-26 25-15,1-25 0,0 0 16,0 0-16,24 0 0,1 0 0,-25 0 16,0 0-16,-1 0 0,1 0 15,0 25-15,-50-25 47</inkml:trace>
  <inkml:trace contextRef="#ctx0" brushRef="#br0" timeOffset="32300.3363">21977 2505 0,'0'-25'31,"-25"50"1,0-25-17,1 25-15,-1 0 16,0 0-16,25-1 16,0 1-1,25 0-15,0-25 0,-1 25 16,1-25-16,0 25 0,25 0 15,-50-1-15,0 1 16,-50-25 0,0 25-16,1 0 0,-1-25 0,1 25 15</inkml:trace>
  <inkml:trace contextRef="#ctx0" brushRef="#br0" timeOffset="36322.5156">22027 2084 0,'24'0'16,"-24"-25"-16,0 0 31,0 0-16,-24 25 1,24-25-16,0 1 16,-25 24-1,0-25-15,0 25 16,0 0-16,1-25 16,-1 25-1,0 0 1,0 0-1,0 0-15,1 0 16,-1 0-16,25 25 16,-25-25-16,0 0 0,25 25 15,-25-25-15,0 0 0,25 24 16,-24-24-16,-1 25 16,0 0-16,0-25 15,25 25-15,-25 0 16,25-1-16,0 1 15,0 0 1,0 0-16,0 0 0,0-1 16,25 1-16,-25 0 15,25 0-15,0 0 0,0-1 16,-1-24 0,1 25-16,0-25 15,0 0-15,0 0 16,0 0-16,-1 0 15,1 0-15,0 0 0,0 0 0,0 0 16,-1-25-16,1 25 16,0 0-16,0-24 15,-25-1 1,0 0-16,0 0 16,25-24-1,-25 24-15,0 0 0,0 0 16,0 0-16,0 1 15,0-1-15,0 0 16,0 0 0,-25 25-16,0 0 15,0 0 1</inkml:trace>
  <inkml:trace contextRef="#ctx0" brushRef="#br0" timeOffset="37521.6722">22151 2084 0,'0'24'31,"24"1"157,1-25-173,0 0 1,0 0 0,0 0-1,-1 0 1,1 0-16,0 0 0,0 0 16,0 0-16,24 0 15,-24 0-15,0 0 16,0 0-16,-1 0 15,1 0 1,0 0-16,0 0 0,0 0 16,-1 0-16,1 0 15,0 0-15,0 0 16,0 0 0,0 0 15,-1 0 0,1 0 0,-50-25 63</inkml:trace>
  <inkml:trace contextRef="#ctx0" brushRef="#br0" timeOffset="38024.4575">22696 2009 0,'0'25'32,"25"-25"-17,0 0 1,0 25-1,0-25-15,-1 0 16,-24 25-16,25-25 16,-25 24-1,25-24-15,-25 25 16,0 0 15,-25-25 0,25 25-31,-25-25 16,1 25-16,-1-25 16,25 24-16,-25-24 15,0 0-15,25 25 16,-25-25-16,0 0 16,1 0-1,24 25 1,0-50 15,0 0-31</inkml:trace>
  <inkml:trace contextRef="#ctx0" brushRef="#br0" timeOffset="41772.7736">23440 1910 0,'0'0'0,"0"25"94,-24-25-94,-1 25 16,25-1-16,0 1 15,0 0 1,-25 0-16,25 0 0,0-1 0,0 1 15,0 25-15,0-25 16,0-1-16,0 1 16,-25 0-1,25 0-15,0-50 32,0 0-17,0 0-15,25 1 0,-25-1 16,0 0-16,0 0 0,25 0 15,0-24-15,-25 24 0,0 0 16,0 0-16,24 1 0,-24-26 0,0 25 16,25 25-16,-25-25 15,0 50 17,0 0-32,25-25 15,-25 25-15,0 0 0,0-1 16,0 1-16,0 0 15,25 0-15,-25 0 16,0-1-16,0 1 0,0 0 16,0 0-16,0 0 0,0 24 15,0-24-15,0 0 16,25 0 0,-25-50 30,0 0-46,-25 25 16,0-25-16</inkml:trace>
  <inkml:trace contextRef="#ctx0" brushRef="#br0" timeOffset="41923.977">23391 2133 0,'25'0'31,"-1"0"-16,1 0-15,0-25 0,0 25 16,0 0-16,-1 0 16,1 0-16,0 0 0</inkml:trace>
  <inkml:trace contextRef="#ctx0" brushRef="#br0" timeOffset="42333.8701">23837 1984 0,'0'0'0,"25"-24"16,0 24-1,-50 0 17,0 0-17,0 0-15,1 0 16,24 24-1,-25-24-15,25 25 0,-25 0 16,25 0 0,25 0-1,0-25-15,-25 24 16,24 1-16,1-25 0,-25 25 16,25-25-16,-25 25 0,25 0 15,-25-1 1,-25-24-1,0 0 1,0 0 0,1 0-1,-1 0-15,25-24 16,0-1 0</inkml:trace>
  <inkml:trace contextRef="#ctx0" brushRef="#br0" timeOffset="42767.4903">24135 1960 0,'-25'0'31,"0"0"-31,25 24 16,-24-24-16,-1 0 16,25 25-16,0 0 0,-25-25 0,25 25 15,0 0 1,0-1-16,0 1 16,0 0-16,25-25 15,-25 25-15,25-25 0,-25 25 0,24-25 16,1 0-16,0 0 15,0 0-15,0-25 16</inkml:trace>
  <inkml:trace contextRef="#ctx0" brushRef="#br0" timeOffset="43152.819">24185 1960 0,'24'0'32,"1"0"-32,0 0 15,0 0-15,0 0 16,-25 24-16,24-24 16,1 0-16,0 25 93,-25 0-77,0 0-16,25-25 0,-25 25 16,0-1-1,0 1-15,25-25 0,-25 25 16,0 0-16,-25-25 31</inkml:trace>
  <inkml:trace contextRef="#ctx0" brushRef="#br0" timeOffset="43734.0982">24259 2232 0,'25'0'31,"24"0"-15,-24 0-16,0 0 15,0 0-15,0 0 16,-1-24-16,1 24 16,0-25-1</inkml:trace>
  <inkml:trace contextRef="#ctx0" brushRef="#br0" timeOffset="44129.5886">24532 1960 0,'25'0'16,"24"0"-16,-24 0 15,0 0-15,0 0 16,-1 0-16,-24 24 94,0 1-94,0 0 15,0 0-15,0 0 16,0 24 0,0-24-16,0 0 15,0 0 1</inkml:trace>
  <inkml:trace contextRef="#ctx0" brushRef="#br0" timeOffset="44266.3041">24606 2208 0,'-25'0'0,"50"0"31,0 0-31,0 0 16,0 0-16,24-25 0,-24 25 15,0 0-15,0-25 16</inkml:trace>
  <inkml:trace contextRef="#ctx0" brushRef="#br0" timeOffset="44649.2008">25425 1960 0,'0'0'0,"-25"-25"0,0 25 15,0 0 1,1 0-16,-1 0 16,0 0-16,25 25 0,-25-25 15,25 24-15,0 1 16,0 25 0,0-25-16,25-1 15,0 1-15,0 0 16,-1-25-16,1 0 15,0 0-15,0 0 0,0 0 16</inkml:trace>
  <inkml:trace contextRef="#ctx0" brushRef="#br0" timeOffset="45043.8093">25574 1836 0,'0'0'0,"0"-25"0,0 0 15,0 0-15,0 50 32,0 0-17,0 0-15,0-1 16,0 26-16,0-25 0,0 0 16,0-1-16,0 1 0,0 25 15,0-25-15,0-1 16,0 1-16,24-25 31,1-25-31,-25 1 16,25 24-16,0-25 15,-25 0-15,25 0 0,-25 0 16,24 25 0,-24 25 15,0 0-31,0 0 15,25-25-15,-25 25 16,25-25-16,0 0 16,0 0-16</inkml:trace>
  <inkml:trace contextRef="#ctx0" brushRef="#br0" timeOffset="45581.8042">25921 1984 0,'0'0'0,"0"-24"31,-25 24-31,0 0 16,0 24 0,1-24-16,24 25 15,-25-25-15,25 25 0,0 0 16,25-25 0,-1 0 15,1 0-31,0 0 15,0-25-15,0 25 16,0 0 31,-1 0-31,1 0 15,-25 25-31,0 0 31,0-1-15,0 1-1,0 0 1,0-50 31,0 0-47,0 1 15,25-1-15,-25 0 16,0 0-16,25 25 0,0-25 16,-25 1-16,24 24 15,-24-25-15,25 25 16,0 0 0</inkml:trace>
  <inkml:trace contextRef="#ctx0" brushRef="#br0" timeOffset="45903.6883">26343 1984 0,'-25'0'31,"0"0"-15,0 0-16,-24 25 15,24-25 1,25 25-1,0 0 1,25-25-16,-1 0 16,1 0-1,0 0-15,0-25 16,0 25 0,-1 0-16,-24 25 46</inkml:trace>
  <inkml:trace contextRef="#ctx0" brushRef="#br0" timeOffset="46124.2204">26615 1811 0,'0'0'0,"-24"0"16,-1 25 0,25-1-1,0 1-15,0 0 0,0 25 16,0-26-16,0 1 16,0 0-16,0 0 15,0 0 1,25-25-16</inkml:trace>
  <inkml:trace contextRef="#ctx0" brushRef="#br0" timeOffset="46297.3722">26367 2009 0,'-24'0'0,"73"0"15,-24 0-15,0 0 16,24 0-16,-24 0 0,0 0 16,0 0-16,24 0 0,-24 0 15</inkml:trace>
  <inkml:trace contextRef="#ctx0" brushRef="#br0" timeOffset="46900.5527">26764 2108 0,'0'0'0,"0"-24"31,25 24-31,-25-25 0,25 25 16,0 0-16,-1-25 15,-24 0-15,0 0 16,0 1-16,-24 24 31,-1 0-15,0 24-16,25 1 15,0 0 1,25 0-16,24-25 16,-49 25-16,25-25 0,0 0 15,25 0 1,-50-25-16,24 25 0,-24-25 15,25 25-15,0 0 16,-25-25-16,25 25 0,-25 25 31,0 0-15,0 0 0,0-1-1,25-24-15,0 0 31,-1 0-31,1 0 16,-25-24-16,25 24 0,25 0 16,-26-25-1,-24 50 17,0-1-17,0 1 1,0-50 15</inkml:trace>
  <inkml:trace contextRef="#ctx0" brushRef="#br0" timeOffset="47052.6442">27087 1860 0,'0'0'0,"0"-24"16,25 24-1,-1 24 1,1-24-16,0 25 0,0 0 16,0-25-16,-1 25 15,1-25-15,25 0 0</inkml:trace>
  <inkml:trace contextRef="#ctx0" brushRef="#br0" timeOffset="47280.948">27459 1935 0,'0'0'0,"0"25"16,-25-25 15,0 0-15,0 0-1,25 24-15,-24-24 0,24 25 16,0 0-16,0 0 16,24-25-1,-24 25-15,25-25 16,0 24-16,0-24 15,0 0-15,-1-24 16,1-1 0</inkml:trace>
  <inkml:trace contextRef="#ctx0" brushRef="#br0" timeOffset="47555.9795">27682 1612 0,'0'0'0,"0"25"47,0 0-31,0 0 0,0 0-16,0-1 0,0 1 15,0 0-15,0 0 0,0 0 0,0 24 16,0-24-16,0 0 0,25 0 15,-25-1-15,0 26 0,0-25 16,0 0-16,0-1 16</inkml:trace>
  <inkml:trace contextRef="#ctx0" brushRef="#br0" timeOffset="47707.9116">27632 2009 0,'0'-25'0,"25"25"32,0 0-32,0 0 0,0 0 15,-1-24-15,26 24 16,-25 0-16,0 0 16</inkml:trace>
  <inkml:trace contextRef="#ctx0" brushRef="#br0" timeOffset="47915.9475">27955 1935 0,'0'0'0,"0"25"78,0-1-78,0 1 16,0 0-16,0 0 15,0 0-15,0-1 16</inkml:trace>
  <inkml:trace contextRef="#ctx0" brushRef="#br0" timeOffset="48088.5984">27806 1786 0,'0'0'0,"25"0"47,0 0-31,-1 0-16,1 25 0</inkml:trace>
  <inkml:trace contextRef="#ctx0" brushRef="#br0" timeOffset="48332.7823">28178 1935 0,'0'0'0,"-25"0"32,1 0-32,24 25 15,-25-25-15,0 24 16,0 1-1,25 0 1,25 0-16,0 0 16,0-25-16,-1 0 0,26 0 15,-25 0 1,0 0-16,-1 0 16,1 0-16</inkml:trace>
  <inkml:trace contextRef="#ctx0" brushRef="#br0" timeOffset="91004.8314">6524 5308 0,'0'-25'16,"0"50"62,0 0-62,0 0-1,0 0-15,0-1 0,0 1 16,0 0-16,0 49 0,0-49 16,0 25-16,24-1 0,-24-24 0,0 25 15,0 49-15,0-49 0,25-1 16,-25 1-16,0 0 0,25 49 16,-25-50-16,0 1 0,0 24 15,0-24-15,0 0 0,0 74 16,0-75-16,0 1 0,0-1 15,0 1-15,0 49 0,0-49 16,0 0-16,0-1 0,0 1 16,0-1-16,0 26 0,0-50 15,25 24-15,-25-24 0,0 0 16,0 0-16,0-1 0,0 1 16,0-50-1,0 1 1,0-1-16,0 0 15,0-25-15</inkml:trace>
  <inkml:trace contextRef="#ctx0" brushRef="#br0" timeOffset="92069.3708">6499 5383 0,'-25'0'16,"50"-25"31,0 25-31,-1 0-16,26 0 15,-25 0-15,0 0 0,24-25 0,-24 25 16,74 0-16,-49 0 0,0 0 15,24 0-15,0-25 0,1 25 16,98 0-16,125 0 16,-100-25-1,-98 25-15,24 0 0,-25 0 0,99 0 16,-98 0-16,-1 0 0,-25 0 16,1 0-16,-1 0 0,50 0 15,-74 0-15,-1 0 0,1 0 16,-25 0-16,49 0 0,-49 0 15,-25-24-15,25 24 16,-25 24 15,0 1 1,-25 0-32,25 0 0,0 0 15,-25 24-15,25-24 16,0 0-16,0 0 0,0-1 15,-25 26-15,25 0 0,0-1 16,0-24-16,0 25 16,0-1-16,0 26 0,0-26 0,25 1 15,-25 0-15,0-1 0,0 1 16,25 74-16,-25-75 0,0 26 0,0-26 16,0 26-16,0 49 0,25-75 15,-25 26-15,0-26 0,0 26 16,0-25-16,0 74 15,0-75-15,0 1 0,0-1 0,0 1 16,0 49-16,0-49 0,0-1 16,0 1-16,-25 0 0,25-26 15,0 76-15,0-76 0,0 26 16,0-25-16,0 24 0,0 1 16,-25-25-16,25 0 0,0-1 15,0 1-15,0 0 0,0 0 16,0 0-16,-25 0 15,1-25 1,-1 24-16,0-24 16,0 0-16,0 0 15,0-24-15,-49 24 16,49-25-16,0 25 0,-24 0 16,-1 0-16,1-25 0,-75 0 15,49 25-15,26-25 0,-26 25 16,1 0-16,-75-25 15,-50 25-15,51 0 0,73 0 16,1-24-16,-1 24 0,-49 0 16,50-25-16,24 25 0,1 0 15,24-25-15,0 0 0,0-24 16,1 24-16</inkml:trace>
  <inkml:trace contextRef="#ctx0" brushRef="#br0" timeOffset="92697.1213">6697 7417 0,'0'0'0,"0"24"16,0 1-16,0 0 16,25 0-1,-25 24-15,25-24 16,-25 0-16,0 0 0,25 0 15,-25-1-15,24 1 16,1-25-16,25 25 16,-25-25-16,0 0 0,24 0 0,-24 0 15,0-25-15,49 0 0,-24 1 16,-25-1-16</inkml:trace>
  <inkml:trace contextRef="#ctx0" brushRef="#br0" timeOffset="98029.8247">6945 5705 0,'0'-25'0,"0"50"47,0 0-15,0 0-32,0-1 15,0 1-15,0 0 16,0 0-16,0 0 15,0 0-15,0-1 16,0 1-16,0 0 16,25-25 31,-25-25-32,25 25-15,0 0 16,-25-25-16,25 25 0,-1 0 15,1 0-15,0 0 16,0 0-16,0 0 0,-1 0 16,1 0-1,0 0-15,25 0 0,-26 0 16,1 0-16,0 0 16,0 0-16,49 0 0,-49 0 0,25 0 15,-26 0-15,26 0 0,-25 0 16,74 0-16,-74 0 0,24 0 15,1 0-15,0 0 0,24 0 16,-49 0-16,25 0 0,-1 0 16,-24 0-16,25 0 0,24 0 15,-49 0-15,0 0 0,24 0 0,-24 0 16,0 0-16,0 0 16,24 0-16,-24 0 15,0 0-15,0 0 16,24 0-16,-24 0 15,0 0-15,0 0 16,-1 0-16,1 0 47,-25-24 15,0-1-46,0 0 0,0 0-1,0 0-15,0 0 16,0 1 0,0-1-16,25 0 0,-25 0 15,0 0-15,0 1 16,0-1-16,0 0 0,0 0 15,0 0-15,-25 25 16,25-24 0,-25 24 46,1 0-31,-1 0 1,0 0-32,0 0 0,0 0 15,1 0-15,-1 0 16,0 0 0,0 0-16,0 0 0,1 0 15,-1 0 1,0 0-16,0 0 0,0 0 0,1 0 15,-1 24-15,0-24 16,0 0-16,0 0 0,1 0 16,-26 0-16,25 0 15,0 0-15,1 0 16,-26 0-16,50 25 16,-25-25-16,0 0 0,0 0 15,1 0-15,-1 0 0,0 0 16,0 0-16,0 0 0,-24 0 15,-1 0-15,25 0 0,1 0 16,-1 0-16,0 0 0,-25 0 16,26 0-16,-1 0 0,0 0 15,0 0-15,0 0 0,1 0 16,-1 0-16,0 0 16,0 0-16,0 0 0,1 0 15,-1 0-15,0 0 0,-25 0 16,26 0-16,-1 0 15,0 0 1,0 0 15,0 0-15,1 0 0,-1 0 30,0 0-30,0 0 0,0 0 15,25 25 125,0 0-125,0 0-15,0-1-16,0 1 16,0 0-1,0 0 1,0 0 0,0-1-16,0 1 15,0 0 1,-24-25-16,24 25 15,0 0-15,0 0 16,0-1 0,0 1-1,24-25 157,1 0-156,0 0-1,0 0-15,0 0 0,-1 0 16,1 0-16,0 0 16,0 0-16,0 0 15,-1 0-15,1 0 16,0 0 0,0 0-1,0 0-15,-1 0 16,1 0-16,0 0 0,0 0 15,0 0-15,-1 0 16,1 0-16,0 0 16,0 0-1,0 0-15,-1-25 16,1 25-16,0 0 16,0 0-16,24 0 15,-24 0-15,25 0 0,-25 0 16,-1-24-1,1 24-15,0 0 0,0 0 16,0 0-16,-1 0 16,26 0-16,-25 0 0,0 0 15,0 0-15,-1 0 0,1 0 16,25 0-16,-25 0 16,-1 0-16,1 0 0,0 0 15,0 0-15,0 0 0,-1 0 16,1 0-16,0 0 15,0 0-15,0 0 0,-1 0 0,51 0 16,-50 0 0,-1 0-16,1 0 0,0 0 15,0 0 1,0 0 0,-1 0 15,-24-25 16,0 0-16,0 0-15,25 25-1,-25-25-15,0 0 16,0 1-1,0-1 1,0 0-16,0 0 16,0 0-16,0 1 15,0-1 1,0 0 0,0 0-1,-25 25 1,1 0 156,-1 0-157,0 0 1,0 0-16,0 0 16,1 0-16,-1 0 15,0 0 1,0 0-16,0 0 15,1 0-15,-1 0 0,0 0 16,0 0-16,0 25 16,1-25-16,-1 0 15,0 0 1,0 0-16,0 0 16,1 0-1,-1 0-15,0 0 16,0 0-16,0 0 15,25-25-15,-24 25 0,-1 0 16,0 0 0,0 0-16,0 0 15,0 0 1,1 0-16,-1 0 0,0 0 16,0 0-16,0 0 0,1 0 15,-1 0 1,0 0-16,0 0 15,0 0 1,1 0 0,-1 0-16,0 0 15,0 0-15,0 0 16,1 0 0,-1 0-16,0 0 15,0 0-15,0 0 16,1 0-1,-1 0-15,0 0 16,0 0 0,0 0-16,1 0 15,-1 0-15,0 0 0,0 0 16,0 0-16,1 0 16,-1 0-16,0 0 15,0 0 1,0 0-1,1 0 1,-1 0 15,0 0 47,0 0-62,25 25 62,0 0-62,0 0-1,-25-25-15,25 24 16,0 1-16,0 0 0,0 0 16,0 0-1,0-1-15,0 1 0,0 0 16,0 0 0,0 0-16,0 0 15,-24-1-15,24 1 16,0 0-1,24-25 79,1 0-78,0 0-1,0 0-15,24 0 16,-24 0-16,0 0 16,0 0-16,0 0 0,24 0 15,-24 0-15,25 0 0,-26 0 16,1 0-16,25 0 0,-25 0 16,-1 0-16,26 0 0,-25 0 15,0-25-15,24 25 0,-24 0 0,0 0 16,0 0-16,-1 0 15,26 0-15,-25 0 0,0-25 16,24 25-16,-24 0 0,0 0 16,24 0-16,-24 0 0,0 0 0,0 0 15,25 0-15,-1 0 0,-24 0 16,0 0-16,0 0 0,-1 0 16,1 0-16,25 0 0,-25 0 15,-1 0-15,1 0 0,0 0 16,25 0-16,-26 0 0,1 0 15,0 0-15,0 0 0,0 0 0,24-24 16,-24 24-16,0 0 0,0 0 16,24 0-1,-24 0-15,0 0 16,-25-25 0,25 25-16,-25-25 0,0 0 15,0 0 1,0 0-1,0 1-15,-25 24 16</inkml:trace>
  <inkml:trace contextRef="#ctx0" brushRef="#br0" timeOffset="99628.6937">7045 6300 0,'-25'0'16,"25"25"46,25-25-46,-1 0 15,1 0-31,0 0 16,0 0 0,0 0-16,-1 0 15,1 0 1,0 0-1,0 0-15,0 0 16,-1 0 0,1 0-16,0 0 15,0 0 1,0 0 0,-1 0-1,1 0 1,0 0-1,25 0 1,-26 0-16,1 0 16,0 0-16,0 0 15,0 0 1,-1 0 0,1 0 15,-25-25-31</inkml:trace>
  <inkml:trace contextRef="#ctx0" brushRef="#br0" timeOffset="100237.0717">7094 6548 0,'25'0'62,"0"0"-62,0 0 31,-1 0-15,1 0 0,0 0-1,0 0-15,0 0 16,-1 0-16,1 0 15,0 0-15,0 0 16,0 0-16,-1 0 16,1-24-16,0 24 15,0 0-15,24 0 16,-24 0 0,0 0-16,0 0 15,0 0 1,-1 0-1,1 0 1,0 0 0,0 0-16,0 0 31,-50 0 16</inkml:trace>
  <inkml:trace contextRef="#ctx0" brushRef="#br0" timeOffset="100844.2369">7045 6821 0,'0'0'0,"24"0"47,1 0-32,0 0 1,0 0 0,0 0-16,-1 0 15,1 0-15,0 0 16,0 0-16,0-25 15,-1 25-15,1 0 0,0 0 16,25 0-16,-26-24 16,1 24-16,0 0 15,0 0-15,0 0 16,-1 0 0,1 0-1,0 0 1,0 0-1,0 0-15,-1 0 16,1 0 0,-50 0 31,1 0-32</inkml:trace>
  <inkml:trace contextRef="#ctx0" brushRef="#br0" timeOffset="101144.3822">7119 7045 0,'25'0'16,"0"0"-16,-1 0 16,1 0-1,0 0-15,0 0 0,0 0 0,24 0 16,-24 0-16,0 0 0,24 0 16,-24 0-16,0 0 0,0 0 15,49 0-15,-49 0 16,0 0-1,0-25 1</inkml:trace>
  <inkml:trace contextRef="#ctx0" brushRef="#br0" timeOffset="102229.0278">8210 6226 0,'0'25'16,"-24"-25"-16,48-25 62,1 25-62,0 0 16,0 0 0,0 0-1,-1 0-15,-24 25 16,0 0 0,0-1-1,0 1 1,0 0-16,-24-25 0,24 25 15,-25-25-15,25 25 0,0-1 16,0 1-16,0 0 16,0 0-1,0 0-15,25-25 16,-1 24-16,1-24 16,0 0-16,-25 25 0,25-25 0,0 0 15,-1 0-15,1 0 16,-50 0 31,1 25-32,-1 0 17,25 0-32,0-1 0,0 1 15,0 0-15,0 0 0,25 0 16,-25-1-16,24 26 0,-24-25 15,0 0-15,0 0 0,0-1 0,0 1 16,0 0-16,0 0 0,0 0 16,-24-25-1,-1-25 1,0 0 0,25 0-16,-25 0 0,25 1 0,25-26 15</inkml:trace>
  <inkml:trace contextRef="#ctx0" brushRef="#br0" timeOffset="102580.9722">8756 6548 0,'50'0'31,"-1"0"-31,-24 0 16,25 0-16,-26-24 0,1 24 15,50 0-15,-26 0 0,1 0 16,-25 0-16,24 0 0,26-25 15,-26 25-15,-24 0 0,0 0 16,0 0-16,0 0 0,-1 0 16,-24-25-1,25 0 17</inkml:trace>
  <inkml:trace contextRef="#ctx0" brushRef="#br0" timeOffset="103046.0146">9897 6152 0,'0'-25'16,"-25"25"-1,25 25 1,-25 24-1,25-24-15,-24 0 0,24 0 0,-25 24 16,25 1-16,-25-25 0,25-1 16,-25 1-16,25 0 0,0 0 15,0 0 1,25-75 0,-25 25-1,0 0-15,25 1 0,0-26 16,-1 25-16,1 0 0,-25 1 15,0-1-15,25-25 0,-25 25 0,25 25 16,-25-24-16,0 48 31,0 1-15,0 0-16,0 0 0,25 0 16,-25-1-16,0 26 0,24-25 15,-24 0-15,0-1 0,0 1 16,0 0-16,25 0 0,-25 0 15,0-1-15,0-48 32,-25-1-32</inkml:trace>
  <inkml:trace contextRef="#ctx0" brushRef="#br0" timeOffset="103177.11">9872 6424 0,'0'-24'0,"0"48"0,-25-48 15,25-1 1,25 25-1,0 0-15,0-25 16,24 25-16,-24 0 16,0-25-16,25 25 0,-25 0 15,-1-25-15</inkml:trace>
  <inkml:trace contextRef="#ctx0" brushRef="#br0" timeOffset="103510.399">10344 6201 0,'-25'0'47,"0"25"-31,25 0-16,0 0 16,-25-25-16,25 49 15,0-24-15,0 0 0,0 0 16,25-1-1,0 1-15,-25 0 16,25-25 0,-50 0 15,0 0-15,0 0-16,0 0 15,25-25 1,-24 25-16,24-25 0,0 1 15</inkml:trace>
  <inkml:trace contextRef="#ctx0" brushRef="#br0" timeOffset="103836.7481">10567 6251 0,'0'-25'15,"-25"25"1,25 25 0,-25-25-1,25 25-15,-25-1 16,25 1 0,-24-25-1,24 25-15,0 0 16,0 0-1,24-25-15,-24 24 16,25-24-16,0 25 0,0-25 16,0 0-1,-1 0-15,-24-25 0,25 25 16,-25-24-16,25 24 0,0-25 16</inkml:trace>
  <inkml:trace contextRef="#ctx0" brushRef="#br0" timeOffset="104044.397">10790 6251 0,'0'0'0,"0"25"31,0-1-15,0 1-16,0 0 15,0 0 1,0 0-16,0-1 15,0-48 17,0-1-32</inkml:trace>
  <inkml:trace contextRef="#ctx0" brushRef="#br0" timeOffset="104259.0097">10716 6077 0,'0'0'0,"-25"0"15,50 0 17,-1 0-17,1 25 1,0-25-1</inkml:trace>
  <inkml:trace contextRef="#ctx0" brushRef="#br0" timeOffset="104484.8317">11013 6226 0,'0'25'0,"0"0"15,0-1 1,0 26-16,0-25 16,0 0-16,0-1 15,0 1-15,0 0 16,0-50 15</inkml:trace>
  <inkml:trace contextRef="#ctx0" brushRef="#br0" timeOffset="104641.922">11063 6077 0,'0'-25'0,"-25"25"0,25 25 47,25-25-32</inkml:trace>
  <inkml:trace contextRef="#ctx0" brushRef="#br0" timeOffset="105144.7787">11881 6251 0,'0'-25'0,"-24"25"15,24-25 1,-25 25-16,0 0 16,25 25-1,-25 0-15,25 0 0,0-1 16,-25-24-16,25 25 0,0 0 16,0 0-16,0 0 15,25-1-15,0-24 16,0 0-16,0 0 15,-1-24-15,1-26 16,-25 25-16</inkml:trace>
  <inkml:trace contextRef="#ctx0" brushRef="#br0" timeOffset="106213.2107">12030 6028 0,'0'0'0,"25"-25"0,-25 0 16,0 50-1,0 24 1,-25-24-16,25 0 15,0 0-15,0 0 0,0-1 0,-25 26 16,25-25-16,0 0 16,0-1-16,0 1 0,0 0 15,25-25 1,0-25 0,0 25-16,-25-25 0,25 25 15,-1-24-15,-24-1 16,25 25-16,-25-25 15,0 50 1,0 0 0,0-1-16,25 1 31,0-25-31,0 0 0,0 0 16,-1 0-16,1 0 15,0 0-15,0-25 0,0 1 16,-1-1-1,-24 0-15,25 25 0,-25-25 16,-25 25 15,1 0-31,-1 25 16,0 0-16,0 0 16,25-1-1,25-24 1,0 0-1,0-24-15,-1 24 0,1 0 16,-25-25-16,25 25 16,0 0-1,-25 25 17,0-1-17,0 1-15,25-25 47,-1 0-31,1 0-1,-25-25 48,0 1-63,25 24 15,0-25-15,0 0 0,-1 25 16,1-25 0,0 25-1,-25 25-15,25 0 16,0-25-16,-1 25 16,1-25-16,0 0 15,-50 0 16,0 0-15,1 0-16,-1 0 16,0 0-16,25 24 0,-25-24 15,25 25 1,25-25 15,0 25-31,0-25 16,-1 0-16,1 0 0,0 0 15,0 0 1,0 0 47</inkml:trace>
  <inkml:trace contextRef="#ctx0" brushRef="#br0" timeOffset="106417.2007">12998 6028 0,'0'-25'0,"0"50"0,24-50 0,-24 0 15,0 50 17,-24 0-32,24-1 0,0 1 15,-25 0-15,25 25 0,0-26 16,0 1-16,0 0 0,0 0 0,0 0 15,0 24-15,0-24 0,0 0 16</inkml:trace>
  <inkml:trace contextRef="#ctx0" brushRef="#br0" timeOffset="106740.0823">12874 6251 0,'24'0'47,"1"0"-31,0 0-16,0 0 0,-25-25 15,25 25-15,-1 0 0,1 0 16</inkml:trace>
  <inkml:trace contextRef="#ctx0" brushRef="#br0" timeOffset="107240.9374">13171 6325 0,'0'0'0,"-25"0"16,25-25-1,0 1 1,25 24-16,0 0 16,-50 0 15,0 0-15,25 24-1,25-24 16,0 0-31,25-24 16,-25 24-16,-25-25 0,24 25 16,1 0-16,0 0 15,-25 25 17,0-1-32,-25 1 15,25 0 1,25-25 15,0-25-15,0 0-1,-25 1-15,24 24 16,-24-25-16,25 25 16,-25-25-1,25 25 1</inkml:trace>
  <inkml:trace contextRef="#ctx0" brushRef="#br0" timeOffset="107387.7038">13543 6300 0,'0'-24'47,"0"-1"-47</inkml:trace>
  <inkml:trace contextRef="#ctx0" brushRef="#br0" timeOffset="107556.0214">13568 6176 0,'-25'0'16,"25"25"0,0 0-1,-24-25-15,24 25 16,0 0-16,0-1 0,0 1 15,0 0-15,24-25 16,-24-25 15</inkml:trace>
  <inkml:trace contextRef="#ctx0" brushRef="#br0" timeOffset="107718.4835">13519 6028 0,'0'0'0,"-25"-25"16,50 25 15,-1 0-15,1 0 0,-25 25-16,50-25 0</inkml:trace>
  <inkml:trace contextRef="#ctx0" brushRef="#br0" timeOffset="107912.453">13791 6052 0,'-24'0'16,"-1"0"0,25 50-16,-25-25 15,25 0-15,0 24 0,0-24 16,0 0-16,0 0 0,0-1 15,0 1-15</inkml:trace>
  <inkml:trace contextRef="#ctx0" brushRef="#br0" timeOffset="108169.2761">13643 6226 0,'0'0'0,"24"0"31,1-25-31,0 25 16,0 0-16,0 0 16,-1 0-16,1 0 15,0 0 1,-25-25-16,25 25 16,-25 25-1,0 0 1,0 0-1,0 0 1</inkml:trace>
  <inkml:trace contextRef="#ctx0" brushRef="#br0" timeOffset="108552.0796">13891 6152 0,'0'0'0,"0"-25"0,-25 25 0,0 0 32,25 25-17,25-25 1,0 24-16,-1-24 16,1 25-1,0-25-15,0 0 16,0 0-16,-1 0 31,-24-25 0,0 1-15,-24 24-16,-1 0 16,0 0-16,0 0 15,25 24 1,0 1-1,25 0 1,0 0-16,0 0 16,-1-25-16,1 0 0,0 0 15</inkml:trace>
  <inkml:trace contextRef="#ctx0" brushRef="#br0" timeOffset="108689.2534">14362 6251 0,'25'0'16,"-50"0"15</inkml:trace>
  <inkml:trace contextRef="#ctx0" brushRef="#br0" timeOffset="115388.5757">27558 2108 0,'0'25'78,"25"-25"-62,24 0-1,1 0 1,-25-25-16,0 25 16,-1 0-16,1-24 0,0 24 15,-25-25-15,25 25 0,-25-25 0,25 25 16,-25-25-16,24 25 16,-24-25-16,0 1 0,-24 24 15,-1 0 1,0 0-1,0 0-15,0 0 0,25 49 16,0-24 0,0 0-1,25-25-15,-25 25 0,25-25 16,0 0-16,-25 24 0,49-24 16,-24 0-16,0 0 0,0 0 0,0 0 15,-1-24-15,1 24 0,0 0 16,0-25-16,0 25 0,24-25 15</inkml:trace>
  <inkml:trace contextRef="#ctx0" brushRef="#br0" timeOffset="115588.1865">28203 1984 0,'0'25'63,"-25"0"-48,25 0 1,0 0-16,25-1 31,0-24-15,0-24 0</inkml:trace>
  <inkml:trace contextRef="#ctx0" brushRef="#br0" timeOffset="116162.5739">28004 2108 0,'0'0'0,"0"25"15,25-25 1,0 0-16,0 0 15,0 0-15,24-25 16,-24 25 0,-25-24-1,25-26-15,-25 25 0,0 0 16,-25 25 0,0 0-16,1 25 15,-1-25 1,25 25-1,0 0-15,49-25 16,-49 25 0,50-25-16,-25 0 0,0 0 15,-1 0-15,1 0 0,0 0 16,0-25-16,0 0 0,-1 25 16,-24-25-1,0 50 16,0 0-15,25-25-16,-25 25 16,25-1-1,0-24-15,0 0 16,-1 25-16,1-25 16,25 0-16,-25-25 15,-1 25-15,-24-24 0,25 24 16,0 0-16,-25-25 0,25 0 15,-25 0 1,25 25-16,-25-25 0,0 1 16</inkml:trace>
  <inkml:trace contextRef="#ctx0" brushRef="#br0" timeOffset="117556.2112">13915 6350 0,'0'0'0,"25"-25"47,0 0-47,0 1 16,0-1-16,-25 0 15,24 25-15,-24-25 16,0 0-16,0 1 16,-24 24-1,-1 0-15,0 0 16,0 0-16,0 24 15,25 1-15,-24 0 16,24 0-16,0 0 0,49-25 16,-24 0-16,0 0 0,0 0 15,49 0-15,-49 0 0,0 0 16,-1-25-16,1 25 16,-25-25-16,25 0 0,0 25 0,-25 25 46,0 0-14,25-25-32,-25 25 0,0-1 0,24-24 15,-24 25 1,25-25-16,0-25 31,-25 1-15,25-1-16,0-25 15,-25 25-15,25 1 16,-25-1-16,24 25 0,1-25 16,0 25-16</inkml:trace>
  <inkml:trace contextRef="#ctx0" brushRef="#br0" timeOffset="117848.1561">14734 6127 0,'0'-25'16,"0"0"0,-25 25 31,0 0-47,1 25 0,-1 0 15,0-25 1,25 25-16,-25-25 0,25 24 15,0 1 1,25 0-16,-25 0 16,50-25-16,-26 25 0,1-1 0,0 1 15,-25 0 1,0 0-16,-25-25 16,0 25-16,1-25 15,-1 0-15</inkml:trace>
  <inkml:trace contextRef="#ctx0" brushRef="#br0" timeOffset="121852.9576">7392 7367 0,'0'-25'31,"25"25"-16,-25 25 32,-25-25-47,25 25 16,0 0-16,0-1 16,0 1-16,0 25 15,0-25 1,0-1-16,0 1 15,0 0-15,0 0 0,0 0 16,0-1-16,0 1 0,0 0 16,0 0-1,0-75 17,0 25-17,25-24-15</inkml:trace>
  <inkml:trace contextRef="#ctx0" brushRef="#br0" timeOffset="122792.6464">7441 7392 0,'25'0'94,"0"0"-94,0 0 15,0 0-15,-1 0 16,1 0-16,0 0 16,0 0-16,24 0 0,-24 0 15,0 0-15,25 0 0,-26 0 16,51 0-16,-50 0 0,24 0 0,-24 0 16,25 0-16,-25 0 0,49 0 15,-24 0-15,-26 0 0,26 25 16,0-25-16,24 0 15,0 0-15,-49 0 16,0 0-16,0 24 0,24-24 0,-24 0 16,0 0-16,0 0 15,0 0 1,-1 0 0,1 0-16,-50 0 46,25 25-30,-24-25 0,24 25-1,-25 0 1,25 0-16,0-1 16,0 1-16,0 0 0,-25 0 15,25 0-15,0-1 16,0 1-16,-25 0 15,25 0-15,0 0 16,0-1-16,-25-24 63,-24 0-48,24 0-15,-25 0 16,26 0-16,-1-24 0,0 24 15,-25 0-15,1-25 0,-1 25 16,1 0-16,24 0 0,-25 0 16,1 0-16,-26-25 0,50 25 15,-24 0-15,24 0 0,-25 0 0,1 0 16,24 0-16,0 0 0,0 0 16,0 0-16,1 0 0,-26 0 15,0 0 1,26 0-1,48 0 1,1 0 0,0 0-16,25-25 0</inkml:trace>
  <inkml:trace contextRef="#ctx0" brushRef="#br0" timeOffset="123412.6304">8756 7689 0,'25'0'78,"0"0"-63,-1 0-15,26 0 16,-25 0-16,0 0 16,-1 0-16,1 0 0,50 0 15,-50 0-15,-1 0 0,26 0 16,-25 0-16,0 0 0,49 0 15,-24 0-15,-26 0 0,1 0 16,25 0-16,-1 0 0,-24 0 16,0 0-16,0 0 0,0 0 15,-1 25-15,1-25 16</inkml:trace>
  <inkml:trace contextRef="#ctx0" brushRef="#br0" timeOffset="124033.9405">10046 7317 0,'0'25'32,"0"0"-17,0 0 1,0 24-16,0-24 16,0 0-16,0 0 15,-25-25-15,25 25 0,0-1 0,-25-24 16,25 25-1,0-50 1,-25 1 0</inkml:trace>
  <inkml:trace contextRef="#ctx0" brushRef="#br0" timeOffset="124177.1093">10021 7193 0,'0'-24'15,"25"24"17,0 0-32,0 24 15</inkml:trace>
  <inkml:trace contextRef="#ctx0" brushRef="#br0" timeOffset="125681.0445">10220 7342 0,'0'25'16,"0"0"0,0 0-16,0-1 15,0 1-15,0 0 16,0-50 31,24 0-32,1 1-15,-25-1 16,25 25-16,-25-25 0,25 25 16,-25-25-1,25 50 1,-25 0 0,0 0-16,0-1 15,0 1-15,0 0 16,24-25-16,1 0 31,0-25-31,0 0 16,0 1-16,-25-1 15,24 25-15,-24-25 16,0 50 15,-24 0-15,24-1-16,0 1 15,0 0 1,24-25-16,1 0 16,25 0-1,-50-25-15,25 25 0,-1-25 16,1 25-16,0 0 16,-25-24-16,25 24 15,0-25-15,-25 50 63,-25-25 30,0 0-93,0 0 16,25 24 0,0 1-1,25-25 1,0 0 0,0 0-16,24 0 15,-24 0-15,0 0 16,0-25-16,-1 25 15,-48 0 17,-1 0-17,0 0-15,25 25 16,0 0 0,25-25 15,0 0-16,24 0-15,-24 0 16,0 0-16,0 0 16,-1 0-1,-24-25 1,25 25-16,-25-25 16,25 25-16,-25-24 15,25 24 1,-25-25-16,0 0 31,-25 25-31,0 0 31,25 25-31,0 0 16,0-1-16,0 1 16,-25 0-16,25 0 15,0 0-15,0-1 0,0 1 16,0 0-16,0 0 0,0 0 15,0 24-15,0-24 0,0 0 0,0 0 16,0-1 0,0-48 15,0-1-31,0 0 0,0 0 16,25 25-16,0-25 0,-25 1 15,50-26-15,-26 50 0,1-25 16,0 0-16,0 1 0,0 24 15,24-50-15,-24 50 0,-25-25 16,25 0-16,0-24 16,0 24-16,-50 25 31,0 0-31,25 25 16,-50 0-16,26-1 15,-1 1 1,25 0-16,0 0 0,0 0 0,25-1 15,-1 1 1,1-25-16,-25 25 0,25-25 16,0 0-16,0 0 15,-1 0-15,1-25 0</inkml:trace>
  <inkml:trace contextRef="#ctx0" brushRef="#br0" timeOffset="125964.0469">11733 7119 0,'0'25'16,"0"0"-16,-25-1 15,25 1-15,-25 0 0,0 0 16,0 49-16,1-24 16,-1-1-16,0-24 0,25 25 15,-25-25-15,0 49 0,25-49 0,-24 0 16,24-1-16,0 1 16</inkml:trace>
  <inkml:trace contextRef="#ctx0" brushRef="#br0" timeOffset="126237.3523">11807 7417 0,'0'0'0,"0"24"47,0 26-47,0-25 16,0 0-16,25 24 15,-25-24 1,25-25-16,-25-25 16,24 25-1,-24-25-15,25 1 0,-25-1 0,25 0 16,0 0 0,-25 0-16,25 25 0,-25-24 15,24 24 1</inkml:trace>
  <inkml:trace contextRef="#ctx0" brushRef="#br0" timeOffset="126387.2368">12055 7417 0,'25'24'16,"-25"1"-1,0 0-15,0 0 16,0 0-16,0-1 16,0-48 30,0-1-46</inkml:trace>
  <inkml:trace contextRef="#ctx0" brushRef="#br0" timeOffset="126518.9419">12080 7317 0,'0'0'0,"0"25"62,25-25-62</inkml:trace>
  <inkml:trace contextRef="#ctx0" brushRef="#br0" timeOffset="127161.301">12353 7417 0,'0'0'0,"-25"0"31,0 0-16,0 0 1,1 24 0,-1-24-16,25 25 0,-25 0 15,25 0 1,0 0-16,25-25 16,0 24-1,-1-24 1,1-24-16,0 24 15,-25-25-15,25 0 0,-25 0 0,25 0 16,-1 1-16,-24-1 0,25 25 16,-25-25-16,0 0 0,25 0 15,-50 25 17,25 25-32,0 0 15,-25 0-15,1 0 0,24-1 16,0 1-16,0 25 15,0-25 1,0-1-16,24-24 16,1 0-16,0 0 15,0 0-15,24-24 16,-24-1-16,0 25 16,0 0-16,0-25 0,-1 25 15,1-25 1,-25 0-1,-25 25 32,1 0-47,-1 25 16,0-25-16,25 25 16,-25 0-16,25 0 15,0-1-15,25-24 16,-25 25-16,25-25 15,0 0-15,-1 0 16,1 0-16,-25-25 0,25 25 16,0-24-16</inkml:trace>
  <inkml:trace contextRef="#ctx0" brushRef="#br0" timeOffset="127488.2321">12923 7491 0,'-25'0'0,"1"0"0,-1 0 15,0 0-15,0 25 16,25 0 0,-25-1-16,25 1 15,25 0-15,0-25 16,25 0-16,-26 0 16,1 0-16,0-25 15,-25 0-15,0 1 16,25-1-16,-25 0 15,0 0-15,-25 25 0,0 0 16,0 0-16,1 0 16,24 25-1,24-25 17,1 0-17,0 0 1,0-25-16</inkml:trace>
  <inkml:trace contextRef="#ctx0" brushRef="#br0" timeOffset="127892.026">13146 7491 0,'0'0'0,"0"25"15,25-25 1,-50 0 46,1 0-46,-1 25-16,25-1 31,0 1-31,25-25 16,-25 25-16,24-25 0,-24 25 16,25-25-16,-50 0 31,1 0-16,-1-25-15</inkml:trace>
  <inkml:trace contextRef="#ctx0" brushRef="#br0" timeOffset="128205.9529">13692 7144 0,'0'-25'0,"-25"25"16,1 50 15,-1-26-31,25 1 0,-25 25 16,0-25-16,25 24 0,-25-24 15,1 49-15,-1-24 0,25 0 16,-25-26-16,25 26 0,-25 0 0,25-26 16,-25 1-16,25 0 0,0 0 15,-24-25-15,24 25 0,49-50 32</inkml:trace>
  <inkml:trace contextRef="#ctx0" brushRef="#br0" timeOffset="128684.7145">13791 7367 0,'0'0'0,"0"-25"16,25 25-1,0 0 1,0 0-16,0 0 0,-25 25 15,24-25-15,1 25 0,0 0 16,-25-1-16,0 1 0,0 0 16,0 0-1,-25 0-15,0-1 0,1 1 16,24 0-16,-25-25 16,25 25-16,-25-25 0,25 25 15,25-25 1,0 0-1,24-50-15,-24 50 0,0 0 16,-25-25-16,25 0 0,-1 1 16,26-1-16,-25 25 0,-25-25 15,25 25-15,-1-25 16,-24 50 15,0 0 0,0 0-31,0-1 0,-24-24 16,24 25-16,0 0 16,0-50-1</inkml:trace>
  <inkml:trace contextRef="#ctx0" brushRef="#br0" timeOffset="128841.5882">14139 7342 0,'-25'0'0,"50"0"0,-50-25 16,50 50 15,24 0-15,-24-25 0,0 0-16</inkml:trace>
  <inkml:trace contextRef="#ctx0" brushRef="#br0" timeOffset="129100.6112">14312 7367 0,'25'0'16,"-25"25"-16,0 0 16,0-1-1,0 1 1,0 25-16,0-25 16,0-1-16,0 1 15,0 25-15,0-25 16,0-1-16,0 1 0,0 25 15,0 49 1,0-49-16,0-26 0,0 1 16,0 25-16,0-25 15,0-50 17,0 0-17,0 0-15,0 0 0</inkml:trace>
  <inkml:trace contextRef="#ctx0" brushRef="#br0" timeOffset="129316.1919">14436 7392 0,'0'0'0,"25"0"16,0 0-16,0 0 15,0 0-15,-1 0 16,-24 25-16,25-25 0,-25 24 15,25 1-15,-25 0 0,0 0 16,0 0-16,-25-1 16,0 1-16,1-25 0,-1 0 15,-25 25-15,25-25 0,-24 0 16</inkml:trace>
  <inkml:trace contextRef="#ctx0" brushRef="#br0" timeOffset="131650.0931">15032 7069 0,'0'0'0,"-25"0"15,0 0 1,50 0 31,0 0-32,-1 0 17,1 0-32,25 0 0,-50 25 15,25-25-15,-1 0 16,-24 25-16,25 0 16,-25 0-1,-25-1 1,1 1-16,-1 0 15,0 0 1,0 0-16,25-1 16,-25-24-16,25 25 0,-24 0 15,24 0-15,0 0 16,0-1-16,24-24 16,1 25-16,0-25 15,0 0-15,0 0 0,-1 0 16,1 0-16,0 0 15,-50 0 32,0 0-31,1 0 0,24 50-16,-25-50 15,25 25-15,0-1 0,0 1 16,0 25-16,0-25 0,0-1 0,0 1 15,25 25-15,-25-25 0,0 24 16,24-24-16,-24 0 16,0 0-16,0-1 0,0 1 0,0 0 15,0 0-15,-24-25 16,-1 0-16,0 0 0,0 0 0,0 0 16,1 0-16,-1 0 15,-25 0-15,25 0 0,1-25 16,-1 25-16,25-25 0,-25 25 15,25-49-15,0 24 16,25 0-16,0-25 0</inkml:trace>
  <inkml:trace contextRef="#ctx0" brushRef="#br0" timeOffset="132241.2682">15701 6995 0,'0'0'0,"0"25"47,0 0-47,0-1 15,0 1-15,0 0 16,0 0-16,0 0 0,0-1 16,0 1-16,0 0 0,0 25 15,0-26-15,0 1 0,-24 25 16,24-25-16,0-50 31,0 0-15,0 0-1,0 0-15,24 25 0,-24-24 16,25 24-16,0 0 0,-25-25 0,25 25 16,0 0-16,-1 0 15,1 0-15,-25 25 16,25-25-16,-25 24 0,0 1 15,25-25-15,-25 25 16,-25 0-16,0-25 16,0 0-1,1 0-15,-1 0 0,0 0 16,25-25 0,25 25-16,-25-25 15,25 0-15,-1 25 16,51-49-16</inkml:trace>
  <inkml:trace contextRef="#ctx0" brushRef="#br0" timeOffset="132368.0064">15999 7268 0,'25'0'16,"-100"0"-16,125 0 16,-25 25-1,-25-1-15,0 1 16,0 0 0,0 0-1</inkml:trace>
  <inkml:trace contextRef="#ctx0" brushRef="#br0" timeOffset="132517.3777">15949 7119 0,'0'0'16,"25"0"15,0 0-31,0 0 15,0 0-15,24 25 16</inkml:trace>
  <inkml:trace contextRef="#ctx0" brushRef="#br0" timeOffset="132857.6309">16197 7169 0,'0'24'0,"0"1"32,0 0-17,0 0-15,0 0 16,0-1-1,25-24 1,0 0 0,0-24-16,0-1 15,-1 25-15,-24-25 16,25 25-16,-25-25 0,25 0 16,-25 50 15,0 0-16,0 0 1,0 0-16,0-1 0,0 1 16,0 0-16,25 0 15,0-25 1,0 0-16,-1 0 16,-24-25-16,50 25 0,-25 0 15,0-25-15,-1 25 0</inkml:trace>
  <inkml:trace contextRef="#ctx0" brushRef="#br0" timeOffset="133620.7334">16644 7293 0,'25'-25'16,"-75"50"-16,100-75 0,-75 100 0,50-125 16,-50 75-1,0 0-15,0 0 0,1 25 16,-1 0 0,0-25-16,25 25 0,-25-25 15,25 24-15,0 1 16,25-25-16,0 0 15,0 0-15,-1 0 0,1 0 16,0 0-16,-25-25 16,50 1-16,-50-1 15,0 50 32,0-1-31,0 1-16,0 0 31,24-25-31,1 0 16,0 0-1,-25-25-15,25 25 16,-50 0 31,50 0-16,0 0-15,-1 0-16,-24-25 0,25 25 0,-25-24 15,25 24-15,0-25 0,-25 0 16,25 25-16,-1-25 16,-48 25 15,24 25-31,-25-25 0,25 50 0,0-26 15,-25 1-15,25 0 16,0 0 0,25-25-1,0 0-15,-1-25 16,1 0-16,0 25 0,0-25 16,24-24-16,-24 24 15,0 0-15,-25 0 0,25 25 16,0-24-16,-25 48 31,0 26-31,0-25 0,-25 0 0,25-1 16,0 1-16,0 50 15,0-51-15,0 26 0,0-25 16,0 24-16,0 1 0,0 24 16,0-49-16,-25 0 0,0 25 15,0-26-15,-49 26 0,49-50 16,-24 25-16,-1-25 0,0 0 0</inkml:trace>
  <inkml:trace contextRef="#ctx0" brushRef="#br0" timeOffset="134261.3993">15925 7962 0,'24'-25'0,"-24"1"0,0-1 16,0 0-16,25 0 15,-25 0-15,0 1 0,-25-1 16,1 25-1,24 25 1,-25-25-16,25 49 0,-25-24 16,25 0-16,-25 24 15,25 1-15,0-25 0,0 25 0,0-26 16,0 26-16,0-25 16,0 49-16,0-49 0,0 0 0,-25 0 15,25-1-15,0 1 0,0-50 31,0 1-31</inkml:trace>
  <inkml:trace contextRef="#ctx0" brushRef="#br0" timeOffset="134829.2911">15726 8111 0,'0'0'0,"0"-25"16,25 25-1,0 0-15,0 0 0,-1 0 16,1 0-16,0 0 15,74 0-15,-49 0 0,-25 0 16,-1 0-16,-24 25 47,0 0-47,0 0 16,0 0-1,0-1-15,25-24 16,0 0-16,25 0 15,-50-24-15,0-1 16,24 25-16,-24-50 0,0 25 16,0 1-16,0-1 15,0 0-15,-24 0 16,24 0-16,-25 25 16,74 0 15,-49 25-31,25-25 15,-25 25-15,25-25 0,0 0 16,0 25-16,-1-25 16,1 0-16,-25 25 15,25-1-15,-25 1 16,0 0 0,0 0-16,0 0 31,0-50 0,25 25-31,-25-25 16,25 0-16,0 0 15,-25 1-15,24-1 0,1 0 16,0 0-16,-25 0 16</inkml:trace>
  <inkml:trace contextRef="#ctx0" brushRef="#br0" timeOffset="135729.3285">16570 7962 0,'0'25'16,"-25"-50"-16,50 25 0,-25 50 15,0 0-15,-25-50 0,25 24 16,0 1-16,-25-25 0,25 25 16,0 0-16,0 0 15,25-25 17,0-25-17,-1 0-15,1 25 0,0-25 16,0 0-16,0 1 15,-25 48 17,-25-24-17,25 25-15,0 0 16,0 0-16,0 0 16,25-25-16,-1 0 15,-24 24-15,25-24 16,0 0-16,0 0 15,24 0-15,-24 0 16,0 0 0,0 0-16,0-24 0,-1 24 0,1 0 15,0-25 1,0 25 31,0 0-32,-25-25-15,24 25 0,1-25 16,-25 0 0,-25 25-1,-24-24-15,24 24 16,-25 0-16,26 0 0,-1 0 16,25 24-16,0 1 15,0 0 1,25 0-16,24-25 15,-24 0-15,0 0 16,0 0-16,24 0 0,-24 0 16,0 0-16,-25-25 15,-25 25 1,0 0 0,25 25-1,50-25 16,-25-25-31,-1 25 16,-24-25-16,25 0 0,0 1 16,25-51-16,-50 50 15,24 0-15,1-24 0,-25 24 16,25-25-16,0 26 0,-25-1 16,0 0-16,25 0 15,-25 50 1,-25 25-1,25-26-15,-25 1 0,25 25 16,-25-25-16,25 24 0,0 1 0,-25 0 16,25-26-16,0 1 0,0 25 15,0-25-15,0-1 0,0 1 16,0 0-16,25-25 0,-25 25 16,25-25-16,0 0 0,0-25 15</inkml:trace>
  <inkml:trace contextRef="#ctx0" brushRef="#br0" timeOffset="135881.8296">17289 8037 0,'-25'0'0,"50"0"0,-50-25 16,50 25 0,0 0-1,-1 0-15,26 0 0,-25 0 0,0 0 16,24 0-16,-24 0 0,25 0 15</inkml:trace>
  <inkml:trace contextRef="#ctx0" brushRef="#br0" timeOffset="136022.801">17835 8136 0,'24'25'16,"-24"-50"15,0 0 0</inkml:trace>
  <inkml:trace contextRef="#ctx0" brushRef="#br0" timeOffset="149465.3483">9971 8533 0,'0'0'0,"0"25"16,-24-25-16,-1 0 15,25 24 1,-25-24-16,25 25 16,-25-25-1,25 25 1,0 0-1,0-50 17,0 0-32,25 0 15,-25 1-15,25 24 0,0-25 16,24-25-16,-24 1 0,25 24 16,-25 0-16,24-25 0,-24 26 15,49-51-15,-24 50 0,-25-24 16,0 24-16,24 0 0,-24 0 0,0-24 15,0 24-15,-25 0 0,0 0 16,24 25-16,-24-25 0,0 50 47,0 0-47,0 0 16,25 0-16</inkml:trace>
  <inkml:trace contextRef="#ctx0" brushRef="#br0" timeOffset="150193.1187">11286 8930 0,'0'0'0,"25"-25"47,-25 0-47,25 0 0,0 0 16,-1 1-16,1-1 15,99-99 1,-74 74-16,-25 25 0,49-49 0,-49 24 16,0 26-16,24-1 0,-24-25 15,0 25-15,49-24 0,-49 24 16,0 0-16,0 0 0,-1 1 16,1-1-16,0 25 0,-25-25 0,25 25 15,-25-25-15,0 0 47,-25 25-16,0 0-31,0 50 0,1-50 16,-1 25-16,-25 0 0,25-1 16,-24 1-16,24 0 0,-25 0 15,26 0-15,-76-1 0,76 1 16,-26 0-16,25 0 0,0-25 15,1 0-15,-1 25 0,0-25 16,25-25-16,74 0 16,1-49-1,-1 49-15,-24 0 16,-25 0-16,24 0 0,-24 25 16,25-49-16,-26 49 0,1-25 15,0 50 16,-25 0-31,25-1 16,-25 1-16,25 0 0,24 0 16,-24-25-16,0 25 0,0-25 15,24 0-15,-24 0 0,74 0 16</inkml:trace>
  <inkml:trace contextRef="#ctx0" brushRef="#br0" timeOffset="150782.3804">13791 8930 0,'0'-25'32,"0"0"-17,25-25-15,0 26 0,0 24 16,-25-25-16,25-25 0,-1 25 0,26-24 16,-50 24-16,25-25 0,0 26 15,-1-1-15,-24-25 0,25 1 16,0-1-16,-25 25 0,0 0 15,0 1 1,0-1-16,-25 50 16,0-1-16,1 1 15,-26 25-15,25-25 0,0-1 16,1 1-16,-1 0 0,0 25 16,-49-1-16,49-24 0,0 0 15,0-25-15,25 25 0,-25-1 16,1-24-16,24-24 15,24-51 1,26 50-16,24-49 16</inkml:trace>
  <inkml:trace contextRef="#ctx0" brushRef="#br0" timeOffset="150898.0382">13990 8384 0,'25'0'0,"-199"99"0,323-198 0,-100 99 0,-24 25 16,0 24-1,-25-24-15,25 0 16,0 0-16,-1 0 0,1-25 15,0 24-15,0-24 0,0 0 16,-1 0-16</inkml:trace>
  <inkml:trace contextRef="#ctx0" brushRef="#br0" timeOffset="151578.4958">10269 8062 0,'0'0'0,"-25"-25"0,25 0 16,-24 25-16,24-25 0,-25 25 15,0 0-15,0 0 16,0 25-16,1 0 16,-1 0-16,0-25 15,25 24-15,-25-24 16,75 0 0,-25-24-1,-1-1-15,1 25 0,0-25 0,0 0 16,0 25-16,24-25 0,-24 25 15,0 0-15,0 25 16,-25 0 0,24 0-16,-24 0 0,25-1 15,0 1-15,49 0 16,-49-25-16,0 0 16</inkml:trace>
  <inkml:trace contextRef="#ctx0" brushRef="#br0" timeOffset="168270.1767">3001 9773 0,'-24'0'31,"48"0"47,-24 25-78,25-25 16,0 0-16,0 0 0,24 0 16,-24 0-16,0 0 0,25 0 15,24 0-15,-24 0 0,-26 0 16,26 0-16,-25 0 0,0 0 16,-1 0-16,1 0 0,-50 0 31,1 0-31,-1 0 15,0 0-15,-49 0 16,49 0-16</inkml:trace>
  <inkml:trace contextRef="#ctx0" brushRef="#br0" timeOffset="168583.2111">3076 9798 0,'-25'0'0,"0"0"16,25 25-1,0-1 1,0 1-16,0 0 15,-25 0-15,25 0 0,0-1 16,-24 1-16,-1 50 0,25-50 16,0-1-16,-25 26 0,25-25 15,0 0-15,-25 49 16,25-49-16,0 0 0,0-1 0,0 1 16,0 25-16,25-25 0,0-1 15,0-24-15,-25 25 16,49-25-16,-24 0 0,0 0 15,0 0 1,24-25-16,-24 25 0,0-24 0,0-1 16,-25 0-1,0 0-15,-25 25 16,25-25-16,-25 25 16,0-24-16</inkml:trace>
  <inkml:trace contextRef="#ctx0" brushRef="#br0" timeOffset="168759.4836">2902 10220 0,'0'0'16,"0"-25"-1,25 25 1,0 0-16,24 0 0,-24-25 16,0 25-16,0 0 0,24 0 15,-24 0-15,25 0 0,-25 0 16,-1 0-16,1 0 0,0 0 15,25-25-15</inkml:trace>
  <inkml:trace contextRef="#ctx0" brushRef="#br0" timeOffset="169069.3629">3373 10145 0,'0'25'63,"0"0"-63,0 24 15,0-24-15,0 0 16,0 0-16,0 0 15,25-25 1,-25-25 0,25 25-16,-25-25 0,25 0 15,-25 0-15,25 1 0,-1-1 16,-24 74 31,0-24-47,0 0 15,0 0-15,0 0 16,25-1-16,0 1 0,0-25 16,0 0-1,-1 0-15,-24-25 16,50 1-16</inkml:trace>
  <inkml:trace contextRef="#ctx0" brushRef="#br0" timeOffset="169349.6924">3795 10195 0,'0'0'0,"0"-25"16,0 0 15,-25 25 1,25 25-32,0 0 15,-24 0 1,24-1-16,-25 1 0,25 0 15,0 0-15,0 0 16,0-1-16,25-24 16,-25 25-16,24 0 15,1-25-15,0 0 16,0 0-16,0-25 16,-25 0-16,24 1 0,-24-1 0,25 25 15</inkml:trace>
  <inkml:trace contextRef="#ctx0" brushRef="#br0" timeOffset="169621.081">3994 10220 0,'0'0'0,"-25"24"47,25 1-47,0 0 16,0 25 0,0-26-16,0 1 15,25-25-15,-1 0 16,1 0-16,-25-25 15,25 1-15,-25-1 16,0 0-16,0 0 16,0 0-16,0 1 0,0-1 0,-25 25 15,0 0 1,1-25-16,-1 25 16,25 25-16,0 0 15,25-25 1,-1 0-16</inkml:trace>
  <inkml:trace contextRef="#ctx0" brushRef="#br0" timeOffset="170185.5842">4390 10195 0,'0'0'16,"25"0"-16,-25-25 16,25 25-16,-25-25 15,-25 25 1,-24 0 15,24 0-31,0 0 16,0 0-16,0 25 15,25 0-15,-24-25 0,24 25 16,0-1-16,-25 1 0,25 0 0,0 0 16,0 0-1,0-1-15,25-24 0,-1 0 16,1 0-16,25 0 15,-50-24-15,25-1 0,-1 0 16,1 0-16,0 0 0,0-24 16,0 24-16,-25 0 0,24-24 15,-24 24-15,25 0 0,-25 0 16,25 0-16,-25 0 0,0 1 16,0 48 15,0 1-16,0 0 1,0 0 0,0 0-1,-25-25-15,25 25 16,0-1-16,0 1 16,-25 0-16,25 0 15,0 0-15,0 24 0,0-24 16,0 0-16,0 0 15,0-1 1,25-24-16,-25-24 31,0-1-31</inkml:trace>
  <inkml:trace contextRef="#ctx0" brushRef="#br0" timeOffset="170375.3987">4762 10120 0,'0'25'16,"0"25"-1,0-25 1,25-1-16,-25 1 16,25 0-16,-25-50 31,-25 25-31</inkml:trace>
  <inkml:trace contextRef="#ctx0" brushRef="#br0" timeOffset="171013.3149">4762 9996 0,'-24'0'32,"48"0"-17,1 25 1,0-25-16,0 0 0,0 0 15,0 0-15,24 0 0,1 0 16,-25 0-16,-1-25 0,1 25 16,0 0-16,0 0 15,-25 25 1,0 0-16,-25-25 16,25 25-16,0 0 15,0-1-15,0 1 16,25-25-16,-25 25 15,49-25-15,-24 0 16,25 0-16,-25 0 0,-1-25 0,1 25 16,0-25-16,25 25 0,-26 0 15,-24-24-15,25 24 0,0 0 16,-25-25-16,25 25 16,-25-25-16,25 0 15,-25 0 1,24 25-16,-24-25 0,25 25 0,0-24 15,-25-1-15,25 0 16,-25 0 0,-50 25-16,25 0 15,1 25-15,-1 25 0,0-26 16,25 1-16,-25 0 0,25 0 16,-25 49-16,25-49 0,0 25 15,0-1-15,0 1 0,0 0 16,25 24-16,-25-24 15,25-1-15,-25 1 0,0-1 0,0 26 16,0-26-16,0-24 0,-50 25 0,50-25 16,-24-25-16,24 24 0,-50 1 15,25-25-15,0 0 16,1-25-16,-26 1 16,25-26-16,0 25 15,25 0-15,0-49 0,0 49 16,0 0-16,25 1 0,-25-26 15,75 0-15,-75 26 0</inkml:trace>
  <inkml:trace contextRef="#ctx0" brushRef="#br0" timeOffset="171226.3903">5829 10344 0,'0'0'0,"0"24"16,25-24 31,0 0-32,0 0 1,-25-24 0,0-1-1</inkml:trace>
  <inkml:trace contextRef="#ctx0" brushRef="#br0" timeOffset="173590.0428">2530 8359 0,'0'0'0,"0"-25"0,0 1 16,-25 24-16,25 49 47,0-24-47,0 0 0,0 0 15,0 74-15,-25-50 0,25 1 16,0-25-16,-24 24 0,24 1 16,0 49-16,-25-74 0,25 25 15,0-26-15,0 1 0,-25 0 16,25-50-1,0 0 1,0 1-16,0-26 0,0 25 16,0-24-16,0-26 15,25-49-15,-25 25 0,25 74 16,-1 0-16,-24-24 0,50-1 16,-25 25-16,0 25 15,-1 0-15,1 0 0,0 0 16,0 0-16,0 50 15,-25-25-15,0 24 0,0-24 16,0 0-16,-25 0 0,25 24 0,-25-24 16,-25 25-16,26-25 0,-1-1 15,0-24-15,0 25 0,0-25 16,1 0-16,-1 0 16,25-25-1,25 25-15,-1 0 16,1-24-16,25-1 0,-25 25 15,-1 0-15,1 0 0,25 0 16,-25 0-16,24 25 0,-24-25 16,-25 24-16,25 1 0,-25 0 15,0 25-15,0-26 0,-25 1 16,0 0-16,25 25 0,-49-26 0,-1 1 16,25 0-16,-24 0 0,24-25 15,0 0-15,-25 25 0,1-25 16,24 0-1,0-25-15,25 0 16,50 0-16,-50 0 16,49 1-16,-24-1 0,25 25 15,-25-25-15,24 0 0,-24 25 16,50-25-16,-26 1 0,-24-1 16,25 25-16,-26-25 0,1 0 15,0 0-15,0 25 0,-25-24 0,25 24 16,-25-25-16,-25 25 31,25 25-31,-50-1 16,25 1-16,1 0 0,-1 0 15,0 49 1,25-49-16,25 0 16,0-25-1,-1 0-15,1-25 16,0 25-16,0-25 0,-25 0 15,25 25-15,-25-24 0,24-1 0,-48 25 47,24 25-31,0-1-16,0 1 16,0 0-16,24-25 15,1 0 1,0 0-16,25-50 15,-26 50-15,1-24 0,-25-1 16,25 0-16,0 0 0,-25 0 16,0 1-16,25 24 0,-25-25 15,-25 25 1,0 0-16,0 25 16,25-1-16,-25 1 0,25 0 15,0 0-15,0 0 16,0-1-16,0 1 0,25 0 15,-25 0-15,0 24 0,25-24 0,0 0 16,-25 0 0,25-25-16,-25 50 0,-25-26 15,0-24 1,0 0-16,0 0 16,25-24-16,0-1 15,25 0 1,0 0-16,25 0 0,-26 0 15,1 1-15,0 24 16,0-25-16,0 0 0,24-25 16,-24 26-16,-25-1 0,25 0 0,-25 0 15,25 0-15,-25 1 0,-25 24 32,0 24-32,0-24 15,0 25-15,25 0 0,-49 25 16,24-26-16,25 1 15,0 0-15,0 0 0,0 24 0,0-24 16,0 0-16,25-25 16,0 25-16,-1-25 15,1 0-15,0 0 16,0 0-16,0-25 0,-1 0 16,1 25-16</inkml:trace>
  <inkml:trace contextRef="#ctx0" brushRef="#br0" timeOffset="174205.9785">3969 8458 0,'-25'0'15,"25"25"1,-25-25-16,25 25 16,-49 0-16,49 0 0,0-1 15,-25 1-15,25 0 0,0 0 16,-25 49-16,25-49 0,0 25 16,0-26-16,0 1 0,0 50 15,0-51-15,0 1 0,0 0 16,25 0-16,-25 0 0,25 0 0,-1-1 15,1-24-15,0 0 16,0 0-16,0-24 0,-1 24 16,-24-25-16,25 0 0,-25 0 15,0 0-15,0 0 0,0 1 16,-25-1 0,1 0-16,-1 25 15,-25 0 1,25 25-16,1-25 15,24 25-15,-25-1 0,0 1 16,50-25 15,-25-25-31,49 1 16,-24-1-16,0 0 16</inkml:trace>
  <inkml:trace contextRef="#ctx0" brushRef="#br0" timeOffset="174644.8636">4390 8533 0,'0'0'0,"0"-25"31,0 50 1,0 0-17,0 24 1,0-24-16,-24 0 15,24 0-15,-25-1 0,0 1 16,25 0-16,-25 0 0,25 0 16,-25-1-16,1 1 0,24 0 15,0 0-15,0 0 16,-25-25-16,25 24 0,0 1 16,25-25-1,-25 25-15,24-25 0,1 0 16,0 0-1,0 0-15,24 0 16,1 0-16,-25-25 0,24 25 16,1-25-16,-25 25 15,24 0-15,-24 0 16,0 0-16,-50-24 47,0-1-47,1 0 15,24 0-15,0 0 16,-25 25-16</inkml:trace>
  <inkml:trace contextRef="#ctx0" brushRef="#br0" timeOffset="174807.534">4564 8731 0,'0'-25'0,"0"100"0,0-125 0,-25 25 16,25 50 15,0 25-31,0-25 16,0-1-16,0 51 15,0-50-15,-25-1 0,25 1 16,0 25-16,-24 0 0,24-26 16,0 1-16,-25 0 0,0 0 15</inkml:trace>
  <inkml:trace contextRef="#ctx0" brushRef="#br0" timeOffset="175717.313">2927 9599 0,'0'0'0,"-25"-24"0,0 24 16,50 0 15,0-25-31,0 25 16,0 0-1,-1 0-15,26 0 0,0 0 16,-1-25-16,1 25 15,-1 0-15,1 0 0,0 0 0,24 0 16,75-25-16,-75 25 16,1 0-16,24 0 0,-25 0 0,75 0 15,-99 0-15,-1 0 0,1 0 16,0-25-16,-26 25 0,26 0 16,-25 0-16,-75 0 15,25 0 1,1 0-16,-1 0 15,-25 0-15,-24 0 0,24 25 16,25-25-16,-24 0 0,-1 0 16,-74 0-16,75 0 0,-1 25 0,-25-25 15,26 0-15,-26 25 0,-24-25 16,25 25-16,24-25 0,25 0 16,-24 0-16,24 24 0,-25-24 15,26 0-15,48 0 31,1 0-31,0 0 16,25 0-16,-26-24 16,1 24-16,25 0 0,-25 0 15,74-25-15,-50 25 0,26-25 16,-26 25-16,26 0 0,-1 0 16,75 0-16,-74-25 0,-1 25 0,0 0 15,1 0-15,49 0 0,-75-25 16,1 25-16,-25 0 0,0 0 15,24-24-15,-74 24 16,-24 0 0,-26 0-16,26 0 0,-26 24 0,1-24 15,0 0-15,-50 25 0,49-25 16,1 0-16,-1 25 0,26-25 16,-1 25-16,-49-25 15,74 25-15,0-25 0,0 24 16,75-24-1,-25 0-15,0 0 0,24 0 16,51 0-16,-51-24 16,26 24-16,-26-25 0,26 25 0,24 0 15,-25-25-15,-24 25 16,-25-25-16,24 25 0,-24 0 0,25-25 16,-26 25-16,-24-24 0</inkml:trace>
  <inkml:trace contextRef="#ctx0" brushRef="#br0" timeOffset="177689.3381">1339 7045 0,'0'0'0,"0"-25"16,0 50 15,0 24 1,-24-24-32,24 0 0,0 24 15,0 1-15,0 0 16,0-26-16,0 26 0,0 0 0,0-26 15,0 51-15,0-26 0,0-24 16,0 0-16,0 0 0,24 0 16,-24-1-16,0-48 31,0-1-31,25 0 0,-25 0 16,0-24-16,25-26 0,-25 26 0,25 24 15,-25-25-15,0 1 0,25-1 16,-1 0-16,-24 1 0,25 49 15,-25-25-15,0 0 0,25 0 16,-25 50 0,0 0-16,25 25 15,-25-1-15,0-24 0,0 25 16,0-1-16,0 26 0,25-51 16,-25 1-16,0 25 0,24-25 15,-24-1-15,25 1 0,0-25 16,0-25-1,0 1-15,-25-1 0,25 0 16,-1-25-16,1 1 0,25-26 16,-50 26-16,25 24 0,-1 0 15,1-24-15,0-1 16,0 25-16,-25 50 16,0 0-1,0 0-15,0-1 0,0 1 16,0 50-16,0-26 0,0-24 15,0 25-15,0 49 16,0-74-16,0-1 0,0 1 16,0 0-16,0 0 0,0-50 15,25 25 1</inkml:trace>
  <inkml:trace contextRef="#ctx0" brushRef="#br0" timeOffset="178081.7504">2232 7119 0,'-24'0'16,"48"0"46,1 0-62,0 25 16,0-25-16,0 0 16,-1 0-16,1 0 0,0 0 15,0 0 1,-50 25 15,0-25-31,0 0 16,25 24-16,0 1 0,-24 0 15,24 0-15,0 0 16,0 24-16,0-24 0,0 0 16,-25 0-16,25 24 0,0-24 15,0 25-15,-25-26 0,25 26 16,0-25-16,-25-25 0,25 49 16</inkml:trace>
  <inkml:trace contextRef="#ctx0" brushRef="#br0" timeOffset="178240.2197">2183 7665 0,'0'-25'16,"0"0"0,25 25-16,-1 0 15,1 0-15,0-25 16,25 25-16,-1 0 0,-24-25 16,0 25-16,0-24 15,49-1-15,-49 0 0,0 0 0,-1 0 16</inkml:trace>
  <inkml:trace contextRef="#ctx0" brushRef="#br0" timeOffset="178741.3965">2679 7317 0,'0'-74'32,"0"148"-32,0-123 15,-25 98 1,25-24-16,-25 0 0,25 0 16,-25 49-16,25-49 0,0 0 15,0 0-15,0 24 0,-24-24 16,24 0-16,0 0 15,0-50 1,49 25-16,-49-50 0,25 25 16,-25 1-16,50-51 0,-50 26 15,25 24-15,-1-25 0,-24 25 16,25 1-16,0-26 0,-25 75 31,0 0-31,0-1 16,0 1-16,0 25 0,0-1 15,0-24-15,0 0 0,0 0 16,0 0-16,25-25 31,24-25-31,-24 0 0,0 0 16,0-24-16,0 24 16,49-50-16,-49 51 0,0-1 0,-25 0 15,24 0-15,1 0 16,-25 50-1,0 0 1,-25 0-16,25 0 0,0-1 16,0 1-16,-24 50 15,24-51-15,0 1 0,-25 50 16,25-51-16,0 1 0,0 0 16,0 0-16,25-25 15,-1 0-15,1-25 16,0 25-16</inkml:trace>
  <inkml:trace contextRef="#ctx0" brushRef="#br0" timeOffset="179101.6292">3398 7193 0,'-25'0'16,"50"0"15,0 0-31,0 0 0,24 0 15,-24 0-15,25 0 0,-25 0 16,-1 0-16,1 0 0,25-24 16,-25 24-16,0 0 0,-50 0 31,0 24-31,0-24 16,0 25-16,0-25 0,1 25 0,-1 0 15,0 24-15,-25 51 16,26-51-16,-1-24 15,25 0-15,0 24 16,25-24-16,-1 0 16,1-25-16,0 0 0,25 0 15,-26 0-15,1 0 0,0 0 0,0 0 16,25-50-16,-26 50 0,1-24 16,0 24-16,0-25 0,-25 0 15,0 0-15</inkml:trace>
  <inkml:trace contextRef="#ctx0" brushRef="#br0" timeOffset="179244.7281">3497 7417 0,'0'24'16,"25"-24"0,0 0-16,0 0 0,0-24 15,24 24-15,1-25 16,-25 25-16,0-25 0</inkml:trace>
  <inkml:trace contextRef="#ctx0" brushRef="#br0" timeOffset="184472.8053">3919 6921 0,'0'-25'0,"0"0"16,-25 0 15,25 0-31,-24 0 16,-1 1-16,25-1 15,-25 0-15,-25 0 0,26 0 0,-26 1 16,25-1-16,-49 0 0,-26-25 15,26 26-15,0-1 0,-1 0 16,1 0-16,-100 0 0,25 1 16,-24-1-1,98 25-15,1 0 0,-1 0 0,1 0 16,0 25-16,-50-1 0,49 1 16,1 0-16,24 0 0,-24 0 15,-25 49-15,49-24 0,0-26 16,1 26-16,-1 0 0,0-26 15,-24 76-15,49-51 0,0-24 16,1 25-16,-1-1 0,0 26 16,0-26-16,25 1 0,0-25 15,0 24-15,-25-24 0,25 50 0,0-26 16,0-24-16,25 0 16,-25 24-16,50 1 0,-25-25 15,-1 0-15,1 24 0,0-24 0,25 0 16,24 24-16,-24-24 0,-25 0 15,24 0-15,1-25 0,49 49 16,-49-49-16,-1 25 0,-24-25 16,25 0-16,-1 0 0,50 25 15,-49-25-15,0 0 0,-1 0 16,1 0-16,74-25 0,-75 0 0,26 25 16,-1-24-16,-24 24 0,24-25 15,50 0-15,-74 25 0,24-25 16,-24 25-16,0 0 15,49-25-15,-50 25 0,1 0 0,24-24 16,-24 24-16,0-25 0,49 0 16,-49 0-16,-1 25 0,1-25 15,-1 1-15,51-1 0,-51 0 16,1 0-16,-1 0 0,-24 1 16,25-1-16,24-50 0,-24 26 15,-25 24-15,-1-25 0,1 1 0,25-50 16,-25 49-16,-25 0 0,24 1 15,-24 24-15,0-25 0,0 1 16,0 24-16,-24 0 0,24 0 16,-50 0-16,25 25 0,-24-24 15,24-1-15,-25 25 0,1 0 16,24 0-16,-25 0 0,-24 25 16,49-25-16,-25 24 0,26 1 15,-1 0-15</inkml:trace>
  <inkml:trace contextRef="#ctx0" brushRef="#br0" timeOffset="186065.9146">5085 9277 0,'25'0'47,"0"-25"-32,-1 0-15,1 25 16,0-24-16,0-1 15,-25 0-15,25 25 16,-25-25-16,24 0 16,1 1-1,-25-1-15,0 0 0,25 0 16,-25 0-16,0 0 0,0 1 0,25-1 16,-25 0-16,0-25 0,0 26 15,0-1-15,0 0 16,0-25-16,0 26 0,0-1 15,0 0-15,0 0 0,0 0 16,0-24-16,-25 24 0,25 0 16,-25-24-16,0 24 0,25-25 15,-24 25-15,24 1 0,-25-1 16,25 0-16,0 0 0,-25 0 16,0 1-16,25-1 0,-25 25 15,25-25-15,-24-25 0,-1 50 16,25-24-16,-25-1 0,25 0 0,-25 0 15,25 0-15,-25 0 0,25 1 16,0-1-16,-24 0 16,-1 0-16,25 0 0,-25 1 15,0-1-15,0 0 16,1 25 0,24-25-16,-25 0 15,0 1 16,0 24-15,0 0-16,0 0 31,25 24-31,-24 1 16,24 0 0,-25-25-16,0 50 0,25-26 15,-25-24-15,25 25 0,0 0 16,-25 0-16,25 0 0,-24-25 0,24 24 15,0 1 1,-25 0 0,25 0-16,25-50 31,-25 0-31,0 0 16,24 1-16,-24-1 0,0 0 15,0 0-15,25 0 0,-25 1 16,0-1-16,0 0 0,0-25 15,0 26-15,25 24 16,-25-25-16,0 0 0,0 0 16,25 25 15,0 0-15,-1 0-1,1 0-15,25 0 16,-25 0-16,24 0 15,26 0-15,-50 0 0,-1 0 16,51 0-16,-50 0 0,-1 0 16,1 0-16,25 0 15,-25 0 1</inkml:trace>
  <inkml:trace contextRef="#ctx0" brushRef="#br0" timeOffset="194241.6238">5953 8657 0,'0'-25'109,"25"0"-93,0 0-1,0 25 1,-1-24 0,1 24-1,-25 24 1,25-24-16,-25 25 16,0 0-16,25 0 15,-25 0-15,0-1 16,0 1-16,0 25 0,0-25 15,0-1-15,0 1 16,0 25-16,0-25 0,0-1 16,-25-24-16,25 25 15,-25 0-15,0 0 0,1 0 16,-1-25-16,25 25 16,-25-25-16,25 24 0,-25-24 0,25-24 46,0-1-30,0 0 0,25 25-1,-25-25 1,25 25-16,0 0 16,-1 0-1,1 0 16,-25 25-31,25-25 0,-25 25 16,25-25-16,0 0 16,-1 25-16,1-25 15,0 0 1,0-25 15,-25 0-31,0-25 16</inkml:trace>
  <inkml:trace contextRef="#ctx0" brushRef="#br0" timeOffset="194852.7416">6424 8310 0,'0'24'15,"-24"1"17,24 0-32,-25 0 15,25 0 1,0 24-1,-25-49 1,25 25-16,0 0 0,0 0 16,0-1-16,0 1 15,25-25-15,-25 25 0,25-25 16,-1 25-16,1-25 16,0 0-16,-25-25 15,25 25-15,-25-25 16,0 0-16,0 1 15,0-1 1,-25 25 0,0 0-16,0 0 15,1 0 1,24 25-16,-25-25 16,25 24-1,-25-24-15</inkml:trace>
  <inkml:trace contextRef="#ctx0" brushRef="#br0" timeOffset="195551.7217">5705 8731 0,'0'25'0,"25"-25"46,-25-25-46,25 25 16,-1 0-16,1 0 16</inkml:trace>
  <inkml:trace contextRef="#ctx0" brushRef="#br0" timeOffset="195701.4944">5705 8880 0,'25'0'0,"0"0"15,-1 0-15,1 0 16,0 0-16,0-25 0</inkml:trace>
  <inkml:trace contextRef="#ctx0" brushRef="#br0" timeOffset="199477.4716">6772 8855 0,'24'0'46,"1"0"-30,0 0-16,0 0 31,0 0-15,0 0 0,-25 25-16</inkml:trace>
  <inkml:trace contextRef="#ctx0" brushRef="#br0" timeOffset="199661.0695">6796 8930 0,'0'24'0,"25"1"31,0-25-15,0 0-16,0 0 15,0 0-15,-1 0 16,1 0-16,-25-25 16</inkml:trace>
  <inkml:trace contextRef="#ctx0" brushRef="#br0" timeOffset="205365.1676">7293 9128 0,'24'0'109,"1"0"-93,0 0 0,0 0-16,0 0 15,-1 0-15,1 0 0,0 0 16,0 0-16,0 0 16,-1 0-16</inkml:trace>
  <inkml:trace contextRef="#ctx0" brushRef="#br0" timeOffset="205670.1264">7764 9128 0,'25'0'32,"-1"0"-17,1 0 1,0 25-16,0-25 0,0 0 15,-1 0 1,1 0-16,0 0 0,0 0 16</inkml:trace>
  <inkml:trace contextRef="#ctx0" brushRef="#br0" timeOffset="205984.6872">8186 9128 0,'24'0'31,"1"0"-15,0 0-16,0 0 15,0 0 1,-1 0-16,1 0 0,0 0 16,0 0-16,24 0 15,-24 0-15</inkml:trace>
  <inkml:trace contextRef="#ctx0" brushRef="#br0" timeOffset="206284.6113">8706 9128 0,'25'0'32,"0"0"-17,0 0-15,0 0 16,-1 0-16,1 0 0,0 0 15,0 0-15,0 0 16,-1 0-16</inkml:trace>
  <inkml:trace contextRef="#ctx0" brushRef="#br0" timeOffset="206581.798">9178 9153 0,'25'0'31,"-1"0"-15,1 0-16,0 0 0,0 0 15,24 0-15,-49-25 16,25 25-16,0 0 0,0 0 16,0 0-16</inkml:trace>
  <inkml:trace contextRef="#ctx0" brushRef="#br0" timeOffset="206842.6156">9674 9128 0,'25'0'0,"-1"0"16,1 0 0,0 0-16,0 0 15,0 0-15,-1 0 0,1 0 16,25 0-16,-25 0 0,-1 0 16,1 0-16,0 0 0</inkml:trace>
  <inkml:trace contextRef="#ctx0" brushRef="#br0" timeOffset="208061.0351">7590 9376 0,'0'25'31,"25"-25"-15,-25 25-16,0 0 0,0-1 31,25-24-31,-25 25 0,25-25 31,-1 0-15,1 0 0,-25-25-1,25 25-15,0-24 16,0 24-1,-1-25-15,1 25 0,0-25 16,0 25-16,0 0 16,24-25-16,-24 25 0,0 0 0,0 0 15,0 0-15,24-25 16,-24 25-16,0 0 0,0 0 16,-1 0-16,1 0 0,0 25 0,0-25 15,0 25-15,-1 0 16,-24 0-16,25-25 15,-25 24-15,25-24 0,-25 25 16,25-25-16,-25 25 0,25-25 16,-25 25-16,0 0 15,0-50 32,24 0-47,1 25 16,-25-25-16,25 25 15,-25-25-15,25 25 0,0-24 0,-1 24 16,-24-25-16,25 25 0,0-25 16,0 25-16,0 0 15,-25-25-15,24 25 16,1 0-16,0 0 16,0 25-1,-25 0-15,25-25 0,-25 25 16,24-25-16,1 24 15,0 1-15,0 0 16,0-25-16,-25 25 0,49 0 16,-24-1-16,0-24 0,0 25 15,24 0-15,-24-25 0,0 0 16,0 0-16,0 0 16,24 0-16,-24 0 0,25-25 15,-26 25-15,1-25 0,25 25 16,-1-24-16,-24-1 0,0 25 15,0-25-15,0 25 0,24-50 0,-24 26 16,-25-1-16,0 0 16,0 0-16,-74 0 0,49 1 15,-25 24-15,1-25 0</inkml:trace>
  <inkml:trace contextRef="#ctx0" brushRef="#br0" timeOffset="209176.6125">4663 8558 0,'0'0'0,"0"-25"0,-25 0 16,25 0-1,-24 25-15,-1-25 16,0 1-16,25-1 16,-25 25-16,25-25 0,-49 0 15,24 0-15,0 25 0,0-24 16,0-1-16,-24 0 0,24 25 15,0 0-15,0-25 0,1 25 0,-1 0 16,-25 0-16,25 0 16,1 0-16,-1 0 0,0 0 15,0 0-15,-24 0 0,24 0 16,0 0-16,25 25 0,-25-25 0,-24 25 16,24 0-16,0-25 0,0 24 15,0-24-15,1 25 16,-1 0-16,0-25 0,25 25 15,-25-25-15,0 25 0,0-1 16,25 1-16,-24-25 0,24 25 16,-25 0-16,0 24 0,0 1 15,0-25 1,25 24-16,0 1 0,0-25 16,0 0-16,0-1 0,0 1 15,0 50-15,0-51 0,0 26 16,25-25-16,-25 0 0,25 0 15,0-1-15,0 1 0,-1 0 16,1 0-16,0 0 0,0-25 16,25 24-16,24 1 0,-24-25 15,-1 25-15,1-25 0,-1 0 16,51 0-16,-51 0 0,1-25 16,-25 0-16,24 1 0,-24-1 15,25-25-15,-26 25 0,1 1 16,-25-1-16,0 0 0,0-25 15,0 25-15,-25 25 16,25-24-16,0 48 31,25-24-31</inkml:trace>
  <inkml:trace contextRef="#ctx0" brushRef="#br0" timeOffset="209625.7997">4986 9475 0,'25'0'31,"-1"0"-15,1 25-16,0-25 16,25 25-16,-26 0 0,26-25 0,-25 25 15,24-1-15,26 26 0,-26-25 16,1 0-16,0-1 0,-1 26 15,1-25-15,49 49 0,-25-49 16,-24 25-16,25-1 0,-26-24 16,50 74-16,-49-74 0,0 25 15,-1-25-15,-24 24 0,0-24 16,0 0-16,-1 0 0,1-1 16,-25-48-1,25 24 1,-25-25-16,25 0 15</inkml:trace>
  <inkml:trace contextRef="#ctx0" brushRef="#br0" timeOffset="210154.1774">7069 10220 0,'0'0'0,"-24"0"0,-1 0 0,0 0 16,25 24-16,-25-24 0,0 0 0,1 25 16,-1 0-16,0 0 15,0 0-15,25-1 16,-25 51-16,25-50 0,0 24 16,-25-24-16,25 25 0,0-1 0,0 1 15,25-25-15,-25-1 0,25 1 16,0-25-16,25 25 0,-26-25 15,1 0-15,0 0 16,25-50-16,-50 26 16,0-1-16,0 0 0,-25 0 15,0 25-15,0-25 0,-24 25 16,24 0-16,0 0 16,0 0-16,0 0 0,-24 0 15,49 25-15,24-25 31,1 0-31,0-25 16,50 1-16,-51-1 0</inkml:trace>
  <inkml:trace contextRef="#ctx0" brushRef="#br0" timeOffset="210397.2744">7218 10368 0,'50'-49'15,"-25"49"-15,-25-25 0,-25 75 16,0-26-1,0 1 1,25 0-16,-25 0 0,25 0 16,0-1-16,0 1 0,0 0 0,0 0 15,25 0-15,0-1 16,25 1-16,-1-25 16,1 25-16,-25-25 0,-1 0 15,1 0-15,0 0 0,0-25 16,0 0-16,-25 1 15,0-26-15</inkml:trace>
  <inkml:trace contextRef="#ctx0" brushRef="#br0" timeOffset="210533.3828">7466 10393 0,'-49'0'16,"123"75"-16,-99-150 0,-24 100 0,24-25 0,25 25 0,-25 0 15,25 24-15,-25-24 0,25 0 16,-25 0-16,25-1 0,-24 1 15,24 25-15,0-25 16,0-1-16,24-24 16</inkml:trace>
  <inkml:trace contextRef="#ctx0" brushRef="#br0" timeOffset="210870.6982">7962 10542 0,'25'-25'16,"-25"0"0,-25 25 30,-24 0-46,49 25 0,-25-25 16,0 0-16,0 50 0,0-1 16,25-24-1,0 0-15,25 0 16,0 0-16,0-1 16,0-24-16,-1 0 15,1-24-15,0 24 0,-25-25 16,25 0-16,-25 0 0</inkml:trace>
  <inkml:trace contextRef="#ctx0" brushRef="#br0" timeOffset="211222.9512">8161 10294 0,'0'0'0,"0"-25"16,0 50 0,-25-25-1,25 50-15,0-26 0,-25 1 16,25 25-16,0-25 0,0 24 15,0-24-15,0 0 0,0 24 16,0-24-16,0 0 0,0 0 0,25-25 16,0 0-1,0 0 1,-1-25-16,-24-25 16,25 50-16,0-24 0,0-1 15,0 25-15,-25-25 0,0 50 31,0 0-15,0-1-16,0 1 16,0 0-16,24-25 15,1 0 1,0 0-16,0 0 0,0 0 0,24-25 16,-24 0-1</inkml:trace>
  <inkml:trace contextRef="#ctx0" brushRef="#br0" timeOffset="211519.5417">8657 10542 0,'25'-25'16,"-50"50"-16,50-75 0,-25 26 16,-25 24-16,0 0 15,0 24-15,0-24 0,1 25 16,-1 0-16,0 0 16,0-25-16,25 25 0,0-1 15,25-24 1,0 0-16,0 0 15,-1 0-15,1 0 0,-25-24 16,50-1-16,-25 0 16,-1 25-1,-24 25 17,0 0-17,0-1-15,0 1 0,25-25 31</inkml:trace>
  <inkml:trace contextRef="#ctx0" brushRef="#br0" timeOffset="212065.3802">8781 10641 0,'25'0'31,"-75"0"-31,75 0 0,0 25 31,-25 0-31,0 0 16,-25-1-1,25-48 1,25-1 0,-1-25-1,1 25-15,0 1 0,0-1 0,-25 0 16,25 0-16,-25 0 16,24 25-16,-24-24 0,25 24 15,-25 24 1,25 1-16,-25 0 15,25-25-15,0 0 16,-25 25-16,25-25 0,-1 0 16,1 0-16,0 0 15,-25-25 1,-25 25 0,0 0-16,1 0 15,-1 0-15,0 25 16,0-25-16,0 0 15,25 25-15,-25-25 0,25 24 16,0 1-16,25-25 16,0 0-16,0 0 15,0 0-15,0 0 16,-1 0-16,1-25 0,0 1 16,-25 48 15,0 1-16,0 0-15,0 0 16,25-25 0,0-25-1,24 0-15,-49 0 16</inkml:trace>
  <inkml:trace contextRef="#ctx0" brushRef="#br0" timeOffset="212262.546">9451 10319 0,'0'0'0,"0"49"47,-25-24-47,25 0 0,0 0 16,0 0-16,0 24 16,0-24-16,0 0 15,0 0-15,0-1 0,25-24 31,-1 0-31,1 0 0</inkml:trace>
  <inkml:trace contextRef="#ctx0" brushRef="#br0" timeOffset="212661.7147">9624 10393 0,'-25'0'15,"1"0"1,-1 25-16,0-25 16,25 25-16,-50 0 0,26-1 15,-1-24-15,-25 75 16,25-75-16,25 25 0,0-1 16,0 1-16,0 0 0,25 0 15,0-25-15,-25 25 16,50-25-16,-26 0 0,1 0 15,0 0-15,0-25 0,24 0 16,-24 25-16,0-25 0,-25 0 0,25 1 16</inkml:trace>
  <inkml:trace contextRef="#ctx0" brushRef="#br0" timeOffset="212841.2837">9897 10244 0,'0'0'0,"-25"25"31,25 0-15,0 0-16,0 0 0,-25 24 16,25-24-16,0 0 0,-24 24 15,24-24-15,0 0 0,-25 25 16,25-26-16,0 1 0,-25-25 16</inkml:trace>
  <inkml:trace contextRef="#ctx0" brushRef="#br0" timeOffset="212989.2651">9723 10517 0,'0'0'0,"25"-25"31,0 25-15,0 0-16,-25-24 0,49 24 15,-24 0-15,0 0 0,0-25 16</inkml:trace>
  <inkml:trace contextRef="#ctx0" brushRef="#br0" timeOffset="213625.2964">10096 10641 0,'0'0'0,"24"-25"15,-24 1 1,0-1-16,25 25 15,-25-25-15,0 0 0,25 0 16,-25 1-16,-25 24 16,0 0-16,1 24 15,-1-24 1,0 25-16,0 0 16,25 0-16,50-25 15,-25 0 1,-1 0-16,26 0 15,-25-25-15,0 25 16,-1-25-16,1 25 0,0 0 16,0 0-1,-25 50 1,-25-25 0,50-25 15,0 0-31,-1 0 15,1 0-15,0 0 16,-25-25-16,50 0 0,-26 0 16,1 0-1,-25 1 1,0-1-16,0 0 16,0 0-16,-25 25 15,1 0 1,24 25-16,-25 0 15,25 0-15,0-1 16,0 1 0,0 0-16,25-25 15,-25 25-15,0 0 0,24-25 16,-24 24-16,0 1 47</inkml:trace>
  <inkml:trace contextRef="#ctx0" brushRef="#br0" timeOffset="213784.6938">10666 10567 0,'0'25'15</inkml:trace>
  <inkml:trace contextRef="#ctx0" brushRef="#br0" timeOffset="223574.6725">10988 8359 0,'25'25'78,"0"0"-63,-25 0-15,25-25 16,-25 24-16,0 1 0,25 0 16,-1 0-16,-24 0 0,25-25 15,0 24-15,0 51 16,0-50-16,0-1 0,-25 26 0,24-25 15,1 24-15,25 26 0,-25-50 16,-1 24-16,1-24 0,0 25 16,25 24-16,-26-24 0,26-1 15,-25-24-15,0 25 0,-1-1 16,26 75-16,-50-74 0,25 0 16,0-1-16,-1 1 0,1 49 15,0-49-15,-25-1 0,25 1 16,-25-1-16,25 1 0,-1 49 15,-24-49-15,0-25 0,25 24 16,0 1-16,0 49 0,-25-49 0,25-1 16,-25 1-16,0-25 0,24 24 15,1 51-15,-25-51 0,25-24 0,-25 25 16,0-1-16,25 50 16,-25 25-1,25-49-15,-25-50 0,0 0 16,0 24-16,0 1 0,0-25 0,0-1 15,0 1-15,0 0 16,0-50 15,0 0-15,0 1-16,-25 24 0</inkml:trace>
  <inkml:trace contextRef="#ctx0" brushRef="#br0" timeOffset="223933.4286">11782 11162 0,'-25'25'16,"25"0"-16,0 0 15,25-25-15,0 24 16,-25 1-16,25 0 0,-25 0 15,49 24-15,-49-24 16,25-25-16,-25 25 0,25 0 16,0 0-16,24-1 15,-24-24 1,0 0-16,0 0 16,24-49-16,-24 24 0,0 25 15,0-25-15,0 0 16,24-24-16,-24 24 0,0 0 15,0 0-15,-25 1 0,25-1 16,-1-25-16,-24 25 0,0 0 16,-24 25-1,-1 0-15</inkml:trace>
  <inkml:trace contextRef="#ctx0" brushRef="#br0" timeOffset="228489.5517">7714 12427 0,'0'-25'0,"0"50"62,0 0-62,0 25 16,0-26-16,0 1 15,0 0-15,-25 0 0,25 0 16,-24 24-16,24-24 16,0 0-16,0 0 15,24-25-15</inkml:trace>
  <inkml:trace contextRef="#ctx0" brushRef="#br0" timeOffset="228857.5451">8086 12427 0,'-24'0'16,"24"25"-16,0 0 16,-25-25-16,25 25 15,0-1-15,0 1 16,0 25 0,0-1-16,0-24 0,25-25 15,-1 0 1,1 0-16,0-25 15,0 1-15,-25-1 16,0 0-16,25 0 0,-25-24 16,0 24-16,-25 0 15,0 0-15,0 25 16,0 0-16,1 0 16,24 25-16,0 0 15</inkml:trace>
  <inkml:trace contextRef="#ctx0" brushRef="#br0" timeOffset="229138.2158">8731 12378 0,'0'0'0,"0"24"16,-25 1-1,25 0-15,0 25 16,-24-26 0,24 1-16,0 0 15,0 0-15,0 0 0,0-1 16,0 1-16,0 0 15</inkml:trace>
  <inkml:trace contextRef="#ctx0" brushRef="#br0" timeOffset="229502.011">9079 12452 0,'-25'0'32,"25"25"-32,0 0 15,-25-25-15,25 24 0,-25 1 16,25 0-16,0 25 15,0-26-15,25 1 16,0-25-16,0 0 16,-1-25-16,1 25 15,-25-24-15,25-26 16,-25 25-16,0 0 0,0 1 0,0-1 16,-25 0-16,0 25 15,1 0-15,-1 0 16</inkml:trace>
  <inkml:trace contextRef="#ctx0" brushRef="#br0" timeOffset="229805.8063">9624 12427 0,'0'25'31,"0"0"-31,0 0 16,0-1-16,0 1 15,0 0-15,-25 0 0,25 0 16,0-1-16,0 1 0,0 0 16</inkml:trace>
  <inkml:trace contextRef="#ctx0" brushRef="#br0" timeOffset="230067.5931">10021 12452 0,'0'0'0,"0"25"31,0 0-31,0-1 0,0 1 16,0 0-16,0 25 15,-25-26-15,25 1 0,-25 0 16,25 0-16,0 0 0,0-1 16,0 1-16,0 0 15,0 0-15</inkml:trace>
  <inkml:trace contextRef="#ctx0" brushRef="#br0" timeOffset="230490.4112">10517 12526 0,'-25'0'16,"1"0"-16,-1 25 15,25 0-15,-25 0 16,25 0-16,0-1 16,0 1-16,0 0 15,25-25-15,-25 25 0,25-25 0,-1 0 16,1 0-16,0 0 15,0-25-15,0 0 16,-1 0-16,-24 1 0,0-1 16,0 0-16,0 0 15,0 0-15,-24-24 0,24 24 0,-25 0 16,0 25-16,0-25 0,0 25 16,1 0-16,-1 0 0,25 25 15,0 0 1</inkml:trace>
  <inkml:trace contextRef="#ctx0" brushRef="#br0" timeOffset="230793.1199">10988 12477 0,'-24'0'46,"24"25"-46,0-1 16,0 1-16,-25 0 0,25 0 16,0 0-16,0-1 15,25-24-15,-25 25 0,24-25 0,1 0 16,0 0-16,25 0 0,-26 0 16,1 0-1,0 0-15,-25-25 0,25-24 16,-25 24-16,0 0 0,0 0 15,-25-24-15,0 24 0,0 25 16,1-25-16,-1 25 0,0 0 16</inkml:trace>
  <inkml:trace contextRef="#ctx0" brushRef="#br0" timeOffset="231044.6737">11708 12427 0,'25'0'15,"-1"25"17,-24 0-32,0 0 15,0-1-15,0 1 0,0 0 16,0 25-16,-24-26 15,24 1-15,0 0 0,0 0 0,0 0 16,24-25 0</inkml:trace>
  <inkml:trace contextRef="#ctx0" brushRef="#br0" timeOffset="231493.3204">12229 12427 0,'0'25'0,"0"0"16,0 0 15,-25-25-31,25 24 16,-25-24-1,25 25-15,0 0 16,-25 0-16,25 0 0,0-1 16,0 1-16,0 0 0,25-25 15,-25 25-15,25-25 0,0 0 16,0 0-16,-1-25 15,1 25-15,-25-25 16,0 0-16,25 1 0,-25-1 16,0-25-16,0 25 0,0 1 15,-25-1-15,25 0 0,-25-25 16,-24 50-16,24-24 16,0 24-1,25 24-15,0 1 16,25-25-16</inkml:trace>
  <inkml:trace contextRef="#ctx0" brushRef="#br0" timeOffset="231735.5372">12700 12402 0,'25'0'31,"-25"25"-31,0 0 16,0 0-16,0 0 0,25-1 16,-25 1-16,0 25 0,0-25 15,0-1-15,0 1 0,0 0 16,0 0-16,24-25 0,-24 25 16,25-25-1,-25-25 1</inkml:trace>
  <inkml:trace contextRef="#ctx0" brushRef="#br0" timeOffset="231994.7531">13221 12402 0,'0'50'47,"-25"-25"-47,25 0 16,0-1-16,0 1 0,0 25 15,0-25-15,0-1 0,-25 1 16,25 25-16,0-25 16,0-1-1,25-24 1</inkml:trace>
  <inkml:trace contextRef="#ctx0" brushRef="#br0" timeOffset="232399.3217">13543 12477 0,'0'25'47,"-24"-1"-31,24 1-16,0 0 0,0 0 15,0 0-15,0-1 16,0 1-16,24 0 0,1 0 15,0-25 1,0 0-16,0 0 16,-1-25-16,1-25 0,0 26 15,-25-1-15,0 0 16,0-25-16,0 26 0,-25-1 0,25 0 16,-49 0-16,-1 25 15,50-25-15,-25 25 0,25 25 31,25-25-31,0 0 16</inkml:trace>
  <inkml:trace contextRef="#ctx0" brushRef="#br0" timeOffset="232721.3435">14039 12452 0,'0'0'0,"0"25"47,0 0-47,0-1 15,0 1-15,0 0 16,25 0-16,0 0 16,0-25-16,0 0 0,-1 24 15,1-24-15,25-24 16,-50-1-16,25 0 15,-25 0-15,0 0 0,0 1 0,-25-1 16,25 0-16,-50 0 0,25 0 16,1 25-16,24-24 15,-25 24-15,50 24 32,-1-24-32</inkml:trace>
  <inkml:trace contextRef="#ctx0" brushRef="#br0" timeOffset="233092.918">14684 12452 0,'0'0'0,"0"25"47,-24 0-47,24-1 15,0 1-15,0 0 16,-25 0-16,25 0 0,0-1 16,0 1-16,0 0 15,25 0-15,-1-25 32,1 0-32,-25-25 0,25 0 15,-25-24-15,0 24 16,25 0-16,-25 0 0,0 0 15,25-24-15,-25 24 16,0 0-16,-25 0 16,0 25-1,0 0-15,0 0 0,1 0 16,-1 0-16</inkml:trace>
  <inkml:trace contextRef="#ctx0" brushRef="#br0" timeOffset="233519.7942">15304 12477 0,'0'25'31,"-24"-25"-31,24 24 16,-25-24-16,25 25 0,0 25 0,0-25 15,0-1-15,0 1 16,0 0-16,0 0 16,0 0-16,25-25 15,-1 24-15,1-24 0,0 0 16,0 0-16,0-24 15,0 24-15,-1 0 0,-24-25 0,25 0 16,0 0-16,-25 0 0,0 1 16,25-1-16,-25-25 0,0 25 15,-25-24-15,-25 24 16,50 0-16,-24 25 0,-1 0 16,0-25-16,0 25 15,25 25 1,25-25-1,25 0 1</inkml:trace>
  <inkml:trace contextRef="#ctx0" brushRef="#br0" timeOffset="233731.7237">15925 12526 0,'0'0'0,"0"25"15,0 0 1,0 0-16,0 0 16,0-1-16,0 51 15,0-50-15,0-1 0,0 1 16,0 0-16,0 25 0,0-26 16,0 1-16</inkml:trace>
  <inkml:trace contextRef="#ctx0" brushRef="#br0" timeOffset="233999.6164">16396 12526 0,'0'25'0,"-25"0"15,25 0-15,-25 24 16,25 1 0,-25-25-16,25 0 15,0-1 1,0 1-16,0 0 0,0 0 16,25 0-1,0-25-15,0 0 16,25-25-16</inkml:trace>
  <inkml:trace contextRef="#ctx0" brushRef="#br0" timeOffset="234336.8381">16570 12750 0,'49'-75'31,"-148"174"-31,149-123 0,-1-76 0,-24 100 16,-25-24-16,0-1 16,-25 25-1,25-25-15,-25 25 16,1 0-16,24-25 15,-25 25-15,0 0 16,25 25 0,-25 0-16,25 0 15,-25-1-15,25 1 16,-24 0-16,24 0 0,0 0 16,0-1-1,24-24 1,1 0-1,0 0-15,0 0 16,0 0-16,-1-24 0,1-1 16,-25 0-16,25 25 0,0-25 15,-25 0-15,25 25 0,-25-24 16,0-1-16,0 0 16</inkml:trace>
  <inkml:trace contextRef="#ctx0" brushRef="#br0" timeOffset="234769.4322">16966 12601 0,'25'0'31,"-50"0"0,25 25-15,-24-25-16,24 49 0,0-24 15,0 0 1,49 0-16,-24-25 16,25 24-16,-26-24 15,1 0-15,-25-49 0,25 24 0,0 25 16,-25-25-16,0 0 0,0 1 16,0-1-16,0-25 15,0 25-15,-25 1 0,0-1 16,0 25-1</inkml:trace>
  <inkml:trace contextRef="#ctx0" brushRef="#br0" timeOffset="235225.9035">17611 12626 0,'-24'0'16,"24"24"46,0 1-46,-25 0 0,25 0-1,0 0-15,0-1 32,25-24-32,-1 0 15,1 0-15,0-24 0,0 24 16,-25-25-16,25 25 15,-25-25-15,24 25 0,-24-50 16,0 26-16,0-1 0,0 0 16,0 0-16,-24-24 0,24 24 15,-25 0-15,25 0 0,-25 25 0,25-25 16,-25 25-16,0 0 16,25 25-1</inkml:trace>
  <inkml:trace contextRef="#ctx0" brushRef="#br0" timeOffset="235414.714">18083 12725 0,'0'-25'31,"-25"25"-31,25-25 0,0 0 32</inkml:trace>
  <inkml:trace contextRef="#ctx0" brushRef="#br0" timeOffset="235557.613">18256 12725 0,'-25'0'15,"25"-25"1,25 25 15</inkml:trace>
  <inkml:trace contextRef="#ctx0" brushRef="#br0" timeOffset="235685.7046">18380 12700 0,'-25'0'0,"1"0"16,24-25-16,24 0 31,1 25-31</inkml:trace>
  <inkml:trace contextRef="#ctx0" brushRef="#br0" timeOffset="235813.8732">18579 12675 0,'0'-25'32,"25"25"-17,-25-24-15,24 24 0</inkml:trace>
  <inkml:trace contextRef="#ctx0" brushRef="#br0" timeOffset="236035.7463">18852 12675 0,'-25'0'0,"74"0"32,-24-25-17,0 25-15,25 0 16,-26 0-16,1 0 16,0 0-16,0 25 15,0-25-15,-1 0 31,1 0 1</inkml:trace>
  <inkml:trace contextRef="#ctx0" brushRef="#br0" timeOffset="255653.0279">10220 12154 0,'0'25'62,"0"0"-46,0 0 15,0 0-15,0-1-16,0 1 15,24 0-15,-24 0 16,0 0-1,0 24-15,0-24 16,25 0-16,-25 0 16,0-1-16,0 1 0,0 0 15,0 0-15,0 0 0,0-1 0,0 26 16,0-25-16,0 0 0,0-1 16,0 51-1,0-50-15,0-1 16,0 1-16,0 0 0,0 0 15,25 0-15,-25-1 16,0 1-16,0 0 16,0 0-1,0 0-15,0-1 32,-25-24-17,0 0 1,1 25-1,-1-25-15,0 0 16,0 0 0,0 0-1,25-25-15,-24 25 0,-1 0 16,0 0-16,0 0 0,0 0 16,0 0-16,-24-24 0,24 24 15,0 0-15,0 0 0,1 0 16,-26 0-16,25 0 0,0 0 0,1 0 15,-1 0-15,-50 0 16,51 0-16,-51 0 16,50 0-16,1 0 15,-1 0-15,0 0 0,-49 0 16,49 0-16,0 0 0,-25 0 0,26 0 16,-1 0-16,-50 0 0,51 0 15,-1 0-15,0 0 0,0 0 16,0 0-16,-49 0 0,49 0 15,0 0-15,0 24 0,-24-24 16,-1 0-16,1 0 0,24 25 16,-25-25-16,25 0 0,1 0 0,-51 0 15,50 0-15,1 0 0,-1 0 16,0 25-16,-25-25 0,26 0 16,-1 0-16,0 0 15,0 0-15,-24 0 0,24 0 16,0 0-16,0 0 0,0 0 15,1 0-15,-26 0 0,25 0 16,0 25-16,0-25 0,1 0 16,-1 0-16,-25 0 0,25 0 15,1 0-15,-1 0 0,-50 25 16,51-25-16,-1 0 0,0 0 16,0 0-16,0 0 0,1 0 15,-1 0-15,0 0 16,0 0-16,0 0 15,1 0-15,-1 0 16,0 0 0,0 0-16,0-25 0,1 25 15,-1 0 1,0 0 0,0-25-1,25 0 16,0 0-15,25 25-16,-25-24 0,0-1 16,25 0-1,-25 0-15,0 0 16,0 1-16,25-1 16,-25 0-16,0 0 0,0 0 15,0 1-15,24-1 0,-24-50 16,25 51-16,-25-26 0,0 25 15,25-24-15,-25 24 0,25-50 16,-25 26-16,0 24 0,0 0 0,0 0 16,0-24-16,0 24 0,0 0 15,25 0-15,-25 1 16,0-1-16,24 0 0,-24 0 16,0 0-16,25 25 15,-25-25-15,0 1 16,25 24 15,0 0-15,24 0-1,-24 0 1,0 0-16,25 0 16,-26 0-16,1 0 0,0 0 15,0 0-15,0 0 0,49 0 16,-49 0-16,24 0 15,-24 0-15,0 0 0,50 0 0,-51 0 16,26 0-16,-25 0 0,74 0 16,-49 0-16,-26 0 15,26 0-15,24 0 0,-24 0 16,0 0-16,-1 0 0,1 0 16,24 0-16,-24 0 0,-1 0 15,-24 0-15,0 0 0,49 0 16,-49 0-16,0 0 0,0 0 0,0 24 15,0-24-15,24 0 0,-24 0 16,25 0-16,-26 0 0,1 0 16,50 0-16,-26 0 0,-24 0 15,0 0-15,0 0 0,24 0 16,1 0-16,-25 0 0,-1 0 16,26 0-16,-25 0 0,24 0 15,-24 0-15,0 0 0,0 0 16,-25-24-16,25 24 0,-1 0 15</inkml:trace>
  <inkml:trace contextRef="#ctx0" brushRef="#br0" timeOffset="259090.3815">13469 12179 0,'0'25'0,"0"0"47,-25-25-47,25 25 0,0-1 16,0 1-1,0 0-15,-25-25 16,25 25-16,0 0 16,0-1-16,-24 1 0,24 0 15,0 25 1,0-26-16,0 1 16,0 0-16,0 0 0,0 0 15,0-1-15,0 1 0,0 0 0,0 0 16,0 24-16,-25 1 15,25-25-15,0 0 0,0-1 16,0 26-16,-25-25 0,25 0 16,0-1-16,-25 1 0,25 0 15,0 0-15,0 0 16,0-1-16,0 1 16,-25-25-16,25 25 15,-24-25 16,-1 0-15,0 0-16,0 0 16,0 0-16,0 0 15,1 0-15,-1 0 0,0 0 16,0 0-16,0 0 16,1-25-16,-26 25 0,0 0 0,26 0 15,-76-25-15,51 25 16,24 0-16,0 0 0,-24 0 15,-26-24-15,50 24 0,-24 0 16,-1 0-16,25 0 0,-24 0 16,-26-25-16,51 25 0,-26 0 15,25 0-15,-25 0 0,26-25 0,-51 25 16,50 0-16,-24 0 0,24 0 16,-25 0-16,1-25 0,-1 25 15,25 0-15,1 0 0,-26 0 16,25 0-16,-49 0 0,49 0 15,-25-25-15,26 25 0,-1 0 16,0 0-16,-49 0 0,49 0 16,0 0-16,0 0 0,0 0 15,-49-24-15,49 24 0,0 0 16,0 0-16,1 0 0,-1 0 16,-25 0-16,25-25 0,1 25 0,-1 0 15,0 0-15,0 0 16,-24 0-16,24 0 15,0 0-15,0 0 0,25-25 16,-25 25-16,1 0 16,-1 0-16,0 0 15,0 0 1,0 0 0,25-25-1,-24 25-15,24-25 16,-25 25-1,25-24 1,0-1-16,-25 25 16,25-25-16,0 0 15,-25 0 1,25 1-16,0-1 16,-25 25-16,25-25 15,0 0-15,-24 25 0,24-25 16,-25 25-16,25-24 15,0-1-15,-25 25 0,25-25 16,0 0-16,0 0 16,-25 25-16,25-24 0,0-1 15,0 0-15,0 0 0,0 0 16,0 1-16,0-1 16,0-25-16,0 25 0,0 1 15,0-1-15,0-25 16,0 25-16,0 0 15,0 1-15,0-1 0,0 0 16,25 25-16,-25-25 0,0 0 16,0 1 15,25 48 31,0-24-46,-25 25-16,24-25 0,26 0 16,-25 0-16,49 25 0,-49-25 15,25 0-15,-1 25 0,1-25 16,74 0-16,-75 0 0,26 25 16,-1-25-16,-24 0 0,24 0 15,50 24-15,-49-24 0,-26 0 0,1 25 16,-25-25-16,74 0 0,-74 0 15,0 0-15,-1 0 0,1 0 16,0 0-16,0 0 0,-25 25 16,25-25-16,-1 0 15,1 0-15,0 0 0,0 0 16,0 0-16,-1 0 0,1 0 16,50 0-16</inkml:trace>
  <inkml:trace contextRef="#ctx0" brushRef="#br0" timeOffset="261241.0614">13692 12154 0,'0'-25'0,"-25"25"15,25-24 32,0 48-16,0 26-31,0-25 16,-24 0-16,24 0 16,-25-1-16,25 26 0,0-25 15,-25 0-15,25 24 16,0-24-16,-25 25 0,25-26 15,0 26-15,-25-25 0,25 0 0,0-1 16,0 26-16,0-25 0,0 24 16,0-24-1,0 25-15,0-25 0,25-1 0,0 1 16,0 0 0,0 0-16,-1-25 0,1 0 0,0 0 15,0 25-15,0-25 0,-1 0 16,1 0-16,0 0 0,0 0 15,49 0-15,-49 0 0,0 0 16,0 0-16,-1 0 16,1 0-16,50 0 0,-51 0 0,26 0 15,-25 0-15,24 24 0,51-24 16,-51 0-16,-24 0 0,25 0 16,-1 25-16,51-25 15,-26 0-15,-24 0 0,-1 25 16,1-25-16,-25 0 0,-1 0 15,26 0-15,24 25 0,-24-25 16,-25 0-16,24 25 0,1-25 16,24 0-16,26 0 0,-51 24 15,1-24-15,0 0 0,-1 25 16,50-25-16,-49 0 0,0 25 0,-1-25 16,1 0-16,-25 0 0,49 0 15,-24 0-15,-26 0 0,26 0 16,-25 0-16,49 0 0,-49 0 15,0 0-15,0 0 0,24 0 16,-24 0-16,25 0 0,-25 0 16,24 0-16,-24 0 0,0-25 0,0 25 15,-1 0-15,1 0 16,0-25 0,0 25-16,-25-24 15,0-1 1,-25 25-1,25-25 17,0 0-17,25 0 1,-25 1-16,0-1 16,0 0-16,25 25 15,-25-25-15,0 0 16,24 1-16,-24-1 0,0 0 15,0 0-15,0 0 16,25 25-16,-25-49 0,0 24 16,25 0-16,-25 0 0,25-24 15,-25 24-15,0 0 16,0 0-16,0 1 0,0-26 16,0 25-16,0 0 0,0 1 15,-25-1-15,25 0 16,0 0-16,0 0 15,-25 25 1,25-24 0,-25 24-16,1 0 15,-1 0-15,0 0 16,0 0 0,0 0-16,1 0 15,-1 0-15,0 0 0,0 0 16,0 0-16,-24-25 0,24 0 15,0 25-15,0-25 0,0 25 16,-24-25-16,-1 0 0,1 25 0,24-24 16,-25 24-16,1-25 0,-26 0 15,26 0-15,-1 25 16,-24-25-16,24 1 0,0 24 0,-49-25 16,25 0-16,24 25 15,1-25-15,-1 25 0,-74-25 0,74 25 16,1 0-16,-26-24 0,26 24 15,-26 0-15,-49-25 0,75 25 16,-26-25-16,1 25 0,24 0 16,-74-25-16,75 25 0,-1-25 15,0 25-15,25 0 0,-49 0 16,24-24-16,26 24 0,-1 0 0,0 0 16,0 0-16,0 0 15,25 24 1</inkml:trace>
  <inkml:trace contextRef="#ctx0" brushRef="#br0" timeOffset="263014.0228">7516 13320 0,'-25'0'94,"25"25"-94,-25 0 31,25 0-31,0-1 15,0 1 1,-25-25-16,25 25 16,0 0-16,0 0 15,0-1-15,0 1 16,0 0-16,25 0 0,0 0 16,-25-1-16,25-24 15,-25 25-15,25-25 16,-1 25-16,1-25 15,0 0 1,0 0 0,0 0 31,-25-25-1,0 0-46</inkml:trace>
  <inkml:trace contextRef="#ctx0" brushRef="#br0" timeOffset="263265.639">7689 13593 0,'0'0'0,"0"-25"0,25 25 15,-25-25 1,25 25 15,-25 25-31,25-25 16,-25 25-16,0 0 15,0 0-15,0-1 16,0 1-16,-25 0 16,0 0-16,-24 0 15,24-1-15,0-24 16,0 25-16,0-25 15</inkml:trace>
  <inkml:trace contextRef="#ctx0" brushRef="#br0" timeOffset="268409.4561">8731 13593 0,'25'0'16,"-25"-25"-1,0 0 1,-25 25 0,0 0-1,1 0 1,-1 0-16,0 0 15,0 0-15,0 0 0,1 0 16,-1 25-16,0-25 0,0 0 16,0 25-16,1-25 0,-1 25 15,0-25-15,0 25 0,0-1 16,1-24-16,24 25 16,0 0-1,24-25-15,1 0 16,0 25-16,0-25 15,0 0-15,-1 0 0,1 0 16,0 0-16,0 0 0,0 0 16,-1 25-16,26-25 0,-25 0 15,0 0-15,-1 0 0,1 0 16,0 24-16,0-24 0,-25 25 16,25-25-1,-25 25-15,0 0 31,-25-25-31,0 25 0,0-25 16,0 0 0,1 0-16,-1 0 0,-25 24 0,25-24 15,-24 0-15,24 0 0,0 0 16,-24 0-16,-1 0 0,25 0 16,0 0-16,1 0 0,-1 0 15,0 0-15,50 0 47,-25-24-47,25 24 16</inkml:trace>
  <inkml:trace contextRef="#ctx0" brushRef="#br0" timeOffset="268742.1354">8483 13469 0,'0'0'0,"0"-25"16,-25 50-1,25 0-15,0 0 16,0-1-16,0 26 0,0 0 15,0-26-15,0 1 0,0 25 16,0-1-16,0-24 0,0 25 16,0-25-16,0-1 0,0 1 15,0 0-15,-24 0 0,24 0 16,-25-1 0,25-48-1,0-1 1,25 0-16</inkml:trace>
  <inkml:trace contextRef="#ctx0" brushRef="#br0" timeOffset="269074.0778">8632 13494 0,'0'0'0,"0"-25"16,25 0-16,-25 50 31,25 0-15,-25 0-1,0-1-15,0 26 0,0-25 0,0 0 16,-25 49-16,25-49 0,0 0 16,0-1-16,0 26 0,0-25 15,0 24-15,0-24 0,0 0 16,0 0-16,0 0 0,0 49 15,25-49 1,-25 0-16,0-50 31,0 0-15,0-25-16</inkml:trace>
  <inkml:trace contextRef="#ctx0" brushRef="#br0" timeOffset="271299.1681">11485 13469 0,'-25'0'32,"25"25"-32,0 0 31,0-1-16,-25 1-15,25 0 16,-25-25-16,25 25 0,0 0 16,-25-1-16,25 1 0,0 0 15,-24 0-15,24 0 16,0 24-16,0-24 0,0 0 16,0 0-16,0-1 0,0 1 15,24 0-15,-24-50 47,25 25-47,0-25 0,-25 1 0,25-1 16,-25 0-16,25 25 0,-1-50 15,-24 26-15,25 24 16,0-75-16,-25 50 16,25 1-16,-25-1 15,0 0-15,0 0 0,0 0 16,0 1-16,-25 24 15,25-25-15,0 0 32,0 50 61,0 0-93,25-1 16,-25 26 0,25-25-1,-25 0-15,0-1 0,24 1 16,-24 25-16,25-25 0,-25-1 16,0 1-16,25 0 0,0 25 15,-25-26 1,25 1-16,-25 0 0,24-25 15,-24-25 17,0 0-32,-24 1 15</inkml:trace>
  <inkml:trace contextRef="#ctx0" brushRef="#br0" timeOffset="272233.5191">14858 13320 0,'0'0'0,"0"-25"16,0 50 15,0 0-15,0 74 0,0-49-16,0-25 0,0-1 0,0 26 15,0-25-15,-25 49 0,25-24 16,-25-25-16,25 24 0,0-24 15,0 25-15,0-26 0,-24-24 16,24 25-16,0-50 16,0 1-1,0-1 1,24 0-16,1 0 0,-25 0 16,25 25-16,-25-24 0,25-1 15,0 0-15,-1 25 16,1 0-16,0 0 0,0 25 15,0 0-15,-25 24 16,0-24 0,-25 0-16,0 0 15,0-25-15,0 0 0,1 24 16,-1-24-16,0 0 16,0 0-16,25-24 0,0-1 15,25 0-15</inkml:trace>
  <inkml:trace contextRef="#ctx0" brushRef="#br0" timeOffset="272806.8793">17512 13717 0,'25'0'47,"0"-25"-47,0 25 15,-1 0-15</inkml:trace>
  <inkml:trace contextRef="#ctx0" brushRef="#br0" timeOffset="272943.205">17934 13692 0,'0'0'0,"0"-25"31,25 1-31</inkml:trace>
  <inkml:trace contextRef="#ctx0" brushRef="#br0" timeOffset="273083.0039">18256 13717 0,'25'0'0,"-25"-25"31,25 25-31,0-25 16,24 1 0,-24 24-16</inkml:trace>
  <inkml:trace contextRef="#ctx0" brushRef="#br0" timeOffset="273195.0328">18728 13717 0,'0'0'0,"-25"0"16,0 0-16,0-25 15,0 0 1</inkml:trace>
  <inkml:trace contextRef="#ctx0" brushRef="#br0" timeOffset="274085.6513">8458 14585 0,'0'0'0,"-24"0"0,-1 0 16,25-25-1,25 25 16,-1 0-31,26 0 16,-25 25-16,0-25 0,-1 0 16,1 0-16,25 0 0,24 0 15,-24 0-15,-1 0 0,1 0 16,0 0-16,148 0 16,-148 0-16</inkml:trace>
  <inkml:trace contextRef="#ctx0" brushRef="#br0" timeOffset="274507.8939">11609 14486 0,'24'0'47,"1"0"-47,0 0 15,49 0-15,-49 0 0,25 0 0,-1 0 16,1-25-16,0 25 0,49 0 15</inkml:trace>
  <inkml:trace contextRef="#ctx0" brushRef="#br0" timeOffset="274743.1891">13444 14387 0,'0'0'0,"25"0"0,0 0 0,0 0 16,-1 0-16,26 0 0,49 0 16,-49 0-16,-1 0 0,26 0 15,-1 0-15,-24 0 0,99 0 16,-75 0-16</inkml:trace>
  <inkml:trace contextRef="#ctx0" brushRef="#br0" timeOffset="297525.7063">2208 12204 0,'0'0'0,"24"-25"78,-24 0-47,-24 0-31,-26 1 16,25-1-16,0 25 15,1 0-15,-1 0 16,0 0-16,0 25 16,0-1-16,1 1 0,24 0 15,-25 0-15,25 0 16,0 24-16,0-24 0,0 0 0,0 0 15,25 0-15,-25-1 0,24 1 16,1-25-16,0 0 0,-25 25 16,25-25-16,0 0 0,-1-50 15,1 50-15,0-24 0,-25-1 16,25-25-16,24-24 0,-49 24 16,25 25-16,-25-24 0,25-1 15,-25 0-15,0-24 0,25 49 16,-25 0-16,0 1 0,0-1 15,0 50 1,-25 24 0,25 1-16,0-25 0,-25-1 15,25 26-15,0 24 16,-25-49-16,25 25 0,0-25 0,0 24 16,0-24-16,0 25 15,0-25-15,0-1 0,0 1 0,25 0 16,0 0-16,0-25 15,0 0-15,-1 0 16,1 0-16,0 0 0,-25-50 16,25 50-16,0-25 0,-1-24 15,-24 24-15,25 0 0,-25 0 16,25 1-16,-25-1 0,25-25 16,-25 25-16,0 0 0,0 1 15,0-1-15,-25 25 16,25 25-1,-25-25 1,0 24-16,25 1 0,-24 0 16,-1 0-16,25 0 0,0 0 0,0-1 15,-25 26 1,25-25-16,0 0 16,25-1-16,0 1 15,-1-25-15,-24 25 16,25-25-16,0 0 0,0 0 0,0 0 15,-1-25-15,1 25 16,25-25-16</inkml:trace>
  <inkml:trace contextRef="#ctx0" brushRef="#br0" timeOffset="297941.7143">2902 12154 0,'0'0'0,"0"-25"15,-25 25 32,25 25-47,-24-25 0,24 25 16,-25 25-16,0-25 15,25-1-15,0 1 0,0 0 16,0 0-16,0 0 0,0-1 16,25-24-1,-25 25-15,25 0 0,-1-25 16,1 0-16,0 0 0,0-50 15,0 26-15,-1-1 0,-24 0 16,25 25-16,0-25 0,-25-24 16,25 24-16,-25 0 0,0 0 15,0 0-15,-25 25 16,0 25 0,25 0-1,-25-25-15,25 25 0,-24-25 16,24 49-16,0-24 15,0 0-15,24-25 16,-24 25-16,25-25 0,0 0 16,0 0-16,24-25 15,-24 0-15,0 25 0,0-25 16,0 1-16</inkml:trace>
  <inkml:trace contextRef="#ctx0" brushRef="#br0" timeOffset="298926.1702">3373 12179 0,'-99'50'16,"223"-125"-16,-149 100 0,75-50 15,-50 0-15,25 25 0,-25-24 32,-25 24-1,0 0-31,0 0 16,1 24-16,-1 1 15,0 0-15,0-25 16,25 25-16,-25 0 0,25 0 15,0-1-15,0 1 16,25 0-16,0-25 16,25 0-1,-26-25-15,1 0 16,0 1-16,0-1 0,0-25 16,-1 25-16,-24 0 0,25 1 15,-25-1-15,0 0 16,0 0-1,25 25-15,-25 25 32,0 0-32,0 0 15,0-1-15,25 1 16,0-25-16,-1 0 16,1 0-16,25 0 15,-25 0-15,0 0 0,-1 0 16,1 0-16,0 0 15,0 0-15,-25 25 16,0 0 0,0 0-1,-25 0-15,0-1 16,25-48 15,25 24-31,-25-25 0,25 0 16,0 0-16,-25 0 0,24 0 15,-24 1-15,0-1 16,0 0-16,-24 25 16,-1 25-1,0 0 1,25-1-16,0 1 16,0 0-16,25 0 15,24-25 1,-24 0-16,50 0 0,-51 0 0,26 0 15,0-25-15,-26 25 0,76-25 16,-76 0-16,1 25 0,25-24 16,-25-1-16,-25 0 0,24 0 15,-24 0-15,0 1 0,0-1 16,-24 0-16,-1 25 16,0 0-16,0 0 0,0 0 15,1 25-15,-1-25 16,0 25-16,25-1 0,0 1 15,-25 0-15,25 25 0,0-26 16,0 26-16,0-25 0,25 25 16,-25 24-16,25-24 0,-25-26 0,0 26 15,0 0-15,0-26 0,0 51 16,0-26-16,0-24 0,-25 0 16,25 0-16,-50 24 0,26-49 15,-1 25-15,0-25 0,0 0 16,0-25-16,1 25 15,24-24-15,-25-1 0,25 0 16,0 0-16,0 0 0,25 1 16,-25-1-1,49-25-15</inkml:trace>
  <inkml:trace contextRef="#ctx0" brushRef="#br0" timeOffset="299090.303">4688 12353 0,'25'25'0,"0"-25"79,-1 0-79</inkml:trace>
  <inkml:trace contextRef="#ctx0" brushRef="#br0" timeOffset="301334.2189">7813 14163 0,'0'-24'16,"0"48"109,-24-24-125,-1 25 15,0 0 1,0-25 15,0 25-31,1 0 16,-1-25-16,0 24 15,0-24-15,0 0 16,25 25-16,-24-25 0,-1 0 16,0 25-16,0-25 15,0 0-15,1 0 16,-1 0-16,25 25 0,-25-25 16,0 0-16,0 0 0,1 0 15,-1 0-15,0 25 16,0-25-16,0 0 15,1 0-15,-1 0 0,0 0 16,0 0-16,0 0 16,1 0-1,-1 0-15,0 0 0,0 0 16,0 0-16,-24-25 16,24 25-1,0-25-15,0 25 16,0-25-16,1 25 15,-1 0 1,25-25-16,-25 25 0,0 0 16,0 0-16,1 0 0,-1 0 15,0-24 1,0 24-16,0-25 16,1 0-1,-1 0 1,25 0-16,-25 25 15,0-24 1,0-1 0,25 0-1,0 0 1,0 0 0,-24 1-16,24-1 15,0 0-15,0 0 16,0 0-1,0 1 1,0-1-16,0 0 16,0 0-16,0 0 15,0 1-15,0-51 16,0 50-16,0 1 0,24 24 16,-24-25-16,0 0 15,0 0-15,0 0 16,0 1-16,0-1 15,0 0-15,0 0 0,0 0 16,25 1-16,0-1 16,-25 0-16,25 0 0,-25 0 15,25 1-15,-25-1 0,24 0 16,1 0 0,0 0-16,-25 0 0,25 25 15,-25-24-15,25-1 16,-1 0-16,1 0 15,0-24 1,0 49-16,-25-25 0,25 25 0,-25-25 16,24 0-16,-48 25 156,-1 0-156</inkml:trace>
  <inkml:trace contextRef="#ctx0" brushRef="#br0" timeOffset="301616.2094">6573 12923 0,'0'-25'47,"25"25"-47,0 0 16,-25-24-1,25 24-15,-1 0 0,-24-25 0,25 25 16,0 0-16,25-25 15,-26 25-15,1 0 16,0 0 0,0 25-1,-25 24-15,0-24 16,0 0-16,0 0 0,0 0 16,0 24-16,-25-24 15,25 0-15,0 0 0,0-1 16,0 1-16</inkml:trace>
  <inkml:trace contextRef="#ctx0" brushRef="#br0" timeOffset="310990.2133">10666 7937 0,'25'0'0,"0"0"125,-1 0-125,26 0 15,-25 0-15,24 0 0,-24 0 16,25 0-16,-25 0 0,74 0 15,-50 0-15,1 0 0,0 0 16,-1 0-16,1 0 16,24 0-16,-49 0 0,0 0 0,0 0 15,-50 0 32,0 0-31,25 25 31,0 0-32,25-25 1,-25 25 0,25-25-1,0 0 16,-25 25-15,24-25 0,-24 25-16,25-25 0,-25 24 15,25-24-15,-25 25 16,25 0-16,-25 0 16,25 0-16,-1 24 15,1-49-15,-25 25 16,25 0-16,0 0 0,24 24 15,26 1-15,-26-1 16,1-24-16,-25 0 0,24 0 16,26 24-16,-26 1 0,1-25 15,0 0-15,-1 24 0,-24-24 16,74 49-16,-49-49 0,0 25 0,-1-25 16,1-1-16,24 51 0,-24-50 15,-25 0-15,24-1 0,1 1 16,-25 0-16,49 25 0,-24-26 15,-1 1-15,-24 25 0,25-25 16,24 24-16,-24 1 16,-25-25-16,24-1 0,-24 26 0,0-25 15,49 49-15,-49-49 0,0 0 16,0 0-16,-1 24 0,1 1 16,0-25-16,0-1 15,-25 1-15,25 0 0,-1 25 16,1-26-16,-25 1 15,25-25-15,0 25 0,0 0 16,-1-25-16,-24 25 16,-24-25 46,-1 0-62,25-25 16</inkml:trace>
  <inkml:trace contextRef="#ctx0" brushRef="#br0" timeOffset="311271.2407">13568 10021 0,'-25'0'15,"174"0"-15,-273 0 0,75 0 0,24 0 16,25 25 0,0 0-16,0 0 15,0-1-15,25 1 16,-25 0-16,0 0 0,49 0 15,-49-1-15,25 1 0,0 0 16,0 0-16,-1 0 0,1-25 16,0 0-1,0 0-15,0 0 0,-1-25 16,1 25-16,0-50 0,0 25 0,0 1 16,-1-1-16,1-25 0,25-49 15,-25 74-15,-1-25 16,1 26-16,-25-1 0,0 0 15,0 0 1,0 0-16</inkml:trace>
  <inkml:trace contextRef="#ctx0" brushRef="#br0" timeOffset="312359.3986">15627 9971 0,'0'0'0,"-25"-24"16,25-1-16,-25 0 15,25 0-15,25 25 32,-25 25-17,25 0-15,-25 24 0,0-24 16,0 25-16,0 0 0,-25-1 15,0 75-15,25-49 0,-24-1 16,-1 149-16,25-148 16,0-1-16,0-24 0,0 24 15,0 25-15,0-74 0,0 25 16,0-26-16,0 1 0,0 25 16,25-50-16,-25 25 0,24-25 0,-24-75 15</inkml:trace>
  <inkml:trace contextRef="#ctx0" brushRef="#br0" timeOffset="313082.4869">15677 9872 0,'0'0'0,"0"-25"0,24 25 16,-24-24-16,0-1 16,25 25-16,0-25 15,25 25-15,-26-25 16,1 25-16,25 0 0,-1 0 16,51-25-16,-26 25 0,-24 0 15,24 0-15,25 0 0,-24 0 16,98 0-16,-73 0 0,-1 0 15,25 0-15,-25 0 0,0 0 16,174 25-16,-174-25 16,-24 0-16,-1 0 0,25 25 0,-49-25 15,-25 0-15,0 0 0,-1 0 16,-24 25 0,0 0-1,0-1-15,0 1 16,0 0-16,0 0 15,0 24-15,0-24 0,0 25 16,0 0-16,0-26 0,-24 26 16,24 74-16,-25-74 0,25 24 15,-25 0-15,25 1 0,0-1 16,0 75-16,0-75 0,0-24 0,0 24 16,0 1-16,25 49 15,0-74-15,-25-1 0,24 1 0,-24-1 16,25 26-16,-25-50 15,0-1-15,0 1 0,0 0 16,0 0 0,-25-25-16,1 0 15,-1 0-15,0 0 16,-25-25-16,26 25 0,-26-25 16,0 25-16,1 0 0,-75-25 15,49 25-15,-24-24 0,0 24 0,0 0 16,-25 0-16,-124-25 0,124 25 15,0 0-15,-1 0 0,26 0 16,-99 0-16,123-25 0,26 25 16,-1 0-16,1 0 0,24 0 15,0-25-15,75 25 16,-26-25-16,51 25 16</inkml:trace>
  <inkml:trace contextRef="#ctx0" brushRef="#br0" timeOffset="382546.6291">1637 10021 0,'0'0'0,"-25"0"0,50-25 62,25 0-46,-25 1 0,-1-1-16,1 0 0,25 0 15,-25 0-15,-1 1 16,26-1-16,-25 0 0,0 0 16,49 0-16,-49 1 0,0-1 15,-1 0-15,26 0 16,-50 0-16,0 50 47,-25-25-47</inkml:trace>
  <inkml:trace contextRef="#ctx0" brushRef="#br0" timeOffset="382978.4701">1687 10368 0,'0'25'15,"0"-50"1,25 1-16,-1-1 16,1 0-1,0 0-15,25 0 0,-50 1 16,24-1-16,1-25 0,0 25 15,0 1-15,24-26 0,-24 25 16,0 0-16,0 0 0,0 25 0,24-49 16,-24 24-1,0 0-15,-25 0 32</inkml:trace>
  <inkml:trace contextRef="#ctx0" brushRef="#br0" timeOffset="383378.6019">1860 9649 0,'0'-25'16,"25"25"0,-25-25-16,25 25 15,25-24-15,-1-1 16,-24 25-16,0 0 0,24-25 15,-24 25-15,50 0 0,-51 0 16,1 0-16,0 0 0,0 25 16,0 0-16,-1-1 15,-24 1-15,0 0 0,0 25 0,-24 24 16,24-49-16,-50 24 0,50-24 16,-25 25-16,25-25 0,-25 49 15,25-49-15,0 25 0,-24-26 16,24 1-16,0 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21:06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19521 1736 0,'25'0'62,"0"0"-62,0 0 16,-25 25 0,25-25-16,-1 0 0,1 0 15,0 0 1,0 0-16,0 0 16,-1 0-16,1 0 15,0 0-15,0 0 16,0 0-16,-1 0 15,1 0-15,0 0 16,0 0-16,0 0 0,-1 0 16,1 0-16,0 0 15,0 0 1,0 0 0,-1 0 15,-24-25 47</inkml:trace>
  <inkml:trace contextRef="#ctx0" brushRef="#br0" timeOffset="2237.0454">20712 1563 0,'25'0'125,"-25"24"-125,0 1 15,0 0 1,0 0-16,0 0 16,-25 0-16,25-1 15,0 1 1,0-50 31,0 1-32,0-1-15,0 0 16,25 0-16,-25 0 0,0 0 16,25 1-16,-25-1 15,24 25-15,-24-25 16,25 0-16,0 25 15,0 0 1,0-25-16,-1 25 0,1 0 31,0 0-31</inkml:trace>
  <inkml:trace contextRef="#ctx0" brushRef="#br0" timeOffset="2560.7683">20985 1687 0,'0'25'0,"25"-25"15,-1 0 1,1-25-16,0 0 0,0 25 16,-25-25-16,25 25 0,-25-25 15,24 0-15,-24 1 16,0-1-1,0 0-15,-24 25 0,-1 0 16,0 0 0,0 25-16,25 0 15,-25-25-15,25 24 16,0 1-16,0 0 16,25-25-16,0 25 0,-25 0 15,25-25-15,24 0 16,-24 0-1,0-25-15</inkml:trace>
  <inkml:trace contextRef="#ctx0" brushRef="#br0" timeOffset="2778.9633">21431 1339 0,'0'0'0,"0"-24"0,0-1 15,25 25-15,-50 74 31,25-49-15,0 0-16,0 0 0,-25-1 0,25 26 16,0 0-16,0-26 15,0 1-15,0 25 0,0 0 16,0-26-16,0 1 16,25-25-16,-25 25 0,25-25 15</inkml:trace>
  <inkml:trace contextRef="#ctx0" brushRef="#br0" timeOffset="3117.7031">21729 1538 0,'0'0'0,"25"0"16,-25-25-16,0 0 16,-25 25-1,-25 0 1,25 0-16,1 0 15,24 25-15,-25-25 0,0 25 0,0 0 16,25-1-16,25 1 31,0-25-31,0 0 16,24 0-16,-24-25 16,0 1-1,-25 48 1,0 1-1,0 0-15,0 0 16,0 0-16,0 0 16,25-25-1,0 0-15,-1-50 16</inkml:trace>
  <inkml:trace contextRef="#ctx0" brushRef="#br0" timeOffset="3303.5214">21952 1488 0,'0'0'0,"0"-49"0,25 24 16,25-25-16,-50 25 15,0 1-15,24 24 16,-24 24 0,0 26-1,-24 0-15,24-26 16,0 1-16,0 0 0,0 0 16,0 49-16,0-49 0,0 0 0,0 0 15,0 0-15,0-1 16,0 1-16</inkml:trace>
  <inkml:trace contextRef="#ctx0" brushRef="#br0" timeOffset="3459.1942">21828 1563 0,'0'0'0,"0"-25"16,25 25-1,25 0-15,-26 0 0,1 0 16,0 0-16,25 0 0,-1-25 16</inkml:trace>
  <inkml:trace contextRef="#ctx0" brushRef="#br0" timeOffset="3771.8431">22275 1687 0,'0'0'0,"24"0"16,1 0-1,0-25-15,0 0 0,0 0 16,-1 0 0,-24 1-16,0-1 15,0 0 1,-24 25-16,-1 0 0,0 0 15,0 0-15,0 25 0,25 0 16,-24-25-16,24 24 0,0 1 16,0 0-16,0 0 0,0 0 15,24 0 1,1-25-16,-25 24 0,25-24 16,0 0-16,0 0 0,-1 0 15</inkml:trace>
  <inkml:trace contextRef="#ctx0" brushRef="#br0" timeOffset="4175.5122">22796 1587 0,'0'0'0,"24"0"0,-24-24 0,0-1 15,-24 25-15,24-25 16,-25 25-16,0 0 16,0 0-16,0 0 15,0 0-15,1 0 0,24 25 16,-25 0-16,0-1 0,25 1 15,-25 0-15,25 0 16,0 0-16,0 0 0,25-1 16,0-24-1,0 0-15,-1-24 16,1 24-16,0-50 0,25 25 16,-25 0-16,-25 0 0,24 1 15,1-26-15,-25 25 0,50-24 16,-50 24-16,25 0 0,-25 0 15,0 0-15,24 1 0,-48 48 32,24 1-17,0 0-15,-25 0 16,0 49-16,25-49 0,0 0 16,0 0-16,0-1 0,0 26 15,0-25-15,0 0 0,0 0 0,25-1 16,-25 1-16,25-25 0</inkml:trace>
  <inkml:trace contextRef="#ctx0" brushRef="#br0" timeOffset="4600.8772">23812 1290 0,'0'0'0,"0"25"47,0 24-47,0-24 15,0 0-15,0 0 16,0-1-16,-24 26 0,-1 0 15,25-26-15,0 1 0,0 25 0,0-25 16,-25 0-16,25-1 0,0 1 16</inkml:trace>
  <inkml:trace contextRef="#ctx0" brushRef="#br0" timeOffset="4919.2169">23589 1637 0,'0'0'16,"-25"-25"-16,1 0 0,48 1 31,1 24-31,0 0 16,0 0-16,49 0 0,-49 0 15,25 0-15,-26 0 0,1 0 16,0 0-16,25 0 0,-25 0 16,-25 24-1,0 1 1,0 0-1,0 0-15,24 0 0,1-25 16,0 25-16,0-25 16,0 0-16,-25-25 15,24-50 1,-24 50-16,-24 1 0,24-1 16,-25 0-16,-25 0 0,25 25 15,25-25-15,-24 25 16</inkml:trace>
  <inkml:trace contextRef="#ctx0" brushRef="#br0" timeOffset="6059.5823">24780 1612 0,'0'0'0,"25"0"47,-1 0-47,26-25 16,-25 25 0,0-24-16,-25-1 15,25 0-15,-1 25 0,-24-25 16,0 0-16,0 1 15,-24 24 1,-1 0-16,0 24 16,0 1-16,25 0 15,-25 0-15,25 0 16,0-1-16,0 1 16,25 0-16,-25 0 0,25-25 15,-25 25-15,25-25 16,0 0-16,-1 0 0,-24-25 15,25 25-15</inkml:trace>
  <inkml:trace contextRef="#ctx0" brushRef="#br0" timeOffset="6271.7668">25226 1265 0,'0'-25'0,"25"25"15,-25 25 1,0 25-1,-25-26-15,25 1 16,0 0-16,-24 0 0,24 24 0,0 1 16,0-25-16,-25 24 0,25-24 15,0 0-15,0 0 16,0 0-16,0 0 0,0-1 16,25-24-1</inkml:trace>
  <inkml:trace contextRef="#ctx0" brushRef="#br0" timeOffset="6557.7982">25350 1687 0,'25'0'32,"-25"-25"-32,25 0 0,0 0 15,0 0 1,-1 1-16,1 24 0,-25-25 15,0 0-15,0 0 16,-25 25-16,1 0 16,-1 0-16,0 25 15,0-25-15,25 25 0,-25 0 16,25 24-16,0-24 16,0 0-16,25 0 15,-25 0-15,25-1 0,0-24 16,0 0-16,24 0 15</inkml:trace>
  <inkml:trace contextRef="#ctx0" brushRef="#br0" timeOffset="6784.7157">25797 1538 0,'0'-25'0,"-25"0"31,0 25-16,0 25-15,1 0 16,-1 0-16,25-1 0,-25 1 0,25 0 16,0 0-16,-25-25 0,25 50 15,0-26 1,25-24-16,-25 25 0,25-25 16,24 0-16,-24 0 0,0 0 0,-25-25 15,25 1-15,0-1 0</inkml:trace>
  <inkml:trace contextRef="#ctx0" brushRef="#br0" timeOffset="6987.8261">26070 1265 0,'0'0'0,"0"-25"16,0 50 15,0 0-15,0 0-16,0-1 0,0 1 0,0 50 15,0-51-15,0 1 0,0 25 16,0-25-16,0-1 0,-25 26 16,25-25-16,0 0 0,0 0 15,-25-1-15</inkml:trace>
  <inkml:trace contextRef="#ctx0" brushRef="#br0" timeOffset="7487.1904">25896 1612 0,'0'0'15,"0"-25"-15,-25 25 16,25-24 0,25 24-16,50 0 15,-51 0-15,1 0 0,0 0 16,25 0-16,-1 0 0,1-25 16,-25 25-16,-1 0 15,-24 25 1,0-1-1,0 1-15,0 0 16,0 0-16,0 0 16,-24 0-16,24-1 0,0 1 0,0 0 15,0-50 17,0 0-32,24 1 15,-24-1-15,25-25 0,0 25 16,0 0-1,-25 1-15,25 24 0,-1-25 0,1 25 16,-25-25-16,25 25 0,0 0 16,0 0-16,-1 0 0,1 0 0,0 0 15,-25 25 1,25-25-16,-25 25 16,0-1-1,0 1-15,-25 0 16,25 0-16,-25 0 0,25 0 15,-25-1-15,25 1 16,0 0-16,0-50 31,25 0-31</inkml:trace>
  <inkml:trace contextRef="#ctx0" brushRef="#br0" timeOffset="7614.8874">26591 1389 0,'0'0'16,"0"-25"-16,0 0 0,0 1 15,-25 24-15,25 24 32,0 1-17,0 0 1</inkml:trace>
  <inkml:trace contextRef="#ctx0" brushRef="#br0" timeOffset="8130.562">26913 1538 0,'0'0'0,"0"-25"15,-25 25 17,0 0-17,25 25-15,-24-25 0,24 25 16,-25-1-16,0 1 0,25 0 15,0 0 1,0 0-16,0 0 16,50-25-16,-26 0 0,1 0 15,0 0-15,0 0 16,49-25-16,-49 25 0,0 0 16,0-25-16,0 0 0,-1 25 15,1-25-15,-25 0 0,25 1 16,-75 24-1,26 0-15,-1 0 16,0 0-16,0 0 16,0 24-16,25 1 15,0 0-15,0 0 16,25-25-16,0 0 0,-25 25 16,50-25-16,-26 0 0,1-25 15,0 0 1,-25 50 15,0 0-15,0 0-16,0-1 15,0 1-15,25-25 0,0 0 16,-1 0-16</inkml:trace>
  <inkml:trace contextRef="#ctx0" brushRef="#br0" timeOffset="8323.1682">27484 1315 0,'0'0'0,"0"-25"0,0 0 0,0 0 16,0 75 15,-25-25-31,25-1 16,-25 1-16,25 0 0,0 49 15,0-24-15,0-25 0,0 24 16,-25-24-16,25 0 0,0 25 15,0-25-15,0-1 0</inkml:trace>
  <inkml:trace contextRef="#ctx0" brushRef="#br0" timeOffset="9449.0031">28203 1836 0,'0'-25'47,"0"0"-16,-25 25-31,0-25 16,1 0-1,-1 1-15,0-1 16,25 0-16,0 0 0,-25 25 0,25-50 16,0 26-16,0-1 0,0 0 15,0 0-15,25-24 16,-25 24-16,0 0 0,25 0 15,0 0-15,-1 25 16,-24-24-16,25 24 16,0 0-1,-25 24 1,0 1-16,0 0 16,-25 0-16,25 0 15,-49-1-15,24 1 0,25 0 16,-50 0-16,25-25 0,0 25 0,-24-1 15,24 1-15,0-25 0,0 25 16,-24 0-16,49 0 31,-25-25-31,50 0 32,24 0-32,-24 0 15,0 0-15,25 0 16,-1-25-16,-24 25 0,25 0 15,-25-25-15,24 25 0,-24 0 16,25-25-16</inkml:trace>
  <inkml:trace contextRef="#ctx0" brushRef="#br0" timeOffset="10651.2381">28625 1463 0,'0'0'0,"0"-24"0,0 48 31,0 26-15,0-25-16,-25 0 0,25-1 16,0 26-16,0-25 15,-25 25-15,25-26 0,0 1 16,-25-25-16,25 25 16,0-50-1,25-24 1,0 24-16,-25 0 0,49 0 15,-49 0-15,50 0 0,-50 1 16,25-1-16,0 25 0,-25-25 0,24 25 16,1 0 15,-25 25-31,0 0 0,0-1 16,0 1-16,0 0 0,0 0 15,0 0-15,25-25 47,0 0-47,0-25 16,-1 25-16,1-25 0,0 25 15,-25-25-15,50 0 0,-26 25 16,1 0-16,-25-24 0,25 24 16,-50 0 15,25 24-31,-25-24 15,25 50-15,0-25 0,0 0 16,25-25-16,0 0 16,-25 25-16,25-25 0,25 0 15,-26-25-15,1 25 0,0-50 16,0 50-16,0-25 0,-1-24 16,-24 24-16,25 0 0,-25 0 15,0 0-15,0 1 16,-25 24-16,1 0 15,-1 24-15,25 1 16,-25 0-16,25 0 0,0 0 16,-25-1-16,25 1 0,0 0 0,0 0 15,0 0-15,25 0 16,25-25-16,-26 0 16,26 0-16,-25 0 0,49 0 15,-49 0-15</inkml:trace>
  <inkml:trace contextRef="#ctx0" brushRef="#br0" timeOffset="10848.1916">29716 1563 0,'0'0'0,"0"-25"0,0 0 15,0 0-15,-25 0 16,-24 50 0,24 0-1,0 0-15,25 0 0,-50 24 16,50-24-16,0 0 0,-24 0 15,24 0-15,0-1 0,0 1 16,0 0-16,24-25 0,1 0 16,25 0-16,-25 0 0</inkml:trace>
  <inkml:trace contextRef="#ctx0" brushRef="#br0" timeOffset="11212.6987">29939 1265 0,'0'0'0,"0"-25"0,0 50 32,0 0-17,0 0-15,0-1 0,-25 51 16,25-50-16,0 24 0,0 1 16,-24-25-16,24 24 0,-25 1 0,0 0 15,25-26-15,0 1 0,0 0 16,-25 0-16,25 0 15,25-25 1,0-25-16,0 0 0,-1 0 16,1 0-16,0 1 0,0-26 15,0 25-15,-1 0 0,1 0 16,-25 1-16,25 24 16,-25 24-1,0 1 1,0 0-16,-25-25 0,25 25 15,0 0-15,0 0 0,0-1 16,25-24-16,-25 25 0,25-25 16,0 25-16</inkml:trace>
  <inkml:trace contextRef="#ctx0" brushRef="#br0" timeOffset="11976.2842">30460 1612 0,'0'0'0,"0"-25"16,-49 1-1,24 24 1,0 0-16,-25 24 16,26 1-16,-1 0 0,25 0 15,0 0-15,0 0 0,0-1 16,25-24 0,-1 0-16,1 0 15,0-24-15,0 24 0,0-25 16,-1-25-16,-24 25 0,25 25 15,-25-25-15,25 25 16,-25-24-16,0 48 31,-25 1-31,25 0 0,0 0 16,-25-25-16,25 25 0,0 0 0,0-1 16,25-24-1,-25-24 1,25 24-16,-25-25 15,25 0-15,0 0 0,-25 0 16,24 0-16,1 25 0,-25-24 0,25 24 16,0-25-16,-25 50 31,0-1-15,-25 1-16,25 0 0,-25 0 15,25 0-15,0 0 16,25-25 15,-25-25-31,25 25 0,0-50 16,-1 25-16,1 25 0,-25-25 15,25 1-15,0-1 0,-25 0 0,25 25 16,-1 0-16,-24 25 31,0 0-31,0 24 16,0-24-16,-24-25 15,24 25-15,0 0 16,24-25 0,1 0-16,0-25 15,0 25-15,-25-25 0,25 25 16,-1 0-16,1-25 0,-25 0 16,25 25-1,0 0-15,-25 25 16,0 0-1,0 0-15,-25-25 0,25 25 16,0 0-16</inkml:trace>
  <inkml:trace contextRef="#ctx0" brushRef="#br0" timeOffset="12111.8226">30907 1364 0,'0'0'0,"0"25"32,0 0-17,24-25-15</inkml:trace>
  <inkml:trace contextRef="#ctx0" brushRef="#br0" timeOffset="12351.739">31304 1563 0,'0'0'0,"0"-25"0,-25 25 32,0 0-17,-25 25-15,25-1 0,1 1 16,-1-25-16,25 25 15,0 0-15,-25 0 0,25 0 0,0-1 16,25 1-16,-25 0 16,49-25-16,-24 0 0,0 0 15</inkml:trace>
  <inkml:trace contextRef="#ctx0" brushRef="#br0" timeOffset="12631.8259">31502 1637 0,'0'0'0,"0"-25"0,0 0 16,0 1-16,-25 24 15,0 0 1,1 0-16,-1 0 16,0 0-16,25 24 0,-25 26 15,25-25-15,0 0 16,0 0-16,25-25 16,0 0-1,0 0 1,-1 0-1,-24 24 1,0 1 0,25 0-16,0-25 15,0 0 1,0 0-16,-25-25 16</inkml:trace>
  <inkml:trace contextRef="#ctx0" brushRef="#br0" timeOffset="12824.9775">31849 1339 0,'-25'25'15,"1"-25"1,24 25-16,-25 0 0,25 0 16,-25-1-16,0 51 0,25-50 15,0 24-15,0-24 0,0 25 16,0 24-16,0-49 0,25 0 15,-25 0-15,25-1 0,0 1 16</inkml:trace>
  <inkml:trace contextRef="#ctx0" brushRef="#br0" timeOffset="14392.1647">23564 2356 0,'0'-24'0,"0"-1"16,0 0-1,0 50 17,0 0-17,0-1-15,-24 1 0,24 25 16,-25-1-16,25-24 0,-25 0 16,25 0-16,0 24 0,-25-24 15,25 0-15,-25 0 0,25 0 16,-24-25-16,24-25 15,0-50 1,0 51-16,0-26 16,0 25-16,24-24 0,-24-1 15,50-24-15,-25 49 0,0 0 16,-1 0-16,1 0 0,25 1 16,-25 24-16,-1 0 15,1 24-15,-25 26 0,0-25 16,0 0-16,0-1 0,0 1 15,-25-25-15,1 50 0,24-25 16,-25-25-16,0 24 0,-25 1 16,26-25-1,24-25 1,0 1-16,24 24 0,-24-25 16,25 25-16,0-25 15,25 0-15,-26 25 0,1-25 16,25 25-16,-25-24 0,49 24 15,-49-25-15,0 25 0,0 0 16,-25-25-16,24 25 0,1 0 0,-25 25 31,0 0-31,0-1 16,-25-24-16,25 25 16,0 0-16,25-50 62,0 25-62,0-25 0,0 1 16,-1-1-16,26-25 15,-25 50-15,0 0 0,-25-25 0,24 25 16,-24 25 0,-24 25-1,24-25-15,0-1 16,0 1-16,0 25 15,0-25 1,24-1-16,1 1 16,0-25-16,0 0 15,0 0-15,-1 0 16,26-25-16,-50 1 0,25-1 16,-25 0-16,25-25 15,-25 26-15,0-1 0,-25 25 0,25-25 16,-25 25-16,-25-25 0,26 25 15,-1 0 1,25 25 0,0 0-1,25 0-15,-1-25 0,1 0 16,0 24-16,0-24 16,24 0-16,-24 0 0</inkml:trace>
  <inkml:trace contextRef="#ctx0" brushRef="#br0" timeOffset="15342.9382">24557 2307 0,'24'0'0,"-48"0"0,73 0 0,-49-25 0,25 25 15,0-25-15,0 25 16,-1 0 0,-24 25-16,0 0 15,0 0-15,0 24 16,-24 1-16,24-1 16,-25-24-16,25 0 0,-25 25 0,0-1 15,25-24-15,-25 25 0,25-25 16,0-1-16,-24 1 15,24 0-15,0 0 0,0 0 16,0-50 0,0-25-1,0 25-15,24-24 0,1-1 16,-25 25-16,25-24 16,0-1-16,-25 0 0,49-24 0,-49 24 15,25 1-15,0 24 0,-25 0 16,50-24-16,-26 24 15,1 25-15,0 49 16,-25-24-16,0 0 16,0 0-16,0 0 0,0-1 15,-25 26-15,25-25 0,-25-25 16,25 25-16,-24-1 0,-1-24 16,25 25-16,-25-25 0,25-25 31,0 1-16,25 24-15,0 0 0,-1-25 16,1 0-16,0 25 0,25-25 16,-25 0-16,-1 25 15,1 0-15,-25-24 0,25 24 16,0-25-16,-25 0 0,-25 50 62,0-25-62,0 49 0,25-24 16,0 0 0,0 0-16,25-25 15,0 0-15,0 0 16,0 0-16,24-25 0,-24 0 16,0 25-16,-25-25 0,25 25 0,24-24 15,-24-1-15,-50 50 63,25-1-63,0 1 0,0 0 15,0 0-15,0-50 47,25 25-47,-25-25 0,25 25 16,0-49-16,-1 49 0,1-25 15,0 0-15,0 0 0,0 0 16,24-24-16,-24 24 0,0 0 16,0 0-16,-1 1 0,1-1 15,-25 50 1,-25-1 0,25 1-16,0 0 0,0 0 15,-49 0-15,24 49 0,25-49 16,-25 0-16,25 24 0,0-24 15,-25 0-15,25 24 0,0-24 16,0 0-16</inkml:trace>
  <inkml:trace contextRef="#ctx0" brushRef="#br0" timeOffset="15483.9887">25425 2356 0,'-25'-24'16,"50"24"15,49 0-31,-49 0 16,0 0-16,0 0 0,-1 0 15,1 0-15,0 0 0</inkml:trace>
  <inkml:trace contextRef="#ctx0" brushRef="#br0" timeOffset="15631.5345">25747 2307 0,'0'25'31,"0"-1"-31,0 1 16,0 0-16,-25 0 15,25 0-15,-24-25 16</inkml:trace>
  <inkml:trace contextRef="#ctx0" brushRef="#br0" timeOffset="15767.5698">25772 2158 0,'0'0'16,"-25"-25"-1,50 25 1,0 25 0</inkml:trace>
  <inkml:trace contextRef="#ctx0" brushRef="#br0" timeOffset="16293.9801">25871 2456 0,'0'0'0,"0"24"16,25-24-1,-25-24-15,50-1 16,-25 0-16,-1 0 0,1 0 15,-25 1-15,0-1 16,0 0-16,0 0 0,-25 0 16,1 25-1,-1 25-15,0 25 16,25-25-16,0-1 16,0 1-16,25 0 15,-25 0 1,25-25-16,-1 0 0,1 0 0,0 0 15,25-25-15,-26 25 0,1-25 16,0 0-16,0 25 0,0-49 16,-1 49-16,-24-25 0,0 0 15,0 0-15,0 1 16,-24 24-16,-1 24 31,0 1-31,25 0 0,0 0 0,0 24 16,0-24-16,0 0 15,0 0-15,25 0 16,-25-1-16,0 1 0,0 0 0,0 0 16,0 0-1,-25-25-15,0 0 16,0-25 0,1 25-16,24-25 15,0 0-15,0 0 0,0 1 16,0-1-16</inkml:trace>
  <inkml:trace contextRef="#ctx0" brushRef="#br0" timeOffset="16855.8851">26888 2381 0,'0'-25'0,"-25"25"16,1 0-1,-1 25-15,25 0 16,0 0 0,0 24-16,0-24 15,25-25-15,-25 25 0,24-25 16,1 0-16,0-25 15,-25 0-15,25 25 16,-25-49-16,0 24 0,0 0 0,0 0 16,0 1-16,-25-1 15,25 0-15,-25 25 16,50 25 0,25-25-1,-26 0-15,26 25 0,-25-25 16,0 0-16,0 0 0,-1 0 15,26-25-15,-25 25 0,0-25 16,-1 25-16,1-25 0,-25 0 16,25 1-16,-25-1 0,0 0 15,25 25-15,-25-25 0,-25 25 32,0 0-32,0 50 15,25-25-15,-24-1 0,24 1 16,-25 0-16,25 25 0,-25-1 0,0 1 15,25-1-15,-25-24 0,25 25 16,-24 24-16,24-49 0,0 0 16,0 0-16,0 0 0</inkml:trace>
  <inkml:trace contextRef="#ctx0" brushRef="#br0" timeOffset="16989.3724">27037 2530 0,'0'0'0,"0"-25"15,25 25 17,25 0-32,-26 0 0,1 0 15,0 0-15,25 0 16</inkml:trace>
  <inkml:trace contextRef="#ctx0" brushRef="#br0" timeOffset="17219.9491">27732 2406 0,'24'0'16,"1"0"-1,0 0-15,0 25 0,0-25 16,24 0-16,-24 0 0,0 0 15,0 0-15,-1 0 16,1 0-16,-25-25 0,0 0 16</inkml:trace>
  <inkml:trace contextRef="#ctx0" brushRef="#br0" timeOffset="17416.6866">28029 2133 0,'0'0'0,"-25"0"15,1 0-15,24 25 16,-25 0 0,25 24-16,-25-24 0,25 25 15,0-25-15,-25 24 0,25-24 16,-25 49-16,25-24 0,-24-25 16,24 0-16,0-1 0,-25 1 15,25 0-15</inkml:trace>
  <inkml:trace contextRef="#ctx0" brushRef="#br0" timeOffset="17927.9957">28129 2108 0,'0'0'0,"0"25"15,-25 25 1,25-25-16,0 24 15,0-24-15,0 25 0,-25-26 16,0 51-16,25-26 0,0-24 16,0 0-16,-25 0 0,25 24 15,-25-49-15,25 25 0,25-50 32,25 1-32,-25-1 15,24 0-15,-49 0 16,25 0-16,0 25 0,-25-24 15,25 24-15,-25-25 0,0 50 32,0-1-32,0 1 15,0 0-15,0 0 16,0 0-16,25-1 0,-1-24 16,-24 25-16,50-25 15,-25 0-15,0 0 0,-1 0 16,-24-25-16,50 1 0,-50-1 15,25 0-15,0 0 16,-25 0-16,0 1 0,0-1 16,0 0-16,-25 25 15,0 0-15,0 0 0,0 0 16,25 25-16,-24-25 0,-1 25 16,25 24-16,-25-24 0,25 0 15,0 0-15,0-1 16,25 1-16,0 0 0,-1-25 0</inkml:trace>
  <inkml:trace contextRef="#ctx0" brushRef="#br0" timeOffset="18727.9469">29170 2208 0,'0'-25'16,"0"50"0,-24-25-16,24 49 15,0-24-15,-25 0 0,25 24 16,0 1-16,-25-25 0,25 24 15,0-24-15,-25 25 0,25-25 16,0-1-16,-25 1 0,25 0 16,-25-25-16,25-25 15,-24 25 1,24-49-16,0 24 16,-25 0-16,25 0 0,0 0 15,-25 1-15,25-1 0,-25 0 16,50 25 15,0 25-15,0-25-16,-1 0 0,1 0 15,0 0-15,0 25 0,25-25 16,-26 0-16,1 0 0,0 0 16,0-25-16,-25 50 46,0-1-46,0 1 16,-25 25-16,25-25 16,0-1-16,0 1 15,-25-25 1,25-25 0,0 1-16,0-1 0,0 0 15,0 0-15,25-24 0,-25 24 16,25 0-16,0 0 15,-1 25-15,1-25 0,0 25 16,0 0-16,24 0 16,-24 0-16,-25 25 15,25-25-15</inkml:trace>
  <inkml:trace contextRef="#ctx0" brushRef="#br0" timeOffset="19340.0626">29592 2456 0,'25'0'16,"-25"-25"-16,0 0 15,-25 25 1,-25 0 0,26 25-16,-1-25 15,-25 25-15,50-1 0,-25-24 16,25 25-16,-24 0 0,24 0 16,0 0-1,0-1-15,24-24 16,1 0-16,0 0 0,0 0 0,0 0 15,-25-24-15,24 24 0,26-25 16,-50 0-16,25 0 0,-25 0 16,0 1-1,0 48 17,0 1-32,0 0 15,0 0-15,0 0 16,25-25-1,-1-25 1,1 0-16,0-25 16,0 26-16,0 24 15,-25-25 1,0 50 0,0 24-1,0-24-15,-25 0 16,0 0-16,25-1 0,0 1 15,25-25 1,0-25 0,-1 1-1,1-1-15,0 25 0,-25-25 0,50 0 16,-50 0-16,24 25 0,-24-24 16,25 24-16,-25 24 31,0 26-16,0-25-15,0 0 16,25-1-16,0-24 16</inkml:trace>
  <inkml:trace contextRef="#ctx0" brushRef="#br0" timeOffset="19632.0176">30212 2480 0,'0'0'0,"0"-24"16,-25 24 0,-24 0-1,24 0-15,0 0 0,0 24 16,0 1-16,25 0 16,0 0-16,0 0 15,25-1-15,-25 1 16,25-25-16,-25 25 0,25-25 15,-25 25-15,-25-25 32,0 0-17,0 0 1,25-25-16</inkml:trace>
  <inkml:trace contextRef="#ctx0" brushRef="#br0" timeOffset="20337.004">30361 2456 0,'0'24'32,"0"1"-32,-25 0 15,25 0-15,0 0 16,-25-1-16,25 1 0,0 0 15,-24-25-15,24 25 0,24-25 47,-24-25-47,0 0 0,0 0 16,50 1-16,-25-1 0,0 0 16,-1 25-16,-24-25 0,25 0 15,-25 1-15,25 24 0,-25 24 31,0 1-15,0 0-16,0 0 16,-25 0-16,25-1 15,0 1-15,0-50 47,25 25-47,0 0 0,0-24 16,-1 24-16,1-25 15,0 0-15,0 25 0,0-25 16,-25 50 31,-25-25-47,25 50 0,0-26 16,-25 1-16,25 0 15,25-25 1,24 0-1,-24 0-15,0-25 0,0 25 16,0-25-16,-1 25 0,1-24 16,0 24-16,0-25 15,-25 50 17,0-1-17,-25-24 1,25 25-16,0 0 15,0-50 17</inkml:trace>
  <inkml:trace contextRef="#ctx0" brushRef="#br0" timeOffset="20475.0272">30931 2381 0,'0'0'0,"0"-25"16,-24 25-16,24 25 31,0 0-15,24 0-16,1-25 15</inkml:trace>
  <inkml:trace contextRef="#ctx0" brushRef="#br0" timeOffset="20802.045">31254 2480 0,'0'-24'16,"-25"24"15,0 0-31,0 0 16,-24 24-16,24-24 15,25 25-15,-25 0 16,25 0-16,0 0 15,25-25-15,-25 24 0,25-24 16,0 25-16,-25 0 16,0 0-1,-25 0 1,0-25 0,0 0-16,25-25 31,0 0-31</inkml:trace>
  <inkml:trace contextRef="#ctx0" brushRef="#br0" timeOffset="21120.2516">31452 2480 0,'25'-24'0,"-50"48"0,75-73 16,-50 24-1,-25 25 16,0 25-31,1-25 16,-1 0-16,25 25 16,-25-1-16,25 1 0,0 0 15,0 0-15,0 0 16,0-1 0,25 1-16,-25 0 15,0 0 1,-25-25-16,25 25 0,-25-25 15,0 0 1,1 0-16,-1 0 16,25-25-1,25 0 1</inkml:trace>
  <inkml:trace contextRef="#ctx0" brushRef="#br0" timeOffset="21307.4299">31601 2555 0,'0'0'0,"0"-25"0,25 25 16,-25 50 31,0-26-47,-25 1 0,25 0 16,0 0-16,0 0 15,0 0-15</inkml:trace>
  <inkml:trace contextRef="#ctx0" brushRef="#br0" timeOffset="21455.9953">31676 2381 0,'0'0'0,"-25"-25"15,25 50 16,25 0-15,-1 0-16</inkml:trace>
  <inkml:trace contextRef="#ctx0" brushRef="#br0" timeOffset="22028.625">31874 2555 0,'0'25'16,"-25"-25"-16,25 24 15,-25-24-15,25 25 16,0 0 0,0 0-1,25-25-15,0 0 16,-25-25-16,0 0 16,0 0-16,0 1 15,0-1-15,0 0 16,-25 0-16,25 0 0,0 50 47,25-25-47,25 25 15,-1-25 1,-24 0-16,0 0 16,24 0-16,-24 0 0,0 0 15,-50 0 16,25 25-15,0 0-16,0-1 16,-25-24-16,25 25 0,0 0 31,25-25-31,0 0 16,-25-25-16,25 25 15,24-25-15,-49 1 0,25 24 0,0-25 16,0 25-16,25 0 15,-50-25-15,24 25 0,-24 25 16,0 0 0,0-1-1,0 1-15,0 0 0,0 0 16,25 0 0,0-25-16,0 0 15,0 0-15</inkml:trace>
  <inkml:trace contextRef="#ctx0" brushRef="#br0" timeOffset="23244.1701">20017 3423 0,'0'25'78,"25"-25"-62,0 0-16,0 0 16,24 0-16,-24 0 0,0 0 15,25 0-15,-26 0 0,26 0 16,-25 0-16,0 0 0,-1 0 15,-24-25 17,-24 25-17</inkml:trace>
  <inkml:trace contextRef="#ctx0" brushRef="#br0" timeOffset="23891.7035">21109 3572 0,'0'-25'15,"25"25"-15,-25-25 16,0 0-16,-25 1 15,25-1 1,-25 25-16,0 0 16,0 0-16,1 0 15,-1 25-15,0-25 0,25 24 16,-50 1-16,50 0 0,-24-25 16,24 25-16,-25 0 0,25-1 15,0 1-15,25-25 16,-25 25-16,24-25 0,26 0 15,-25 0-15,-25-25 0,25 25 16,-1-49-16,26 24 16,-25 0-16,0 0 0,-1 0 0,1-24 15,0 24-15,25-25 0,-50 26 16,24-1-16,-24 0 0,25 0 16,-25 50 15,0 0-31,-25 0 0,25-1 15,-24 1-15,24 0 0,-25 25 16,25-26-16,0 26 0,-25-25 16,25 0-16,0-1 0,0 26 0,25-25 15,-25 0 1,25-25-16,24 25 0,-24-25 16,0 0-16,0-25 0</inkml:trace>
  <inkml:trace contextRef="#ctx0" brushRef="#br0" timeOffset="24191.8521">21679 3522 0,'0'0'0,"25"-25"16,-25 1-16,0-1 15,-25 25-15,0 0 16,1 0-16,-1 0 0,0 25 16,0-25-16,0 24 0,1 1 15,-1 0-15,25 0 16,0 0-16,25-25 15,24 0 1,-24 0-16,0 0 16,0 0-16,-1-25 15,1 0-15,-50 50 32,25 0-17,0 24-15,0-24 31,25-25-31,0 0 0</inkml:trace>
  <inkml:trace contextRef="#ctx0" brushRef="#br0" timeOffset="24403.3775">22076 3225 0,'0'0'0,"0"-25"0,0 0 0,-25 50 31,25 0-31,0-1 16,0 26-16,-24-25 0,24 49 16,0-24-16,-25-25 0,25 24 0,0-24 15,0 25-15,-25-1 16,25-24-16,0 0 0,0 0 0,0 0 16,-25-1-16</inkml:trace>
  <inkml:trace contextRef="#ctx0" brushRef="#br0" timeOffset="24819.3505">21779 3522 0,'0'0'0,"-25"0"16,50 0 0,-1 0-16,1 0 15,0 0-15,49 0 0,-24 0 16,0 0-16,-26 0 0,26 0 15,0 0-15,24 0 0,-49 0 16,0 0-16,-1-25 0,1 25 16,0 0-16,-25-24 0,25 24 15,-50 0 1,0 0 0,0 0-16,1 0 0,-1 24 0,-25 1 15,25-25-15,1 25 0,-1-25 16,25 25-16,-25 0 0,25-1 15,0 1-15,25-25 16,0 25-16,-1-25 16,1 0-16,0 0 0,0 0 0,0-25 15,-1 0-15,1 25 16,-25-24-16,25 24 16,-25 24-1,0 1 1,0 0-16,0 0 15,25-25 1</inkml:trace>
  <inkml:trace contextRef="#ctx0" brushRef="#br0" timeOffset="26015.7387">23391 3746 0,'-25'0'31,"0"0"0,0 0-31,1 0 16,-1 0-16,0 0 16,0-25-16,0 25 15,1-25-15,-1 0 0,0 25 16,0-25-16,0 0 0,-24-24 15,49 24-15,-25 0 16,25 0-16,-25-24 0,25 24 16,0 0-16,0 0 15,0 1-15,25-1 16,0 0-16,0 25 0,-25-25 16,24 25-16,1 0 0,0-25 0,0 25 15,0 0-15,-1 0 16,1 0-16,-25 25 15,0 0-15,0 0 16,-25-25-16,25 25 16,-24-1-16,-1-24 0,-25 50 15,25-25-15,1 0 0,-1-25 16,0 24-16,0 1 0,-24 25 16,49-25-16,-25-25 0,25 24 15,-25 1-15,0 0 0,25 0 16,0 0-1,25-25-15,25 0 16,24-25 0,-49 25-16,0-25 0,-1 25 15,1-25-15,0 25 0,25-25 16,-26 1-16,1 24 0,0-25 16,0 25-16</inkml:trace>
  <inkml:trace contextRef="#ctx0" brushRef="#br0" timeOffset="26456.0156">23961 3448 0,'0'0'0,"25"-25"0,0 25 31,-25-25-31,25 25 0,0 0 15,-25-25-15,-25 25 32,-25 0-32,25 0 15,1 0-15,-1 0 0,0 25 16,0-25-16,-25 0 0,26 25 16,-1 0-16,25 0 15,0-1-15,25-24 0,-25 25 16,24-25-16,1 0 0,25 25 15,-25-25-15,0 25 0,-1-25 16,1 0-16,-25 25 0,50-25 16,-50 24-16,25 1 0,-25 0 15,-25-25 1,-25 25 0,25-25-16,1 0 15,-1 0-15,0 0 16,25-25-1,25 25 1,0-25-16,-1 0 0</inkml:trace>
  <inkml:trace contextRef="#ctx0" brushRef="#br0" timeOffset="26595.9152">24160 3547 0,'25'0'0,"-50"0"0,74-25 0,-24 25 16,0 25-1,-25 0 1,0 0-16,0-1 15,0 1-15,0 0 16,0 0 0,-25-25-16</inkml:trace>
  <inkml:trace contextRef="#ctx0" brushRef="#br0" timeOffset="27065.2546">24234 3448 0,'0'0'0,"0"-25"16,-25 25-1,25-25-15,25 50 16,0 0 0,0-25-1,0 25-15,49-25 0,-24 0 16,-26 24-16,1-24 0,25 0 0,-25 0 16,24 0-16,-24 0 0,0 0 15,0-24-15,-25-1 16,-25 25-1,-25-25 1,25 25-16,1 0 0,-1 0 16,0 25-16,-25 0 15,26-1-15,-1 1 0,25 0 16,0 25 0,0-26-16,0 1 15,25 0-15,-25 0 0,0 0 0,24-25 16,-24 25-16,25-1 0,-25 1 15,25 0-15,-25 0 0,0 0 16,0-1-16,-25-24 0,25 25 16,-49 25-16,24-25 15,0-25-15,-25 24 16,26-24-16,-1 0 0,0-24 16,0-26-16,25 25 15,0 0-15,0 1 16,0-1-16,50-25 0,-25 1 15,-1 24-15,1 0 0</inkml:trace>
  <inkml:trace contextRef="#ctx0" brushRef="#br0" timeOffset="27731.6315">24681 3497 0,'24'-24'16,"-48"48"-16,73-48 0,-24-1 0,0 25 16,0 25-1,-25-1 1,0 1-16,-25 0 0,25 0 15,-25 0-15,0 24 16,25-24-16,0 0 0,-25 0 16,50-25-1,-25-25 1,50 0-16,-25 0 16,-1 0-16,1 1 0,0-1 15,0-25-15,0 50 0,-25-25 16,25 1-16,-25-1 15,0 50 1,0-1-16,0 1 16,0 0-16,0 0 15,0 0-15,24-1 16,1 1 0,0-25-16,25 0 0,-26 0 0,1 0 15,25 0-15,-25 0 0,-1 0 16,51 0-16,-50-25 0,-1 25 15,1-24-15,-25-1 0,25 0 16,-25 0-16,0 0 16,-25 25-16,0-24 15,1 24-15,-1 0 0,0 0 16,0 0-16,-24 0 0,24 24 16,0-24-16,25 25 0,-25 0 15,0 25-15,25-26 16,0 1-1,25-25-15,0 0 0,0 0 16,0 0-16,-1 0 0,1 0 16,25-25-16,-25 1 0,-1 24 15,-24-25-15,25 25 0,0-25 16,-25 50 15,-25-25-31,25 25 31,0-1-31,25-24 16,0 0-16,0 0 0,-25-24 16,24 24-16,-24-25 0,25 0 15,0 0-15</inkml:trace>
  <inkml:trace contextRef="#ctx0" brushRef="#br0" timeOffset="27903.5107">25797 3175 0,'0'0'0,"0"-25"0,-25 25 15,0 0 1,25 25-16,-25 0 0,1 0 16,-1-1-16,25 51 15,-25-50-15,25-1 0,0 26 0,0-25 16,0 24-16,25 1 0,-25-25 16,25 0-16,-1-1 0,1-24 15,25 25-15</inkml:trace>
  <inkml:trace contextRef="#ctx0" brushRef="#br0" timeOffset="31235.5818">19968 4539 0,'25'0'62,"-1"0"-46,1 0-1,0 0-15,0 0 0,0 0 16,24 0-16,1 0 16,-25 0-16,-1 0 0,1 0 15,0 0-15,0 0 0,-25-25 0</inkml:trace>
  <inkml:trace contextRef="#ctx0" brushRef="#br0" timeOffset="32432.1673">20861 4440 0,'0'25'78,"0"0"-62,0-1-1,0 1-15,-25 0 16,25 0-16,-25 24 16,25-24-16,-25 0 15,25 0-15,0 0 16,0-50 15,0 0-31,0 0 16,0 0-16,25-24 0,-25 24 15,25 0-15,-25 0 16,25 1-16,0-1 0,-1 0 16,1 25-16,-25-25 15,25 25-15,0 0 16,-25 25-16,0 0 15,0 0-15,0-1 0,0 1 16,0 0-16,-25-25 0,25 50 16,0-26-16,0 1 15,-25 0-15,50-50 32,0 0-32,0 1 15,-1 24-15,-24-25 0,25 0 16,0 25-16,0-50 0,0 26 0,-1 24 15,-24-25-15,25 25 16,-25 25 15,0-1-31,0 1 16,0 0-16,0 0 0,0 0 16,0-1-16,0 1 15,0 0-15,0 0 16,25-25-1,0 0-15</inkml:trace>
  <inkml:trace contextRef="#ctx0" brushRef="#br0" timeOffset="32751.3814">21456 4514 0,'0'-24'0,"-25"48"31,25 1-16,-25-25-15,25 25 0,0 0 16,-24 24-16,24-24 16,0 0-16,0 0 15,24 0-15,1-25 0,0 0 16,0 0-16,0-25 16,-1 25-16,-24-25 0,25 0 15,-25 0-15,0-24 16,0 24-16,-25 0 15,25 0-15,-24 25 0,-1-24 16,0 24 0,25 24-16,0 1 15,0 0-15,25-25 16,-25 25-16,49-25 0</inkml:trace>
  <inkml:trace contextRef="#ctx0" brushRef="#br0" timeOffset="33178.3685">21853 4614 0,'25'-25'16,"0"25"-16,-25-25 16,0 0-1,-25 25-15,0 0 16,0 0-16,0 0 16,1 25-16,-1-25 15,0 25-15,0 0 16,0-1-16,25 1 0,-25 0 15,25 0-15,0 0 16,50-25-16,-25 0 0,0 0 16,0 0-16,24-25 15,-24 0-15,-25 0 0,25 25 16,0-25-16,-1 1 0,1-26 16,-25 25-16,25 0 0,-25 1 15,0-1-15,25 25 0,-25-50 16,0 25-16,0 50 31,0 0-15,0 25-16,0-26 15,0 1-15,-25 0 0,25 25 16,0-26-16,0 1 16,0 0-16,25-25 15,-25 25-15,25-25 0,-1 0 16,1 0-16</inkml:trace>
  <inkml:trace contextRef="#ctx0" brushRef="#br0" timeOffset="33685.7604">22200 4564 0,'25'-25'0,"-50"25"31,0 25-15,25 0-1,0 0-15,0-1 0,0 1 16,0 0-1,25-25-15,0 0 16,-25-25-16,25 25 16,-25-25-16,25 25 0,-1-49 15,1 24-15,-25 0 16,0 0-16,0 50 31,0 0-15,0 0-16,0 24 15,0-24-15,0 0 16,25 0-16,0-25 16,0 0-16,-1 0 15,-24-25-15,25 25 0,0-25 16,0 0-16,0-24 16,-1 24-16,-24 0 0,0 0 15,25 1-15,-25-1 0,25-25 0,-25 25 16,25 1-1,-25-1-15,0 50 32,0-1-32,0 1 15,0 0-15,0 0 0,-25 24 16,25-24-16,0 0 0,0 0 16,0 0-16,0-1 0,0 26 15,0-25-15,0 0 16,25-25-16,-25 24 15,25-24-15</inkml:trace>
  <inkml:trace contextRef="#ctx0" brushRef="#br0" timeOffset="33999.4561">22994 4614 0,'0'0'0,"0"-25"0,0 0 15,0 0-15,-25 0 16,0 25-1,25-24-15,-24 24 16,-1 24-16,0 1 16,25 0-16,-25 0 15,25 0-15,25-1 16,0-24 0,0 0-16,-1 0 15,1-24-15,0-1 16,-25 50 15,-25-1-15,25 1-16,0 0 0,0 0 15,25-25 1,0 0-16</inkml:trace>
  <inkml:trace contextRef="#ctx0" brushRef="#br0" timeOffset="34191.4439">23217 4440 0,'0'0'0,"25"-25"15,0-24-15,-25 24 0,25 0 16,-25 0-16,24 0 0,-24 1 16,0 48-1,-24 26-15,24-25 16,0 0-16,0 24 0,-25 26 16,0-51-16,25 26 15,-25 0-15,25-26 0,0 1 0,0 50 16,0-51-16,0 1 0,0 0 15</inkml:trace>
  <inkml:trace contextRef="#ctx0" brushRef="#br0" timeOffset="34471.6922">23068 4589 0,'0'-25'15,"0"50"-15,25-50 31,0 25-31,0 0 0,0 0 16,-1 0-16,1 0 0,25 0 16,-25 0-16,-1-25 0,1 25 0,0 0 15,0-25-15,-25 50 47,0 0-47,0 0 16,0 24-16,0-24 0,0 0 15,0 0-15,-25 0 16,25-1-16</inkml:trace>
  <inkml:trace contextRef="#ctx0" brushRef="#br0" timeOffset="34616.2838">23366 4390 0,'0'0'0,"0"25"47,25-25-47,0 0 31</inkml:trace>
  <inkml:trace contextRef="#ctx0" brushRef="#br0" timeOffset="34899.8551">23614 4564 0,'0'0'16,"0"25"-16,-25-25 0,0 25 16,25-1-1,0 26-15,0-25 16,25 0-16,0-25 16,0 0-16,0 0 15,-25-25-15,0 0 16,24-25-16,-24 26 0,0-1 15,0 0-15,-24 0 16,-1 0-16,0 25 0,0 0 16,0 0-16,25 25 15,25 0 17,0 0-32,0-25 15</inkml:trace>
  <inkml:trace contextRef="#ctx0" brushRef="#br0" timeOffset="35179.2725">23837 4539 0,'25'0'16,"-174"50"-16,323-100 0,-224 50 0,100 25 31,-50 0-31,-25 0 0,25-1 16,0 1-16,0 0 0,0 0 16,25-25-1,-25-25 1,25 0-16,0 0 15,-1 25-15,-24-24 0,25-1 0,0 25 16,0-25-16,-25 0 0,25 25 16,-25 25-1,0 0 1,0 0-16,0 24 16,0-24-16,0 0 0,0 0 15,0-1-15,24 1 0,26-25 0,-50 25 16,25-25-16,0 0 0,-1 0 15</inkml:trace>
  <inkml:trace contextRef="#ctx0" brushRef="#br0" timeOffset="36759.5819">25078 4887 0,'0'24'0,"-25"-24"31,25-24-15,-25 24 0,0-25-1,0 25 1,1 0-16,-1 0 0,25-25 16,-25 25-16,0 0 0,0-25 0,0 25 15,25-25-15,-24 25 16,-1-25-16,0 1 0,25-1 15,-25 25-15,0-25 0,25 0 16,-24 25-16,24-25 0,-25 1 16,25-1-16,-25 0 0,25-25 15,0 26-15,0-1 16,0 0-16,25-25 16,0 50-16,-25-24 0,24 24 15,1-25-15,0 25 0,0-25 16,0 25-16,-1 0 15,1 0 1,-25 25 0,-25 0-1,25-1-15,-24-24 16,-26 50-16,25-25 0,0-25 0,1 25 16,-1-1-16,-25 1 0,25 0 15,1 0-15,-1 0 16,25-1-16,-25 1 0,0 0 15,25 0 1,25 0 0,25-25-16,-26 0 15,26-25-15,0 25 0,-26-25 16,1 25-16,25-25 0,-1 0 16,-24 1-16</inkml:trace>
  <inkml:trace contextRef="#ctx0" brushRef="#br0" timeOffset="37663.3499">25623 4490 0,'0'0'0,"0"-25"63,-25 25-48,1-25-15,-1 25 16,0 0-16,-25 0 16,26 25-16,-1-25 15,25 25-15,-25-1 0,0 26 16,25-25-16,0 0 16,0-1-1,25-24-15,0 0 0,0 0 16,24-24-16,-49-1 15,25 0-15,0 0 0,0 0 16,-1 1-16,26-51 0,-25 50 16,0 1-16,-1-1 0,1 0 15,0 0-15,-25 0 0,0 1 16,0 48 0,-25 1-1,25 0-15,-25 0 0,1 49 16,-1-49-16,25 0 0,-25 0 15,25 24-15,0-24 0,0 25 0,0-26 16,0 1-16,0 0 16,25 0-16,0 0 0,-1-25 15,1 0-15,0-25 16,0 0-16,0 0 0,-1 0 16,1 1-16,0-1 0,0-25 15,-25 25-15,0 1 0,25-1 16,-25 0-16,0 0 15,0 0-15,-25 25 16,0 0-16,0 25 16,0-25-16,25 25 0,0 0 15,-24 24-15,24-24 0,0 0 16,0 0-16,24 0 16,-24-1-16,25-24 0,-25 25 15,25-25-15,0 0 0,25 0 16</inkml:trace>
  <inkml:trace contextRef="#ctx0" brushRef="#br0" timeOffset="38419.2538">26243 4390 0,'0'0'0,"0"-24"16,0 48 0,-24 26-1,24-25-15,-25 0 16,25-1-16,0 1 0,0 0 15,-25 25-15,0-50 0,25 24 16,0 1-16,0-50 31,25 25-31,-25-24 0,25-26 16,0 25-16,-1 0 0,1 1 16,-25-1-16,25 0 15,-25 0-15,25 25 0,-25-25 0,0 50 31,0 0-15,0 0-16,0 0 0,0-1 16,0 1-16,0 0 15,0 0-15,25-25 32,-1 0-32,1-25 15,0 0-15,0 0 16,-25 1-16,25 24 15,-1-25-15,-24 50 32,0-1-17,0 1-15,0 0 16,0 0-16,25-25 16,0 0-1,0 0-15,0 0 0,-1 0 16,26-25-16,-25 25 15,-25-25-15,25 25 0,-25-25 16,0 1-16,24 24 16,-24 24-1,-24 1 1,24 0-16,0 25 16,0-26-16,24-24 15,-24 25-15,25-25 0,0 0 16,0 0-16,0 0 0,-1-25 15,-24 1-15,0-1 16,0 0-16,0 0 16,0 0-16,0 1 0,-24-1 15,-1 0 1,0 25-16,0 0 16,25 25-16,0 0 15,0-1-15,25-24 16</inkml:trace>
  <inkml:trace contextRef="#ctx0" brushRef="#br0" timeOffset="38656.2698">27186 4316 0,'0'0'0,"0"-25"31,0 50 0,0 25-31,-25-50 0,25 24 0,0 1 16,0 0-16,0 0 0,-25 24 15,25-24-15,0 25 0,0-25 16,0-1-16,-24 1 0,24 0 16,0 0-16,0 0 15,49-25-15,-24 0 0</inkml:trace>
  <inkml:trace contextRef="#ctx0" brushRef="#br0" timeOffset="39091.7073">27608 4589 0,'0'-25'0,"0"0"15,0 0-15,0 1 16,-25 24-1,-25 0 1,25 0 0,1 24-16,-1-24 15,0 25-15,0-25 0,25 25 16,0 0-16,-25-25 16,25 25-16,0-1 15,25 1 1,0-25-16,0 0 0,0 0 15,-1 0-15,1-25 16,0 25-16,0-24 0,0-1 16,-25 0-1,0 0-15,-25 50 32,0 0-17,25 0-15,0-1 16,0 1-1,0 0-15,25-25 0,0 0 16,-1 0 0,1-25-16</inkml:trace>
  <inkml:trace contextRef="#ctx0" brushRef="#br0" timeOffset="39296.2326">27905 4266 0,'0'-24'16,"0"48"0,-25-24-1,25 75-15,-24-50 0,24-1 0,0 1 16,0 0-16,0 25 0,-25-1 16,25 1-16,0-25 15,0-1-15,0 1 0,0 25 0,0-25 16</inkml:trace>
  <inkml:trace contextRef="#ctx0" brushRef="#br0" timeOffset="40389.2888">27087 4539 0,'0'-25'0,"-25"25"47,0 0-47,0 25 15,0-25 1,1 25-16,24 0 16,0 0-1,0-1-15,24-24 0,-24 25 0,25-25 16,0 25-16,25-25 0,-25 0 0,24 0 16</inkml:trace>
  <inkml:trace contextRef="#ctx0" brushRef="#br0" timeOffset="40834.3966">27484 4490 0,'0'0'0,"-25"0"16,0 0-16,0 0 16,25 24-1,-25-24-15,25 25 0,0 0 16,0 0-16,0 0 0,0-1 0,0 1 16,25 0-16,-25 0 0,25-25 15,-25 25-15,25-25 0,0 0 16,-1 0-16,1 0 15,0-25-15,0-25 16,0 25-16,-25 1 0,24 24 16,-24-25-16,0-25 0,0 25 15,0 50 17,0 25-17,-24-25-15,24-1 0,0 1 16,0 0-16,0 0 0,0 0 15,24-25-15,-24 24 16,25-24-16,0 0 16</inkml:trace>
  <inkml:trace contextRef="#ctx0" brushRef="#br0" timeOffset="41382.8236">27806 4564 0,'0'0'0,"-25"0"0,25-25 15,-25 25 1,50 0 15,0 25-31,0-25 0,0 0 16,-1 0-16,1 0 15,0 0-15,0 0 0,0 0 16,-1 0-16,26 0 16</inkml:trace>
  <inkml:trace contextRef="#ctx0" brushRef="#br0" timeOffset="41607.6113">28203 4589 0,'-25'0'0,"25"-25"16,0 50 15,0 0-31,0-1 15,0 1-15,-25-25 16,25 25-16,0 0 16,0 0-16</inkml:trace>
  <inkml:trace contextRef="#ctx0" brushRef="#br0" timeOffset="41758.8412">28203 4465 0,'0'0'0,"-25"0"15,25-25-15,-25 25 16,25 25 0,25-25-1,0 0 1,0 25-16,0-25 0,-1 24 16</inkml:trace>
  <inkml:trace contextRef="#ctx0" brushRef="#br0" timeOffset="42302.6357">28377 4589 0,'0'0'0,"-25"0"16,0 25-16,0-1 16,0-24-16,25 25 15,0 0-15,25 0 16,0-25-16,25 0 16,-26-25-1,1 25-15,-25-25 0,0 0 16,25 25-16,-25-24 0,0-26 0,0 25 15,-25 25-15,25-25 16,-25 25-16,1 0 0,24 25 47,24-25-47,1 25 16,0-25-16,0 0 0,0 0 0,-1 0 15,1 0-15,0 0 16,-25 25 31,0 0-32,0-1-15,25-24 16,0 0-16,-1 25 0,1-25 16,0 0-16,0 0 0,0 0 15,24 0-15,-24 0 0,0-25 16,0 25-16,-1-24 15,1 24-15,-25 24 47,25-24-31,0 0-16,0 0 16,-1 0-16,1 0 15,0 0-15,0 0 0,49 0 16,-24 0-16,-25 0 0</inkml:trace>
  <inkml:trace contextRef="#ctx0" brushRef="#br0" timeOffset="80056.961">10939 3845 0,'0'-25'94,"25"0"-63,-1 25-15,1 0-16,-25-25 15,25 25-15,0 0 0,0 0 0,-1-24 16,1 24 0,0 24-1,-25 1 1,0 0-16,25-25 0,-25 25 15,25 0-15,-25-1 16,25-24-16,-25 25 0,24-25 16,1 0-16,0 25 15,0-25-15,0 0 16,24-25-16,-49 0 0,25 25 16,0-24-16,0-1 0,-1 25 15,26-25-15,-50 0 0,25 25 16,0 0-16,-1 0 15,1-25-15,0 25 16,0 0-16,0 25 16,-1-25-16,1 25 0,0-25 15,25 25-15,-26-25 16,1 0-16,25 25 0,-25-25 16,-1 0-16,51 0 0,-26 0 15,-24 0-15,0 0 0,25 0 0,-25 0 16,-1 0-16,1 0 15,-25 24 32,25-24-47,0 0 16,0 0-16,49 0 0,-24 0 16,-1 0-16,-24 0 15,25 0-15,-1 0 0,26 0 0,-51 0 16,26 0-16,-25 0 0,0 0 15,-1 0-15,26 0 0,-25 0 16,0 0 0,-1 25-1,1-25 1,0 0-16,0 0 16,0 0-16,-1 0 0,26 0 0,25 25 15,-26-25-15,-24 0 0,25 0 16,-1 0-16,1 0 0,-1 0 15,-24 0-15,0 0 0,0 0 16,0 0-16,-1 0 0,1 0 31,0 0 1,0 0-1,0 0-31,-1 0 0,1 0 0,0 0 15,0 0-15,24 0 0,-24 0 16,0 0-16,0 0 0,0 0 16,-1 0-16,1 0 0,0 0 15,-25-25 48,25 25-63,0-25 15</inkml:trace>
  <inkml:trace contextRef="#ctx0" brushRef="#br0" timeOffset="87203.0154">4638 5531 0,'0'-24'16,"0"-1"0,0 0-1,0 0 1,0 0 15,-24 1-31,-1 24 16,0 0-16,25-25 15,-25 25-15,0 0 16,1 0-16,24 25 16,-25-25-16,25 24 0,-25-24 15,25 25-15,-25 0 0,0 0 16,1 0-16,24-1 15,-25 26-15,25-25 0,-25 0 16,25-1-16,0 1 0,-25 0 16,25 25-16,0-1 0,0-24 15,0 0-15,0 0 0,25 24 16,0-24-16,0 0 16,-1-25-16,1 0 15,-25 25-15,25-25 16,0 0-16,0 0 0,-1 0 15,1 0-15,-25-25 16,25 25-16</inkml:trace>
  <inkml:trace contextRef="#ctx0" brushRef="#br0" timeOffset="87608.2182">4762 5804 0,'0'-25'31,"-24"50"16,24 0-47,-25-25 31,25 50-31,0-25 16,0-1-1,0 1-15,25-25 0,-1 0 16,1 25-16,0-25 16,0-25-16,-25 0 15,25 1-15,-25-1 16,25 0-16,-25 0 16,0 0-16,-25 0 15,0 25 1,0 0-16,0 0 15,50 0 17,0 0-17</inkml:trace>
  <inkml:trace contextRef="#ctx0" brushRef="#br0" timeOffset="88037.919">5259 5779 0,'0'0'0,"24"0"15,-24-24-15,25 24 16,-25-25 0,-25 25-1,1 0-15,-1 0 16,0 0-16,0 0 15,0 25-15,1-25 0,-1 0 16,0 24-16,25 1 16,-25-25-16,25 25 0,0 0 15,0 0-15,25-25 16,0 0 0,0 0-16,-1 0 15,-24-25-15,25 25 0,0 0 16,0-25-1,-25 50 17,0 0-17,25 0 1,-1-25 0,1-25-1,0 25-15</inkml:trace>
  <inkml:trace contextRef="#ctx0" brushRef="#br0" timeOffset="88223.0288">5383 5755 0,'0'-25'16,"24"25"15,-24 25-31,25-1 16,0 1-16,0 0 15,-25 0-15,25-25 0,-25 25 16,24-25-16,1 25 0,0-25 15,-25 24-15,25-24 16,0-24-16,-25-1 16</inkml:trace>
  <inkml:trace contextRef="#ctx0" brushRef="#br0" timeOffset="88396.0183">5606 5730 0,'0'0'0,"-25"0"15,25 25-15,-25-1 16,0 1-16,25 0 0,-24-25 16,24 25-16,0 0 0,-25 24 0,0-49 15,25 25-15,0 0 0,0 0 16</inkml:trace>
  <inkml:trace contextRef="#ctx0" brushRef="#br0" timeOffset="88572.2871">5730 5755 0,'0'0'0,"0"24"16,0 1-16,0 0 16,0 0-16,-25 0 15,25 0-15,0-1 0,0 1 16,0 0-1,0-50 1</inkml:trace>
  <inkml:trace contextRef="#ctx0" brushRef="#br0" timeOffset="88692.3419">5755 5631 0,'0'0'0,"24"24"31</inkml:trace>
  <inkml:trace contextRef="#ctx0" brushRef="#br0" timeOffset="89081.2417">6152 5804 0,'0'0'0,"-25"-25"31,25 1-15,-25 24-16,0 0 15,0 0 1,1 0-16,-1 0 16,25 24-16,-25-24 15,0 0-15,25 25 0,0 0 0,0 0 16,0 0-1,25-25-15,0 0 16,0 0-16,-25-25 16,24 25-16,-24-25 0,25 25 15,-25 25 17,0 25-17,25-50 1,-25 24-16,25-24 15,0 0-15,-1-24 16,1-1-16</inkml:trace>
  <inkml:trace contextRef="#ctx0" brushRef="#br0" timeOffset="89270.2267">6375 5482 0,'0'-25'0,"0"50"0,0-75 16,-25 100-1,25-25 1,-25 49-16,25-49 16,0 24-16,0-24 0,0 25 15,0-1-15,0-24 0,-25 25 16,25-25-16,0 0 16,0-1-16</inkml:trace>
  <inkml:trace contextRef="#ctx0" brushRef="#br0" timeOffset="91004.5679">7342 5581 0,'-25'0'16,"25"-25"-16,-24 25 15,-1 0 32,25 25-31,-25-25-16,0 25 15,25 0-15,-25-25 0,25 49 16,-24-49-16,24 25 0,0 0 0,-25-25 16,25 25-16,0-1 0,0 1 15,25 0 1,49-25-16,-49 0 15,24 0-15,-24 0 16,25-25-16,-25 0 0,-1 25 16,1-24-16,0 24 0,0-25 15,0-25-15,-1 50 0,-24-25 16,0 1-16,0-1 0,-24 25 31,-1 0-31,25 25 16,-25-25-16,0 0 0,0 24 15,25 1-15,0 0 16,25 0 0,0-25-1,0 0-15,24-25 16,-24 25 0,-25-25-16,25 0 15,-25 50 16,0 0-31,0 0 0,0 0 16,0-1-16,0 1 31,25-50-15,0 25-16,-25-24 0</inkml:trace>
  <inkml:trace contextRef="#ctx0" brushRef="#br0" timeOffset="91360.1765">7789 5432 0,'0'0'0,"0"-25"0,24 25 16,-24-24-16,0 48 31,0 1-31,0 0 0,0 0 16,-24 0-16,24 24 0,-25-24 16,25 0-16,0 0 0,0-1 15,-25 1-15,25 0 16,25-25-1,-25-25 1,25 25-16,-1-25 0,26 1 16,-25 24-16,-25-25 0,25 25 15,-1 0-15,1-25 0,0 25 16,-25 25-16,25-25 16,-25 25-16,0-1 0,0 1 15,-25 0-15,25 0 0,-25-25 0,25 25 16,-25-1-16,1-24 15,-1 25-15,0-25 0,0-25 32,25 1-32,25-1 15,0 0-15,0 0 0</inkml:trace>
  <inkml:trace contextRef="#ctx0" brushRef="#br0" timeOffset="91556.8489">8186 5383 0,'0'-25'0,"24"25"0,-24 25 32,0 24-32,0-24 15,0 0-15,0 0 0,-24 49 16,24-49-16,0 0 0,0-1 16,0 1-16,-25 25 15,25-25-15,0-1 0,0 1 31,-25-25-31</inkml:trace>
  <inkml:trace contextRef="#ctx0" brushRef="#br0" timeOffset="91860.5999">8285 5829 0,'25'0'15,"-1"0"1,-24-25-1,25 25-15,0 0 0,0-25 0,-25 1 16,25 24-16,-25-25 0,0 0 16,0 0-16,0 0 15,0 1-15,0-1 16,-25 25 0,25 25-16,-25-25 0,0 24 15,0 26-15,25-25 0,-24 0 16,24-1-16,0 1 0,0 0 15,0 0-15,0 0 0,24-25 16,1 25-16,25-25 16,-25 0-16,24 0 0,-24 0 0,0-25 15,49-25-15</inkml:trace>
  <inkml:trace contextRef="#ctx0" brushRef="#br0" timeOffset="113972.4765">9029 5705 0,'0'-25'47,"25"25"31,0 0-62,-1 0 0,1 0-16,0 0 0,0 0 15,0 0-15,-1 0 0,1 0 16,0 0-16,0 0 0</inkml:trace>
  <inkml:trace contextRef="#ctx0" brushRef="#br0" timeOffset="116724.3927">9872 5556 0,'-25'0'93,"25"25"-77,-24-25-16,24 25 0,0 0 0,-25-25 16,25 24-16,0 1 15,0 0-15,0 0 0,25 0 16,-1-1-1,1-24-15,0 0 16,0-24 0,-25-1-16,25 25 15,-25-25-15,0-25 16,0 26-16,0-1 0,0 0 16,0 0-16,-25 25 0,25-25 15,-25 25 1,25 25 15,25-25-15,0 0-16</inkml:trace>
  <inkml:trace contextRef="#ctx0" brushRef="#br0" timeOffset="116960.3678">10170 5407 0,'25'-24'0,"-25"48"32,-25-24-17,25 25-15,0 0 0,0 0 16,0 0-16,0-1 0,0 1 16,0 0-16,-25 0 0,25 24 15,0-24-15,0 0 16,0 0-16,0 0 15,25-25 1</inkml:trace>
  <inkml:trace contextRef="#ctx0" brushRef="#br0" timeOffset="117418.423">10443 5680 0,'0'0'0,"0"-25"16,25 25-16,-25-24 16,0-1-1,24 25-15,-24-25 0,0 0 16,-24 25 0,-1 0-1,0 25-15,0-25 0,25 25 16,-25-25-16,25 25 15,-24-25-15,24 24 0,0 1 0,0 0 16,0 0 0,24-25-1,1 0-15,25-25 16,-50 0-16,25 25 0,-1-25 16,-24 1-16,25-26 0,0 50 15,-25-25-15,25 0 0,-25 1 16,25 24-16,-25-25 0,0 0 0,0 50 47,0 24-32,0-24-15,-25 0 0,25 0 16,-25 0-16,25 24 0,0-24 16,0 0-16,0 0 0,0-1 15,0 1-15,25-25 16</inkml:trace>
  <inkml:trace contextRef="#ctx0" brushRef="#br0" timeOffset="117697.1253">11137 5308 0,'0'25'16,"-25"-25"-16,25 50 15,-24-26-15,-26 26 0,25-25 16,0 24-16,1-24 0,-1 25 0,25-25 16,-50 24-16,50 1 0,-25-25 15,25-1-15,-24-24 0,24 50 16,24-75 15</inkml:trace>
  <inkml:trace contextRef="#ctx0" brushRef="#br0" timeOffset="118093.3459">11385 5581 0,'0'0'0,"-24"0"31,-1 0-15,0 25-16,25 0 15,-25-25-15,25 24 0,0 1 16,-25-25-16,25 50 0,0-25 15,0-1-15,25-24 16,0 0-16,0 0 16,0 0-16,-1-24 0,1-1 15,0 0-15,0 0 16,-25 0-16,0-24 16,0 24-16,0 0 15,-25 25-15,0-25 16,0 25-16,75 0 47</inkml:trace>
  <inkml:trace contextRef="#ctx0" brushRef="#br0" timeOffset="118448.9926">11633 5358 0,'0'25'31,"-24"-25"-15,24 24-16,0 26 0,-25-25 16,25 24-16,-25-24 15,25 0-15,0 25 0,-25-26 16,25 1-16,0 0 0,0 0 16,25-25-1,0-25 1,0 0-16,-1 25 0,1-25 15,0 1-15,0 24 0,0-25 16,-1 25-16,1 0 16,0 25-16,-25-1 15,0 1-15,-25-25 0,25 25 16,-25 0-16,1 0 16,-1-1-16,0-24 0,25 25 15,-50-25-15,50 25 16,-24-25-16,48-25 15,26-24 1</inkml:trace>
  <inkml:trace contextRef="#ctx0" brushRef="#br0" timeOffset="118761.3966">12129 5556 0,'0'0'0,"-24"0"16,-1 0-16,0 0 15,0 0-15,0 0 16,25 25-16,-24-25 16,24 25-16,0 0 0,0-1 15,24 1 1,-24 0-16,25-25 16,-25 25-16,25-25 15,0 25-15,-25-1 16,0 1-1,-50-25 1,25 0-16,1 0 16,-1 0-1,25-25 1,25 25-16,24-49 16</inkml:trace>
  <inkml:trace contextRef="#ctx0" brushRef="#br0" timeOffset="119008.3991">12254 5631 0,'0'0'16,"0"24"0,0 1-16,0 0 0,0 0 15,0 24 1,0-24-16,0 0 16,24-25-1,1 0-15,0-25 16,0 0-1,-25 1-15,0-1 0,0 0 16,0-25-16,0 26 16,-25 24-16,25-25 15,-25 25-15,25-25 0,0 0 16</inkml:trace>
  <inkml:trace contextRef="#ctx0" brushRef="#br0" timeOffset="119206.2994">12576 5333 0,'0'0'0,"25"0"0,-25 25 31,0 0-15,0-1-16,0 26 0,0-25 16,0 0-16,0-1 0,0 1 15,0 50-15,0-51 0,0 1 16,-25 0-16,25 0 0,0 24 15,0-24 1</inkml:trace>
  <inkml:trace contextRef="#ctx0" brushRef="#br0" timeOffset="119493.9211">12700 5829 0,'-74'-25'15,"148"50"-15,-74-50 16,0 0-1,25 25-15,-25-24 0,25-1 16,24-25-16,-24 50 16,-25-25-16,0 1 0,25-1 0,-25 0 15,-25 25 1,0 0-16,0 25 16,1-25-16,24 25 15,-25-1-15,0 1 0,25 0 0,0 0 16,0 0-16,0-1 15,0 1-15,25-25 0,0 0 16,-1 0-16,1 0 16,0 0-16,0 0 0,0-49 15,-1 24-15,1 25 0,25-75 16</inkml:trace>
  <inkml:trace contextRef="#ctx0" brushRef="#br0" timeOffset="119669.313">13171 5383 0,'25'-75'16,"-174"323"-16,298-521 0,-174 373 0,50-224 15,-25 148 1,-25 26-16,25-25 16,-25 0-16,25-1 0,-24 76 15,24-76-15,0 26 0,-25-25 16,25 24-16,0-24 0,0 50 16,0-51-16,0 1 15,0 0-15</inkml:trace>
  <inkml:trace contextRef="#ctx0" brushRef="#br0" timeOffset="119828.8369">12998 5631 0,'-25'0'0,"50"0"31,24 0-31,-24 0 16,0 0-16,0-25 0,24 25 15,-24 0-15,0-25 0,0 25 16,0 0-16,24-25 0</inkml:trace>
  <inkml:trace contextRef="#ctx0" brushRef="#br0" timeOffset="120080.7782">13271 5730 0,'24'-25'16,"1"0"-1,0 25 1,25-49-16,-26 24 0,-24 0 16,25 25-16,-25-25 0,-25 25 31,1 0-31,-26 25 0,50 0 0,-25 0 16,0-1-16,1 1 15,24 0-15,-25 25 0,25-26 16,0 1-16,49 0 15,-24 0-15,0-25 0,0 0 0,24 0 16,-24 0-16,25 0 0</inkml:trace>
  <inkml:trace contextRef="#ctx0" brushRef="#br0" timeOffset="124052.0568">9128 6747 0,'-25'0'0,"50"0"63,0 0-63,0 0 0,0 0 15,-1 0-15,26 0 16,-25 0-16,0 0 0,-1 0 16,1 0-16,-25-25 31</inkml:trace>
  <inkml:trace contextRef="#ctx0" brushRef="#br0" timeOffset="124551.4217">9575 6499 0,'0'25'31,"0"-1"-31,0 1 16,0 25-16,0-25 0,0 24 16,0-24-16,0 0 0,0 24 15,0 1-15,-25-25 0,25 0 16,0 0-16,0-1 15,0-48 1,25-1-16,-25 0 16,24 0-16,-24 0 0,25 0 15,-25 1-15,25-1 0,0 0 16,0 25-16,-1 0 16,1 0-16,0 0 15,-25 25-15,0 0 16,0-1-16,0 1 0,0 0 15,0 0-15,-25 0 16,25 0-16,-25-1 16,1-24-16,-1 0 0,25 25 15,-25-25-15,0 0 0,25-25 16,0 1 0,25 24-1,-25-25-15,25 0 0,0 25 16,-1-25-16,1 25 0</inkml:trace>
  <inkml:trace contextRef="#ctx0" brushRef="#br0" timeOffset="125160.5406">10021 6747 0,'0'0'16,"25"0"-16,-25-25 16,-25 25-1,0 0 1,0 25-16,1-25 15,24 25-15,-25-25 0,25 24 16,-25 1-16,25 0 16,0 0-16,0 0 15,25-25-15,0 0 16,-25-25 0,24 25-16,1 0 15,-25-25-15,25 25 16,-25-25-16,0 50 31,25-25-15,-25 25-1,0 0-15,25-25 0,0 0 16,-25-25 0,24 25-16,-24-25 0,25 25 15,-25-50-15,25 26 16,-25-1-1,0 50 1,0-1 0,0 1-16,0 0 15,0 0-15,0 0 16,25-25 0,0-25-1,-1 25-15,-24-25 0,25 25 16,-25-25-16,25 0 0,0 1 15,-25 48 17,0 1-17,0 0-15,0 0 0,0 0 16,25-25 0,-25 25-16,24-25 0,1 0 15,0 0-15,0-25 0</inkml:trace>
  <inkml:trace contextRef="#ctx0" brushRef="#br0" timeOffset="125508.4607">10542 6821 0,'-99'50'0,"198"-100"0,-99 25 0,25 25 16,-25-24-16,0-1 15,-25 25 17,25 25-17,-50-1-15,26 1 0,24 0 16,-25-25-16,25 50 0,0-25 15,0-1 1,25-24-16,-1-49 31,1 49-31,0-25 0,0-25 0,-25 25 16,25 1-16,-25-1 0,24 0 16,1-25-16,-25 26 0,0-1 0,0 0 15,0 50 16,0 0-31,0-1 16,-25 26-16,25-25 0,-24 0 0,24-1 16,0 1-16,0 25 0,0-25 15,0 0-15,0-1 16</inkml:trace>
  <inkml:trace contextRef="#ctx0" brushRef="#br0" timeOffset="125908.4104">10765 6747 0,'0'25'15,"-25"-1"-15,25 1 16,0 0-16,0 0 0,-24-25 16,24 25-16,0 0 0,0-1 15,24-24 1,1 0-16,-25-49 15,25 49-15,0-25 0,-25 0 16,25 25-16,-1-25 0,-24 0 16,25 25-16,-25-24 0,0 48 31,0 1-15,0 0-16,0 0 0,0 0 15,0 0-15,25-25 16,-25 24-16,25-24 0,0 0 15,-1 0-15,1-24 16,0 24-16,-25-25 0,25 0 0,-25 0 16,0-25-16,0 26 15,-25 24 17,0 0-17</inkml:trace>
  <inkml:trace contextRef="#ctx0" brushRef="#br0" timeOffset="126076.7759">11237 6846 0,'0'25'16,"0"0"0,-25 24-16,25-24 15,0 0-15,0 0 16,0-75 15,0 25-31</inkml:trace>
  <inkml:trace contextRef="#ctx0" brushRef="#br0" timeOffset="126201.4907">11212 6722 0,'0'199'16,"0"-398"-16,0 174 0,0 0 0,0 1 0,0 48 62,25-24-62,-25 25 0</inkml:trace>
  <inkml:trace contextRef="#ctx0" brushRef="#br0" timeOffset="126549.188">11559 6796 0,'0'-24'16,"0"-1"-16,-25 25 15,0 0 1,1 0-16,-1 0 16,0 25-1,0-25-15,0 49 16,1-24-16,24 25 16,0-25-1,24-25-15,1 0 16,0 0-16,0 0 15,0 0-15,-1-25 0,-24 0 16,25 25-16,-25-25 0,0 0 16,0 50 15,0 0-31,0 0 16,0 0-16,25-25 15,0 0-15,-25-25 16,25 25-16</inkml:trace>
  <inkml:trace contextRef="#ctx0" brushRef="#br0" timeOffset="126729.222">11733 6672 0,'-75'149'0,"174"-347"0,-123 247 0,48-123 0,-24 49 0,25 0 15,-25 1-15,0-1 16,0 50 0,0-1-16,0 51 15,-25-50-15,25-1 0,0 26 16,0-25-16,-24 49 0,-1-49 15,25 25-15,0-25 0,0-1 0,0 1 16,0 0-16,0 0 0,25-50 31</inkml:trace>
  <inkml:trace contextRef="#ctx0" brushRef="#br0" timeOffset="126956.4616">11683 6747 0,'0'0'16,"-25"0"-16,25 25 0,-25-25 16,25 24-16,25-24 15,25 0 1,-25 0-16,-1 0 16,1 0-16,0 0 0,0 0 15,0-24-15,-1 24 0,1 0 16,0 0-16,25-25 15,-26 25-15,1 0 16</inkml:trace>
  <inkml:trace contextRef="#ctx0" brushRef="#br0" timeOffset="127553.4122">12129 6524 0,'0'24'47,"0"1"-47,0 25 15,-24-25-15,24-1 0,-25 1 16,25 0-16,-25 49 0,25-49 0,0 25 16,-25-25-16,25 0 15,0-1-15,0 26 0,0-25 0,-25-25 16,25 25-16,0-50 31,50 0-31,-50 0 0,25 0 0,0-24 16,-1 24-16,-24 0 15,25 0-15,0 25 16,-25-25-16,0 50 16,0 25-1,0-25-15,0 0 16,0-1-16,0 1 0,25-25 16,0 0-16,24 0 15,-24-25-15,0 25 0,0-24 16,0-1-16,49 0 15</inkml:trace>
  <inkml:trace contextRef="#ctx0" brushRef="#br0" timeOffset="130358.0781">12799 6995 0,'0'0'0,"25"0"46,-25-25-30,25 25 0,-25-25-1,0 1-15,0-1 16,0 0-16,0 0 16,0 0-16,0 0 0,0 1 15,0-1-15,0 0 0,0 0 0,25-24 16,-25 24-16,0 0 0,0 0 15,0 0-15,24-24 16,-24 24 0,0 50 15,-24-25-31,24 25 0,-25-1 16,0 1-16,0 0 0,0 0 15,1 24-15,-1-49 16,25 25-16,-25-25 0,25 25 15,0-50 17,0 0-32,0 1 0,25 24 15,-25-25-15,49 0 0,-49 0 16,50 0-16,-50 1 0,25-1 16,0 25-16,-25 25 31,0 24-31,0-24 15,24 0-15,1 0 16,-25-1 0,25-24-16,0 0 0,0 0 15</inkml:trace>
  <inkml:trace contextRef="#ctx0" brushRef="#br0" timeOffset="131532.517">13519 6821 0,'-25'0'16,"25"25"-16,25-25 47,-1 0-32,1 0 1,-25-25-16,25 25 0,0 0 16,0-25-16,-25 1 15,24 24-15,-24-25 16,0 0-16,0 0 16,0 0-16,-24 25 15,-26 25 1,25-25-16,25 25 15,0 0-15,0 0 0,-25-25 16,25 49-16,0-24 0,0 0 16,25 0-16,0 24 15,0-49-15,0 25 16,-1-25-16,26 0 0,-50-25 16,25 25-16,0-24 0,-25-1 15,24 0-15</inkml:trace>
  <inkml:trace contextRef="#ctx0" brushRef="#br0" timeOffset="131710.1223">13841 6672 0,'0'0'0,"0"25"31,0 0-15,0 25-16,25-50 0,-25 24 16,0 1-16,0 0 0,49 0 15,-24 0-15,-25 0 0,25-25 16,-25 24-16,25-24 0,0 0 31,-25-24-31,0-1 0,0 0 16</inkml:trace>
  <inkml:trace contextRef="#ctx0" brushRef="#br0" timeOffset="131874.1048">14039 6648 0,'-24'0'15,"-1"0"-15,-25 24 16,50 1-16,-25 0 15,1 0-15,24 0 0,-50-1 16,50 1-16,-25 0 0,25 0 0,0 0 16,0 0-16,25-50 31</inkml:trace>
  <inkml:trace contextRef="#ctx0" brushRef="#br0" timeOffset="132097.5983">14213 6648 0,'0'0'0,"0"24"16,-25 1-16,25 0 15,-25 25-15,25-1 16,0-24-16,-24 0 0,24 25 16,0-1-16,-25 26 0,25-51 15,0 26-15,0-25 0,0 0 16,-25 24-16,25-24 0,0 0 15,0-50 1,0 0 0,0 0-16,0 1 0</inkml:trace>
  <inkml:trace contextRef="#ctx0" brushRef="#br0" timeOffset="132843.3701">14213 6697 0,'0'0'0,"0"-25"0,0 1 0,0-1 16,25 25-1,0 0-15,-1 0 16,-24 25-16,25-25 16,0 24-16,0 26 0,-25-25 15,0 0-15,0-1 16,-25 1-16,0-25 0,0 25 16,1-25-16,-1 25 15,0-25-15,25-25 31,25 25-31,-25-25 0,25 25 0,-1-25 16,1 25-16,0 0 16,0-24-16,0 24 0,-25-25 0,25 25 15,-1-25-15,1 25 0,0-25 16,0 0-16,0 1 16,-1 24-16,-24-25 15,-24 25 1,-1 25-1,0 24 1,0-49-16,25 25 0,0 0 16,-25-25-16,25 25 0,0-1 0,0 1 15,25 0-15,0-25 16,25 0-16,-26-25 16,1 25-16,0-25 15,25 1-15,-50-1 0,24 0 16,26 0-16,-50 0 15,0 1-15,0 48 47,0 26-31,-25-25-16,25 0 16,0-1-16,25-24 31,-25-24-16,25-1-15,0 0 16,-1 25-16,-24-25 0,25 0 16,0 25-16,-25 25 31,0 0-15,-25 0-16,25 0 15,0-1 1,25-24-16,0 0 15,0 0-15,-1 0 0,1 0 16,25-24-16,-25-1 0,-1 25 16,1-25-16</inkml:trace>
  <inkml:trace contextRef="#ctx0" brushRef="#br0" timeOffset="133092.3673">15180 6672 0,'25'-24'32,"-74"48"-32,73-24 0,1-49 0,-74 49 0,24 0 15,0 25 1,0-25-16,0 24 0,25 1 15,-24 0-15,24 0 16,0 0 0,24-1-16,1-24 0,0 25 15,0-25-15,0 25 16,-75 0 15,25-25-31,0 0 16,25-25 15,25 0-31,0 0 16,0 1-16</inkml:trace>
  <inkml:trace contextRef="#ctx0" brushRef="#br0" timeOffset="133232.5136">15230 6722 0,'50'-25'16,"-174"100"0,198-125-16,0 25 0,-74 75 31,0-25-31,0-1 15,0 1-15,-24 0 0,24 0 16,0 0-16,0-50 31</inkml:trace>
  <inkml:trace contextRef="#ctx0" brushRef="#br0" timeOffset="133568.275">15329 6573 0,'0'0'0,"0"-25"15,-25 25-15,25 25 32,25-25-17,-25 25-15,25 0 16,0-25-16,0 25 16,0-25-1,-25 24-15,0 1 16,0 0-16,0 0 0,0 0 15,0-1-15,0 26 16,0-25-16,24-25 31,-24-25-15,25 25-16,0-50 0,0 50 16,-25-24-16,25-1 0,-25 0 15,24 0-15,-24 0 0,25 1 0,-25-1 16,25 25-1</inkml:trace>
  <inkml:trace contextRef="#ctx0" brushRef="#br0" timeOffset="133828.1318">15726 6896 0,'0'0'15,"-25"0"-15,25-25 16,0 0-16,25 0 15,-25 0-15,25 25 16,-25-24-16,25-1 0,0 0 0,-25 0 16,-50 25-1,25 0 1,25 25-16,-25-25 16,1 25-16,24 0 0,0-1 0,0 1 15,24 0-15,1-25 16,0 0-16,0 0 15,24-25-15,-24 25 16,0-25-16</inkml:trace>
  <inkml:trace contextRef="#ctx0" brushRef="#br0" timeOffset="135505.7386">16272 6871 0,'0'-25'78,"25"0"-46,-25 0-32,24 1 15,-24-1-15,0 0 0,25-25 16,-25 26-16,25-1 0,-25 0 15,0 0-15,0-24 0,25-1 16,-25 25-16,0 0 16,0 1-1,0 48 1,-25 1-16,0 25 16,0-25-16,1-1 0,24 1 15,0 0-15,-25 0 0,0 24 16,0-49-16,25 25 15,-25-25-15,25 25 16,0-50 0,0-24-16,0 24 15,25 0-15,-25 0 0,25 25 16,0-25-16,0-24 16,-25 24-16,24 25 15,-24-25-15,25 25 16,-25 25-1,0 0-15,25-25 16,-25 25-16,25-1 16,0 1-16,-25 0 0,25-25 15,-25 25-15,24-25 0,1 25 16,0-25-16,0 0 0</inkml:trace>
  <inkml:trace contextRef="#ctx0" brushRef="#br0" timeOffset="138754.2433">18728 5531 0,'-25'0'31,"25"25"0,-25 0-15,0-25-1,25 25-15,-25-25 0,25 25 16,-24-25-16,24 24 16,-25-24-16,25 25 15,-25 0-15,25 0 16,-25 0-16,25-1 0,-25 1 16,25 0-16,0 25 0,0-25 15,-25-1-15,25 1 0,0 0 16,0 0-16,0 0 0,0-1 15,0 1-15,0 0 0,0 0 16,25 0-16,0-1 0,-25 1 16,25-25-16,-25 25 0,25 0 0,-25 0 15,25-1-15,-25 1 0,24-25 16,-24 25-16,25 0 16,0-25-16,0 0 15,-25 25 1,25-25-16,-1 0 15,1 0-15,0 0 0,0-25 16,0 25-16,-1-25 16,1 0-16,0 25 15,-25-25-15,25 1 16,-25-1-16,25 0 0,-25 0 16,24 0-16,-24 1 15,25-1-15,-25 0 0,0 0 16,25 0-1,-25 1-15,0-1 0,0 0 16,0 0-16,0 0 16,0 1-16,0-1 15,-25 0 1,25 0-16,0 0 16,-25 0-16,25 1 15,-24-1 1,24 0-16,-25 25 0,25-25 15,-25 0-15,0 1 16,0-1 0,1 0-16,24 0 0,-25 25 15,25-25 1</inkml:trace>
  <inkml:trace contextRef="#ctx0" brushRef="#br0" timeOffset="139532.3818">18752 5556 0,'-24'0'63,"-1"0"-48,0 0-15,0 0 16,0 0 0,1 0-16,-1 0 15,0 0-15,0 0 16,0 0-16,0 0 0,1 0 15,-1 0-15,0 0 0,-25 0 16,26 25-16,-26-25 0,25 0 0,0 0 16,1 0-16,-26 0 0,25 0 15,0 0-15,1 0 0,-1 0 16,0 0-16,-49 0 0,49 0 16,0 0-16,-25 0 0,26 0 15,-26 0-15,0 0 0,26 0 16,-1 0-16,0 0 0,0 0 15,-24-25-15,24 25 0,0 0 16,0 0-16,0 0 0,0 0 16,1 0-16,24-25 15,-25 25-15,0 0 0,0 0 16</inkml:trace>
  <inkml:trace contextRef="#ctx0" brushRef="#br0" timeOffset="140412.3849">18529 6400 0,'0'0'0,"25"0"16,-25 24-16,25-24 0,0 0 15,-1 0 1,-48 0 78,-1 0-94,0 0 15,0-24-15,0 24 16,0 0-16,1 0 16,-1 0-16,0 0 0,-25 0 0,26 0 15,-1 0-15,-25 0 0,25 0 16,1-25-16,-51 25 0,50 0 15,1 0-15,-1 0 0,-25 0 16,1 0-16,-1 0 0,25 0 16,0 0-16,1 0 0,-1 0 0,-50 0 15,51 0-15,-1 0 16,0 0-16,0 0 16,-24 0-16,24 0 15,0 0-15,0 0 0,0 0 16,0 0-16,1 0 0,-1 0 15,0 0-15,0 0 0,0 0 16,1 0 0,-1 0 15,25-25 0,25 25-31</inkml:trace>
  <inkml:trace contextRef="#ctx0" brushRef="#br0" timeOffset="143672.3872">18901 5879 0,'-25'0'16,"1"0"0,48 0 93,1 0-78,0 0-31,0 0 16,0 0-1,-1 0-15,1 0 16,0 0-16,0 0 16,0 0-16,-1 0 15,1 0-15,0 0 16,0 0-16,0 0 0,-1 25 16,1-25-1,0 0 1,0 0-16,0 0 15,-1 0-15,1 0 16,0 0-16,0 0 0,0 0 16,-1 0-1,-48 0 110,24 24-109,0 1 0,0 0-1,0 0 1,0 0-1,0-1 1,-25 1-16,25 0 31,-25-25-31,25 25 32,-25-25-32,0 0 31,1 0-31,24-25 15,-25 0 1,25 0 0,0 1-1,0-1-15,0 0 16,-25 25 0,25-25-1,25 0 16,0 25-31,-1-24 16,-24-1 15,0 50 32</inkml:trace>
  <inkml:trace contextRef="#ctx0" brushRef="#br0" timeOffset="144218.1575">19348 6102 0,'-25'0'47,"0"0"-32,25-25-15,-25 25 32,0 0-32,1 0 15,-1 0 1,0 0-16,0 0 16,0-25-16,1 25 15,-1 0-15,0 0 16,0 0-16,0 0 15,1 0 1,-1 0-16,0 0 0,0 0 16,0 0-16,1 0 15,-1 0-15,0 0 16,50 0 46,0 0-62,-1 0 16,1-24 0</inkml:trace>
  <inkml:trace contextRef="#ctx0" brushRef="#br0" timeOffset="144547.8711">18876 5928 0,'0'0'0,"0"-24"46,-24 24-30,24 24-16,0 1 16,-25-25-16,25 25 0,-25 0 15,25 0 1,0-1-16,0 1 16,25-25-1,0 0 1,-1 0-16</inkml:trace>
  <inkml:trace contextRef="#ctx0" brushRef="#br0" timeOffset="147949.1631">9872 7293 0,'0'0'0,"25"0"47,0 0-32,0 0-15,-25-25 16,24 25-16,-24-25 0,25 25 15,-25-25-15,25 25 0,0 0 16,0 0 0,0 25-1,-25 0 1,24 0-16,1-25 16,0 0-1,0-25 1,0 0-1,-1 25-15,1-25 0,25 0 16,-25 25 0,-1 0 15,1 0-15,0 0-1,0 0-15,0 0 16,-1 0-16,26 0 15,-25 0-15,0-24 0,-1 24 16,1 0-16,0 0 16,0 0-16,-25-25 0,25 25 0,-1 0 15,-24 25 1,0-1 0,25-24-16,-25 25 15,25-25-15,25 0 16,-26 0-16,1 0 15,0 0-15,0 0 0,0-25 0,-1 25 16,1 0-16,0 0 16,0 0-16,0-24 0,-1 24 0,1 0 15,0 0-15,0 0 16,0 0 0,0 0-16,-25 24 15,24-24-15,-24 25 16,25-25-16,-25 25 15,25-25-15,0 0 16,0 0-16,-1 0 16,1 0-16,0-25 0,0 25 15,0 0-15,-1-25 0,26 1 16,-25-1-16,0 25 16,-1 0 15,1 25 0,0-25 0,0 0 1,-25 24 14,25-24-14,-1 0-17,-24 25 32,25-25 0</inkml:trace>
  <inkml:trace contextRef="#ctx0" brushRef="#br0" timeOffset="196810.1903">21828 5655 0,'-25'0'16,"25"25"31,0 0-47,0 0 15,0 0 1,0-1-16,0 1 0,0 0 16,0 0-16,0 0 0,-24 0 0,24 49 15,-25-49-15,25 0 0,0-1 16,0 1-16,0 0 0,0 0 15,25-50 1,-25 0 0,0 0-16,24 1 15,1 24-15,0-50 0,-25 25 16,25 0-16,0 1 16,-1 24-16,1 0 0,0 0 15,0 0-15,24 0 16,-49 24-16,25 1 15,-25 0-15,0 0 16,0 0-16,-25-25 16,1 24-16,-1-24 15,0 25-15,0-25 16,0 0-16,1 25 0,48-25 31,-24-25-15,25 25-16,0-25 0,0 25 15,0-24-15</inkml:trace>
  <inkml:trace contextRef="#ctx0" brushRef="#br0" timeOffset="198153.1144">22324 5928 0,'25'-24'15,"-50"48"-15,75-48 0,-50-1 16,25 0-16,-25 0 16,-25 25-1,0 0-15,25 25 16,-25-25-16,0 25 0,1 0 15,24-1-15,-25-24 0,25 25 16,0 0-16,0 0 0,0 0 16,25-25-1,-1 0-15,1 0 16,-25-25-16,25 25 0,0-25 16,-25 0-16,25 25 0,-25-25 15,24 25-15,-24-24 16,0 48 15,0 1-31,0 0 16,25 0-16,-25 0 0,25-1 15,0-24 1,0-24 0,-25-1-1,24 25-15,-24-25 0,0 0 0,25 25 16,-25-25-16,0 50 31,0 0-15,25-25-1,-25 25-15,0 0 16,25-25-16,0 0 16,-1-25-1,1 25-15,-25-25 0,25 25 16,-25-25-16,25 25 0,-25 25 47,25 0-32,-25 0-15,25-25 16,-1 0 0,1 0-16,0 0 0,0 0 0,0 0 15,-1-25-15,26 0 16,-25 25-16,0-25 15,-25 0-15,0 1 16,-25 24 0,0 0-16,0 0 15,0 0-15,1 0 16,-1 24-16,0 26 0,25-25 16,0 0-1,25-25 1,0 0-16,-1-25 15,1 25-15,0-25 0,-25 0 16,25 0-16,0 1 0,-1-26 16,1 25-16,0 0 0,-25 0 15,25 1-15,-25-1 0,25 0 16,-25 0-16,0 50 16,-25 0-1,0 0-15,25-1 16,-25 51-16,0-50 0,25 0 15,0-1-15,0 1 0,-24 25 16,24-25-16,0-1 16,0 1-16,24 0 15,1-25-15,0 0 16,-25-25-16,25-24 0,0 49 16,-1-25-16,-24 0 0,25 25 15,-25-25-15,25 0 0,-25 1 16,0-1-16,0 50 47,0-1-47,0 1 15,0 0-15,0 0 16,25-25 0,0-25-1,-1 0 1,1 25-1,-25-25-15,25 25 16,-25 25 15,0 0-31,0 0 16,25-25-16,0 0 16,-1 0-16,1-25 15,0-25 1,-25 26-16,0-1 15,0 0-15,0 0 16,0 50 15,0 0-15,0 0-16,25-25 16,0 0-16,-1 0 15</inkml:trace>
  <inkml:trace contextRef="#ctx0" brushRef="#br0" timeOffset="198301.7146">23614 5904 0,'74'0'31,"-148"0"-31,148 24 16,-74 1-1,0 0 1,-24 0-16,24 0 16,0-1-16,24-24 31,-24-24-31,0-26 0</inkml:trace>
  <inkml:trace contextRef="#ctx0" brushRef="#br0" timeOffset="198417.2004">23713 5804 0,'-25'-49'16,"50"98"-16,-50-123 15,1 49-15,24 50 32,0 0-17,24-25 1,1 24-16</inkml:trace>
  <inkml:trace contextRef="#ctx0" brushRef="#br0" timeOffset="198852.5815">24061 5879 0,'0'-25'15,"-25"25"1,0 0-1,0 0 1,0 0-16,1 0 16,-1 25-16,25 0 15,-25-25-15,0 49 0,25-24 16,-25-25-16,25 25 0,25 0 16,0-25-1,0 0-15,0 0 0,-25-25 16,49 0-16,-49 0 15,25 0-15,0 1 0,0-1 0,-1-25 16,1 25-16,0 0 16,-25 1-16,25-1 15,-25 50 1,0 24 0,0-24-16,0 0 0,0 0 15,0 0-15,-25 24 0,25-24 0,0 0 16,0 0-16,0-1 15,25-24 1,0 0-16,24-24 16,-49-1-16,25 0 15</inkml:trace>
  <inkml:trace contextRef="#ctx0" brushRef="#br0" timeOffset="199045.4117">24433 5680 0,'49'-49'15,"-222"346"-15,346-619 0,-222 396 0,123-173 0,-74 74 16,0 0-16,25 25 15,-25 25-15,0 0 16,0 25-16,-25-26 0,25 26 16,-25-25-16,25 24 0,-25 1 15,25 25-15,0-26 0,-24-24 16,24 0-16,0 24 0,0 1 16,0-25-16,0 0 15,0-75 1</inkml:trace>
  <inkml:trace contextRef="#ctx0" brushRef="#br0" timeOffset="199481.3645">24259 5928 0,'0'0'0,"0"-24"0,25 24 16,0 0 0,-1 0-16,1 0 0,0 0 15,25 0-15,-26-25 0,1 25 16,0 0-16,0-25 15,24 0-15,-24 0 0,25-24 16,-50 24-16,25 25 0,-25-25 16,24 0-16,-24 0 0,25 1 0,-50 73 47,25-24-32,0 0-15,-24 24 0,-1-24 0,25 25 16,-25-25-16,25 0 0,0-1 15,-25 51-15,25-50 16,0-1-16,25-24 16,0-24-1,0-1-15,24-25 16,-24 25-16,0 1 0,0-1 16,-1 0-1,-24 50 1,0 0-1,0-1-15,0 1 0,0 0 0,0 25 16,25-50-16,0 24 16,0 1-16,0-25 0,0 0 15,49 0-15</inkml:trace>
  <inkml:trace contextRef="#ctx0" brushRef="#br0" timeOffset="199746.1222">25350 5879 0,'-24'0'15,"48"0"1,1 0-1,0 0-15,0 0 16,0 0-16,-1 0 0,26 0 0,-25 0 16,0 0-16,-1 0 15,1 0-15,-25-25 0,50 25 0</inkml:trace>
  <inkml:trace contextRef="#ctx0" brushRef="#br0" timeOffset="200677.3776">26293 5531 0,'0'0'0,"0"-24"16,0-1-16,0 0 16,25 25-16,-25-25 15,0 50 16,0 0-15,0 24-16,0-24 0,0 0 0,-25 0 16,25 0-16,0-1 0,0 51 15,0-50-15,0-1 0,0 1 16,0 0-16,0 0 0,0 0 16,0 0-16,0-50 15,25 0 1,-25 0-16</inkml:trace>
  <inkml:trace contextRef="#ctx0" brushRef="#br0" timeOffset="201045.1869">26318 5755 0,'0'-75'31,"0"150"-31,0-175 0,25 100 16,-1 0-16,1-24 16,0 24-16,0 0 15,0 0-15,-1-25 0,1 25 16,-25-25-16,25 0 15,0 25-15,-25-25 0,25 1 16,-1-26-16,-24 25 0,0 0 16,0 1-1,0-1 1,0 50 15,0 24-31,0-24 16,-24 0-16,24 0 0,0 24 15,0-24-15,0 0 0,-25 24 16,25-24-16,0 25 0,0-25 16,0-1-16,0 1 0,0 0 15,0 0-15,0 0 0,0 0 16,25-25-16,-25-25 31,24 25-31,-24-25 0,25 0 16</inkml:trace>
  <inkml:trace contextRef="#ctx0" brushRef="#br0" timeOffset="201429.2975">26789 5631 0,'0'0'16,"0"-25"-16,25 25 15,-25-25-15,49 25 0,-24 0 16,25 0-16,-25 0 15,-1 0-15,1 0 16,-25 25-16,0 0 0,0-1 16,-25 1-1,25 0-15,-24 0 16,-1 0-16,0-1 16,25 1-16,-25 0 0,25 0 15,-25 25-15,25-26 16,0 1-1,0 0-15,25-25 0,0 0 16,0 0 0,0 0-16,-1 0 0,1-25 15,0 25-15,0 0 16,0-25-16,-25 1 31,-25 24-31,25-25 16,-25 25-16,-25-25 15</inkml:trace>
  <inkml:trace contextRef="#ctx0" brushRef="#br0" timeOffset="201593.6073">26814 5779 0,'0'0'0,"25"0"15,-1 0 1,1 0-16,0 0 0,0 0 15,0 0-15,-1 25 0,26-25 16,-25 0-16,0 0 0,0 0 16</inkml:trace>
  <inkml:trace contextRef="#ctx0" brushRef="#br0" timeOffset="203091.1865">25648 6623 0,'0'0'0,"-25"0"31,50 0 16,0 0-47,0 0 0,-1 0 16,1 0-16,0 0 15,49 0-15,-49 0 0,0 0 0,0 0 16,0 0-16,0 0 16,24-25-16</inkml:trace>
  <inkml:trace contextRef="#ctx0" brushRef="#br0" timeOffset="203947.2171">26491 6499 0,'-24'-25'0,"-1"25"32,25 25-1,0 0-31,0-1 16,0 1-16,0 0 15,0 0-15,0 0 0,0-1 0,0 1 16,0 0-16,0 0 15,0 0 1,0-50 0,25-25-1,-1 50-15,-24-25 0,25-24 16,-25 24-16,25 0 0,0-24 16,-25 24-16,25 0 0,-25 0 15,24 0-15,-24 50 31,0 0-31,0 0 0,0 0 16,0-1-16,0 1 16,0 25-16,0-25 0,25-25 15,-25 24-15,0 1 0,25-25 16,0 0-16,0 0 16,-1-25-16,1 1 15,-25-1-15,25 0 0,0 0 16,0 25-16,-1-49 0,1 24 15,-25 50 17,0-1-32,0 26 15,0-25-15,0 0 16,0 24-16,0-24 31,25-25-15,-25-25-16,25 25 0,-25-25 15,0 1-15,25-1 16,-1 0-16</inkml:trace>
  <inkml:trace contextRef="#ctx0" brushRef="#br0" timeOffset="204307.1863">27112 6325 0,'0'0'0,"0"-25"0,0 50 31,0 0-31,0 0 16,0 0-16,0-1 0,0 51 15,0-50-15,0 24 0,0-24 16,-25 0-16,25 0 0,0 24 0,0-24 16,0 0-16,0-50 31,25 25-15,-1-50-16,1 26 0,-25-1 15,25 25-15,0-25 0,-25 0 16,49 25-16,-24-25 0,0 25 15,0 25 1,-25 0-16,0 0 16,0 0-16,-25-1 0,0 1 15,0 0 1,1-25-16,-1 0 16,25-25-1,25 25 1,-25-25-16,24 25 0,1-24 15</inkml:trace>
  <inkml:trace contextRef="#ctx0" brushRef="#br0" timeOffset="204922.9108">27558 6400 0,'0'0'16,"0"-25"-16,25 25 0,0-25 15,-25 0-15,24 25 0,-24-25 16,25 25-16,-50 25 31,1-25-15,24 25-1,-25 0-15,25 0 0,0-1 16,0 1-16,0 0 0,-25 25 16,25-1-16,0-24 15,0 0-15,-25 0 0,25 24 0,0-24 16,-25 0-16,25 0 0,0-1 15,0 1 1,0-50 0,25 1-1,-25-1-15,0 0 0,25-25 16,0 26-16,-25-1 16,25 25-16,-25-25 15,24 25-15,-24-25 0,25 25 16,-25-25-1,25 1 1,-25-1 31,25 25-47,-25-25 31,25 25-31,-25-25 47,-25 25-16,0 0 16</inkml:trace>
  <inkml:trace contextRef="#ctx0" brushRef="#br0" timeOffset="205465.3062">27608 6424 0,'0'0'16,"-25"0"-1,25 25 1,25 0-1,-25 0-15,0 0 0,0 24 16,0 1-16,0-25 0,-25-1 16,25 1-16,-25 50 0,25-51 15,0 1-15,-25 0 0,25 0 16,0 25-16,-25-1 0,25-24 16,0 0-16,0 0 15,0-50 1,25 25-16,-25-50 15,0 1-15,25 24 16,-25 0-16,25-25 0,-25 25 0,25-49 16,-25 24-16,24 26 0,-24-26 15,0 25-15,25-24 0,-25 24 16,0 0-16,0 0 0,0 0 16,25 1-16,-25-1 15,25 25 1,-25-25-16,25 25 0,-1 0 15,1 0-15,0 0 0,0 25 16,-25 0-16,25-25 0,-25 24 16,0 1-16,0 25 15,-25-25-15,25-1 16,-25-24-16,-25 25 0,50 0 16,-24-25-16,-1 25 0,0-25 15,0 0-15,0 0 0,1 0 16,24-25-1,24 25 1,-24-25-16,25 25 16,0 0-16</inkml:trace>
  <inkml:trace contextRef="#ctx0" brushRef="#br0" timeOffset="205800.7472">28129 6449 0,'0'-25'16,"-25"25"-1,0 0 1,25 25 156</inkml:trace>
  <inkml:trace contextRef="#ctx0" brushRef="#br0" timeOffset="208170.5002">28203 6449 0,'0'-25'0,"-25"25"32,0 0-17,1 0 1,-1 0-16,0 25 16,0-25-16,25 25 15,-25-25-15,25 25 16,25 0-1,-25-1-15,50-24 16,-50 25-16,25 0 0,24 0 0,-24 0 16,0-1-16,-25 1 15,-25-25 1,-25 0 0,26 0-16,-26 0 15,25 0-15,-25 0 0,26 0 16,-51 0-16</inkml:trace>
  <inkml:trace contextRef="#ctx0" brushRef="#br0" timeOffset="231429.7406">4192 8582 0,'0'0'0,"0"-24"0,25 24 109,0 0-93,-1 0-16,26 0 0,0 0 16,-26 0-16,1 0 0,25-25 0,-25 25 15,49 0-15,-49 0 16,0 0-16,-1 0 16,-48 0 15,-1 0-31,0 0 0</inkml:trace>
  <inkml:trace contextRef="#ctx0" brushRef="#br0" timeOffset="231689.1704">4440 8558 0,'0'24'62,"-25"26"-62,25-25 0,-25-25 16,25 25-16,0-1 0,0 1 0,-24 25 16,24-1-16,0-24 0,0 0 15,0 0-15,0 0 0,0-1 16,0 1-16,0 0 0,0 0 16,0 0-1,0-50 16,24 25-31,-24-25 0</inkml:trace>
  <inkml:trace contextRef="#ctx0" brushRef="#br0" timeOffset="232132.8779">4564 8806 0,'0'0'0,"25"0"0,-25 24 31,0 1-16,0 25-15,0-25 16,0-1-16,0 1 16,0 0-16,0 0 15,0 0-15,25-25 32,-25-25-32,24-25 15,-24 25-15,25 1 16,-25-1-16,0 0 0,25 0 15,-25 0-15,0 50 32,0 25-17,25-50-15,-25 49 0,25-24 0,-25 0 16,24-25-16,-24 25 16,25-25-16,0 0 0,0 0 15,-25-25 1,25 0-16,-25 0 0,0 1 15,0-1-15,0 0 16,0 0-16,0 0 16,-25 25-16,50 25 31</inkml:trace>
  <inkml:trace contextRef="#ctx0" brushRef="#br0" timeOffset="232289.0231">4936 8880 0,'25'0'15,"-75"-25"-15,75 50 16,0 0 0,-25 0-16,25-1 15,-25 1-15,0 0 16,0 0-16,0 0 16</inkml:trace>
  <inkml:trace contextRef="#ctx0" brushRef="#br0" timeOffset="232431.3476">4986 8806 0,'0'-25'0,"0"248"0,-25-446 0,50 248 15,-50-75-15,25 75 32,25 0-32,0-25 15,-1 24 1,1 1-16,0-25 0,0 0 15</inkml:trace>
  <inkml:trace contextRef="#ctx0" brushRef="#br0" timeOffset="232695.5586">5259 8855 0,'0'-25'15,"0"50"-15,24-50 0,-24 1 16,-24 24 0,-1 0-1,0 24-15,0-24 0,25 25 16,-25-25-16,25 25 0,-24 0 15,24 0-15,0-1 16,49-24-16,-24 25 16,0-25-16,0 25 15,-1-25-15,1 0 0,-25 25 16,25-25-16,-25 25 16,-25-25-16,0 0 15,25 25-15,-24-25 0,-1 0 16,0 0-16,25-25 15</inkml:trace>
  <inkml:trace contextRef="#ctx0" brushRef="#br0" timeOffset="232904.6058">5457 8657 0,'0'0'0,"0"-25"15,0 50 1,0 49-1,0-49 1,25 25-16,-25-26 0,0 1 16,0 0-16,0 0 0,0 24 15,0-24-15,0 0 16,0 0-16,0 0 16,0 0-16</inkml:trace>
  <inkml:trace contextRef="#ctx0" brushRef="#br0" timeOffset="233061.4227">5358 8954 0,'-25'0'15,"50"0"17,24-24-17,1 24-15,-25 0 0,0 0 16,-1-25-16,1 25 15,0 0-15</inkml:trace>
  <inkml:trace contextRef="#ctx0" brushRef="#br0" timeOffset="233349.2817">5680 9054 0,'25'0'15,"-25"-25"16,25 0-31,-25 0 16,25 0-16,-25 1 0,0-1 16,0 0-1,-25 0-15,0 25 16,0 0-16,0 0 16,1 25-16,-1 25 15,25-26-15,0 1 16,0 0-16,0 0 15,25 0-15,-1-25 0,1 0 16,0 25-16,25-25 16,-50-25-16</inkml:trace>
  <inkml:trace contextRef="#ctx0" brushRef="#br0" timeOffset="233730.2887">6028 8855 0,'0'-25'0,"0"1"15,0-1-15,-25 25 16,0 0-16,0 0 16,25 25-16,-25-1 15,1 1-15,24 0 16,0 0-16,0 0 16,0-1-16,0 1 15,24-25 1,26-25-16,-25 1 15,0-1-15,-1-25 0,-24 25 16,25 1-16,-25-26 16,25 25-16,-25 0 0,0-24 15,0 24-15,0 0 0,0 0 0,0 1 16,0 48 0,0 1-1,0 25-15,0-25 0,0-1 16,-25 26-16,25-25 15,0 24-15,0-24 0,0 0 0,0 0 16,0 0-16,25-1 0,0 1 16,0-25-16,-1 0 15,1 0-15</inkml:trace>
  <inkml:trace contextRef="#ctx0" brushRef="#br0" timeOffset="234033.2413">6722 8632 0,'0'0'0,"0"-25"15,0 0 1,0 50 0,0 0-1,0 0-15,0 0 16,0-1-16,0 26 0,0-25 15,0 0-15,25 49 0,-25-24 0,0-26 16,0 26-16,25 0 0,-25 24 16,0-24-16,0-25 0,0-1 15,0 1-15,0 0 0,0 25 16,0-100 0,-25 25-1,25 0-15,-25 1 0</inkml:trace>
  <inkml:trace contextRef="#ctx0" brushRef="#br0" timeOffset="234277.7508">6697 8731 0,'0'-25'16,"0"348"-16,0-621 0,0 224 0,0 49 0,25-25 15,-25 26-15,25 24 16,0 0-16,-1 0 16,1 0-16,-25 24 15,25-24-15,0 25 0,0 25 0,-25-25 16,0-1-16,0 1 15,0 0-15,-25 0 0,0 0 16,0-25-16,0 24 16,1-24-16,-1 0 0,25-24 15,-25 24 1,25-25-16,0 0 0,25 0 16,0 25-16,24-25 15</inkml:trace>
  <inkml:trace contextRef="#ctx0" brushRef="#br0" timeOffset="234720.8839">7020 8607 0,'49'-25'32,"-222"125"-32,371-200 0,-272 125 0,148-25 31,-99 50-15,1-50-16,24 25 0,-25-1 15,25 1-15,-25-25 16,25 25-16,0 0 0,25-25 15,0 0 1,-1-25-16,1 25 0,0-25 16,25 0-16,-50 1 15,24-1-15,1 0 16,0 25-16,-25-25 16,0 50-1,0 0-15,0 0 16,0-1-16,25-24 15,0 0 1,-1 0-16,1 0 16,0 0-16,0 0 0,0 0 0,-1 0 15,1-24-15,-25 48 32,0 1-17,-25 0-15,25 0 16,0 0-16,-24-50 31,24-25-15</inkml:trace>
  <inkml:trace contextRef="#ctx0" brushRef="#br0" timeOffset="235043.4741">7342 8632 0,'-74'-99'31,"148"198"-31,-123-173 31,73 74-31,1 24 16,0-24-16,0 0 0,0 0 16,24 0-16,-24 0 0,0 0 15,0 0-15,-1 0 0,1 0 16,0 25-16,-25 0 16,0 0-16,0 0 15,0-1-15,0 1 16,0 0-16,0 25 0,0-26 15,0-48 17,0-1-32,0 0 15,0 0-15,25 0 0,-25 1 16,25-1-16,-1 0 0,1-25 16,0 26-16,0-1 0,0 0 0,-1 0 15,1 0-15,0 25 16</inkml:trace>
  <inkml:trace contextRef="#ctx0" brushRef="#br0" timeOffset="282229.5866">8409 8657 0,'25'0'172,"-1"0"-157,1-25-15,0 25 16,0 0-16,0 0 16,24-25-16,-24 25 0,0 0 15,0 0-15,-1 0 0,1 0 16,25 0-16,-25 0 0,-1 0 15,1 0-15,0 0 16,0 0-16,-25-25 0,25 25 16</inkml:trace>
  <inkml:trace contextRef="#ctx0" brushRef="#br0" timeOffset="287913.5038">9351 8458 0,'0'-24'46,"-24"24"17,24 24-47,0 1-16,0 0 15,0 0 1,-25-25-16,25 25 0,0-1 15,0 1-15,0 0 0,25 0 16,-1 0 0,1-25-1,0-25 1,-25 0-16,25 25 0,-25-25 16,25 0-16,-1 1 15,-24-1-15,25 0 16,-25 0-16,25 25 15,-25-25-15,0 50 32,-25 0-32,25 0 15,0 0-15,0-1 0,0 1 16,0 0-16,0 0 16,0 0-16,25-25 15,0 0 1,0-25-16,-1 25 15,-24-25 1,0 0-16,25 0 0,-25 1 16,25-1-16,0 0 15,-25 0 1,25 25-16,-25 25 31,0 0-15,0 0-16,0-1 0,0 1 15,0 0-15,0 0 0,0 0 16,0-1 0,24-48-1,-24-1 1,25 0-16,-25 0 0,25 0 16,-25 1-16,0-1 15,25 25-15,-25-25 0,0 50 47,0 0-31,25-1-1,-25 1-15,0 0 16,24-25-16,1 0 16,0 0-1,0 0-15,0-25 0,-1 0 16</inkml:trace>
  <inkml:trace contextRef="#ctx0" brushRef="#br0" timeOffset="288201.8726">10071 8483 0,'-75'75'16,"150"-150"-16,-50 50 0,-25 1 15,-25 24 17,25 24-17,-25-24-15,25 25 0,-25 0 16,25 0 15,25-25-31,-25 25 16,25-25-16,-25 24 0,25-24 0,-25 25 15,0 0 1,0 0-16,-25 0 16,0-25-1,25-25 1,0 0-1,0 0-15,25 0 16,-25 1-16</inkml:trace>
  <inkml:trace contextRef="#ctx0" brushRef="#br0" timeOffset="288705.6579">10195 8359 0,'-99'124'0,"198"-273"16,-99 174-16,25-74 0,-1 24 15,-24 50 16,0-1-31,0 1 16,-24 0-16,24 25 16,0-26-16,0 1 0,0 0 15,0 0-15,0 0 0,0-1 16,0 1-16,24-25 0,-24 25 16,25-25-1,-25-25-15,25 0 16,0 1-16,-25-1 0,25 0 15,-25 0-15,24 25 0,1-25 16,-25 1-16,25 24 0,0 24 47,-25 26-47,0-25 16,0 0-16,0-1 15,0 1 1,25-25-16,-1-25 15,1 1 1,0-1 0,-25 0-16,25 25 0,-25 25 47,0 0-47,25-1 15,-25 1-15,0 0 16,0-50-1,0-24 1</inkml:trace>
  <inkml:trace contextRef="#ctx0" brushRef="#br0" timeOffset="288828.7601">10567 8334 0,'-25'-24'16,"75"197"-16,-75-322 0,0 100 0,50 49 46,-25 25-46,25-25 16</inkml:trace>
  <inkml:trace contextRef="#ctx0" brushRef="#br0" timeOffset="289136.7039">10790 8558 0,'0'24'0,"0"-48"32,25 24-17,0-25-15,-25 0 16,0 0-16,0 0 16,0 1-16,-25 24 15,0 0 1,0 0-1,25 24 1,0 26-16,0-25 0,0 0 16,25-1-1,0-24-15,0 0 16,-1 0-16,26-24 16</inkml:trace>
  <inkml:trace contextRef="#ctx0" brushRef="#br0" timeOffset="289364.7169">11063 8260 0,'0'-25'0,"0"50"32,0 0-32,0 0 15,0-1-15,0 1 0,0 25 16,0-25-16,0-1 0,0 1 15,0 0-15,0 25 0,25-26 16,-25 1-16,0 0 0,24-25 16,-24 25-16,25-25 15</inkml:trace>
  <inkml:trace contextRef="#ctx0" brushRef="#br0" timeOffset="289871.203">11385 8483 0,'0'0'0,"0"-25"15,25 25-15,-25-24 16,0-1 0,0 0-1,-25 25 1,1 0-16,-1 0 15,0 0-15,0 25 0,0 0 16,25-1-16,-24-24 0,24 25 16,0 0-16,0 25 15,0-26-15,24-24 16,-24 25-16,25-25 16,0 0-16,0 0 0,-25-25 15,25 25-15,-1-49 0,-24 24 0,25 25 16,-25-25-16,25 0 0,0-24 15,-25 24-15,0 0 0,25 0 16,-25 1-16,24-1 0,-24-25 16,25 25-16,-25 1 15,0-1-15,0 50 32,-25 49-32,25-49 15,-24 0-15,24-1 0,0 1 16,0 0-16,0 49 0,-25-49 15,25 0-15,0 0 0,0 0 0,0 24 16,0-24-16,0 0 16,25-25-1,-1 0-15,-24-25 16</inkml:trace>
  <inkml:trace contextRef="#ctx0" brushRef="#br0" timeOffset="290165.4264">11708 8582 0,'-25'0'0,"50"-24"15,0 24 1,-1-25-16,26 0 16,-50 0-1,25 25-15,-25-25 16,0 1-16,0-1 15,-25 25-15,0 0 0,0 0 16,1 0-16,-1 25 16,0-1-16,25 1 15,-25 0-15,25 0 0,0 0 16,0-1-16,0 1 16,25 0-16,0-25 0,0 0 15,-1 0-15,1 0 16</inkml:trace>
  <inkml:trace contextRef="#ctx0" brushRef="#br0" timeOffset="290576.8123">12179 8483 0,'0'0'16,"0"-25"-16,0 1 15,-25-1 1,0 25-16,1 0 15,-1 0 1,25 25-16,-25-25 0,0 0 16,25 24-16,-25 1 0,1 0 15,24 0-15,0 0 16,0-1-16,24-24 16,1 0-16,0 0 0,0 0 15,-25-24-15,25 24 16,24-50-16,-49 25 0,25 0 15,0 1-15,-25-1 0,25 0 16,0-25-16,-1 26 0,-24-1 16,0 0-16,25 0 0,-25 0 15,0 50 1,0 25 0,-25-25-16,25-1 0,0 1 0,-24 0 15,24 49-15,0-49 0,0 0 16,0 0-16,0 0 0,0-1 15,0 1-15,0 0 0,49-25 16</inkml:trace>
  <inkml:trace contextRef="#ctx0" brushRef="#br0" timeOffset="291072.5288">13022 8161 0,'0'0'0,"0"-25"0,-24 50 47,24 0-47,0-1 0,0 1 15,0 0-15,0 25 16,0-26-16,-25 26 0,25-25 0,0 0 16,0 24-16,0 1 0,0-25 15,0-1-15,0 1 0,0 0 16,0 0-16,0-50 15</inkml:trace>
  <inkml:trace contextRef="#ctx0" brushRef="#br0" timeOffset="291570.5503">12799 8384 0,'0'0'0,"25"0"15,0 0 1,24 0-16,-24-25 15,25 25-15,-25 0 16,-1 0-16,1 0 0,0 0 0,0 0 16,-25 25 15,0 0-15,0 0-16,0-1 0,0 1 15,0 0-15,0 0 0,0 0 16,25-1-1,-1-24-15,1-24 16,0-26 0,-25 25-16,25 0 15,-25 1-15,0-1 0,25 25 16,-25-25-16,0 50 31,0 0-31,0-1 16,0 1-16,0 0 15,25-25 1,-1 0-16,1 0 16,-25-25-1,25 25-15,-25-25 0,25 1 16,-25-1 0,0 0-1,25 25 16</inkml:trace>
  <inkml:trace contextRef="#ctx0" brushRef="#br0" timeOffset="291729.4171">13494 8434 0,'25'0'32,"-125"-50"-32,175 100 0,-50-26 0,-25 1 15,0 0 1,0 0-16,0 0 15,0-1 1,0-48 0,0-1-16,0 0 15</inkml:trace>
  <inkml:trace contextRef="#ctx0" brushRef="#br0" timeOffset="291856.774">13519 8285 0,'0'-25'0,"0"50"0,0-25 31,0 25-15,24-25 0,-24 24-16,25-24 15,0 0-15</inkml:trace>
  <inkml:trace contextRef="#ctx0" brushRef="#br0" timeOffset="292105.4984">13742 8334 0,'-75'0'0,"175"0"0,-125 0 0,25 0 31,-25 0-31,0 25 16,0 0-16,25 0 16,0 0-1,0-1-15,0 1 0,25-25 16,-25 25-16,25-25 0,-25 25 16,50-25-16,-50 25 0,0-1 15,24-24-15,-48 25 31,-1-25-31,0 0 16,25-25-16,-25 25 0,25-24 16,0-1-16,0-25 15</inkml:trace>
  <inkml:trace contextRef="#ctx0" brushRef="#br0" timeOffset="292296.7835">14015 8210 0,'0'0'0,"0"25"31,-25 25-15,25-25-16,0-1 15,0 1-15,0 0 0,0 25 16,0-26-16,0 1 0,0 0 16,0 0-16,0 0 0,0-1 15,25-24 1</inkml:trace>
  <inkml:trace contextRef="#ctx0" brushRef="#br0" timeOffset="292459.7104">13891 8434 0,'0'0'0,"-25"0"16,50 0 15,24 0-31,-24 0 15,0 0-15,24 0 0,-24-25 16,0 25-16</inkml:trace>
  <inkml:trace contextRef="#ctx0" brushRef="#br0" timeOffset="292729.4947">14188 8582 0,'0'-24'31,"25"24"-31,-25-25 0,25 0 16,-25 0-16,25 0 0,-1 1 15,-24-1 1,-24 25 0,-1 0-16,0 0 15,25 25-15,0-1 16,-25 1-16,25 0 0,0 0 15,0 0 1,0-1-16,25-24 16,25 0-16,-26 0 15</inkml:trace>
  <inkml:trace contextRef="#ctx0" brushRef="#br0" timeOffset="293092.9768">14635 8434 0,'0'-25'15,"0"0"-15,-25 25 16,0-25-16,0 25 16,1 0-16,-1 25 0,0 0 15,25 0-15,0-1 16,-25 1-16,25 0 0,0 0 16,25-25-1,-25 25-15,25-25 16,0 0-16,24-50 0,-24 25 15,0 0-15,0 1 16,-1-1-16,1-25 0,0 25 16,-25 1-16,25-1 0,-25 0 15,25 0-15,-25 0 0,24 25 16,-48 0 0,24 50-1,-25-25-15,0 24 16,25-24-16,0 0 0,0 25 15,0-26-15,0 1 0,0 25 16,25-25-16,-25-1 0,25-24 16,-1 0-16</inkml:trace>
  <inkml:trace contextRef="#ctx0" brushRef="#br0" timeOffset="293560.8241">15329 8359 0,'0'-25'0,"0"50"0,-25-50 16,25 50 0,0 0-1,0 25-15,0-1 16,0-24-16,0 0 0,0 24 16,-24 26-16,24-50 0,0 24 15,0-24-15,-25 0 0,25 0 16,0-1-16,0 1 0,0-50 31,25 1-31,-25-1 0,0 0 0,0 0 16,0-24-16,24-26 0,-24 26 15,0 24-15,0-25 0,25 25 16,-25-24-16,0-1 0,25 25 16,-25 1-1,25 24-15,0-25 0,0 25 16,-1 0-16,1 0 15,0 25-15,0-25 0,0 24 16,-25 1-16,24-25 16,-24 50-16,0-25 15,-24-25-15,24 24 0,-50 1 16,25-25-16,0 0 0,1 0 16,-1 25-16,0-25 0,25-25 31,25 0-31,0 1 15,-1 24-15</inkml:trace>
  <inkml:trace contextRef="#ctx0" brushRef="#br0" timeOffset="293986.4187">15701 8359 0,'25'0'16,"-198"50"-16,321-100 0,-123 25 16,-50 25-1,1 25-15,-1 0 16,0 0-1,25 0-15,0-1 16,25-24 0,24 0-1,-24 0 1,0-24-16,0-1 16,-25 50 30,0-1-30,25-24 0,-1 0-1,1 0-15,0 0 16,0 0-16,0 0 16,-1 0-16,-24 25 31,0 0-16,-24 0-15,-1-25 16,25 25-16,-25-25 16,0-25-1,25-25-15</inkml:trace>
  <inkml:trace contextRef="#ctx0" brushRef="#br0" timeOffset="294309.6507">15900 8285 0,'0'0'0,"-25"0"15,0 0 1,25 25 0,0-1-16,25-24 15,25 0-15,-26 25 16,1-25-16,0 0 16,0 25-16,0-25 0,-25 25 0,24-25 15,-24 25-15,0-1 16,25 1-16,-25 0 15,0 0-15,25 0 16,0-1-16,-25 1 0,25-25 16,-1 0-1,-24-25-15,25 1 16,-25-1-16,25 0 0,-25-25 16,0 26-16,25-1 0,0 0 15,-25 0-15,24-24 16,1 49-16,-25-25 0,25 25 0,-25-25 15</inkml:trace>
  <inkml:trace contextRef="#ctx0" brushRef="#br0" timeOffset="294989.3656">16991 8037 0,'0'-25'15,"-25"50"32,25 0-47,-24-1 16,-1 1-16,25 0 15,-25 25-15,0-26 16,25 1-16,0 0 0,0 25 16,0-1-16,0-24 0,0 0 15,25 0-15,-25-1 0,25 26 16,0-25-16,24 0 15,-24-1-15,0-24 16,0-24-16,-1-26 16,-24 25-16,25 25 15,-25-25-15,25 1 0</inkml:trace>
  <inkml:trace contextRef="#ctx0" brushRef="#br0" timeOffset="295473.155">17264 8086 0,'0'0'0,"25"0"31,-25 25 0,-25 0-31,25 0 16,-25 24-16,25-24 0,0 0 15,0 0-15,0 0 16,0 24-16,0-24 0,0 0 0,25 0 16,0-1-1,-25 1-15,25-25 16,-1 0-16,1-25 16,-25 1-16,25-1 0,-25 0 15,25 0-15,0-24 0,-25 24 0,24 0 16,-24 0-16,25 0 0,-25 1 15,25-1-15,-25 0 0,0 0 16,25 25-16,-25 50 47,0-25-47,-25-1 0,25 1 0,0 0 16,0 25-16,0-26 15,0 1-15,0 0 0,0 0 16,0 0-16,0-1 0,0 1 15,0 0-15,0 0 16,25-25-16,0-25 16</inkml:trace>
  <inkml:trace contextRef="#ctx0" brushRef="#br0" timeOffset="295729.1736">17686 8111 0,'25'0'15,"-1"0"-15,1 0 16,0 0 0,25 0-1,-26 0-15,1 0 16,0 0-16,0 25 0,0-25 15,-1 0-15,1 0 16,-50 0 0</inkml:trace>
  <inkml:trace contextRef="#ctx0" brushRef="#br0" timeOffset="296028.9277">17835 8111 0,'74'0'15,"-148"0"-15,74 25 0,-25-25 16,50 25 0,-1-25-1,-24 25-15,25-25 16,-25 24-16,0 1 16,-25-25-16,25 25 15,-24 0-15,24 0 16,0-1-16,-25-24 0,25 25 15,0 0-15,0 0 0,0 0 0,-25-25 16,25 24-16,0 1 0,0 0 16,0 0-16,0 0 15,25-25 17,-25-25-32,25 25 0,-25-25 15</inkml:trace>
  <inkml:trace contextRef="#ctx0" brushRef="#br0" timeOffset="296321.6983">18132 8161 0,'25'0'0,"0"25"31,-25-1-31,0 1 0,0 0 16,0 0-16,-25 0 16,25-1-16,-25 1 0,25 0 15,0 0-15,0 0 0,-25-1 16,25 1-16,0 0 0,0 0 16,0 0-16,-24-1 15,24 1 1,0-50-1,0 1-15,0-1 16</inkml:trace>
  <inkml:trace contextRef="#ctx0" brushRef="#br0" timeOffset="296560.8176">18207 8161 0,'0'-25'16,"24"25"-16,1 0 15,0 0 1,0 25-16,0-25 0,-25 25 16,24-25-16,-24 24 0,25 1 15,-25 0-15,0 0 16,0 0-16,-25-1 0,1-24 0,-1 25 16,0-25-16,0 0 15,0 0-15,1 0 16,-1 0-16,25-25 15</inkml:trace>
  <inkml:trace contextRef="#ctx0" brushRef="#br0" timeOffset="296877.5586">18604 8086 0,'0'0'0,"24"0"31,-24 25-31,0 0 16,25-25-16,-25 25 0,25 24 16,-25-24-1,0 0-15,25 0 0,-25 0 16,0-1-16,25 1 0,-25 25 15,0-25-15,0-1 0,24 51 16,-24-50-16,0-1 0,0 1 16,-24 25-16,-26-1 0,25-24 15,0 0-15,-24-25 16,24 0-16,-50 0 0</inkml:trace>
  <inkml:trace contextRef="#ctx0" brushRef="#br0" timeOffset="297921.1202">9823 9351 0,'0'-24'15,"-25"24"1,0 0-1,0 0 1,0 0 0,1 0-1,-1 0-15,25 24 16,-25 1 0,25 0-16,0 0 15,50-25-15,-50 25 0,24-25 16,1 24-16,-25 1 0,25-25 15,-25 25-15,-25-25 16,25 25 0,-25-25-16,-24 0 15,24 0-15,0 0 0,0 0 16,1 0-16,-1 0 16,25-25-1,25 25-15,-25-25 16,24 25-16</inkml:trace>
  <inkml:trace contextRef="#ctx0" brushRef="#br0" timeOffset="298293.488">9947 9178 0,'0'0'16,"0"25"15,0-1-31,0 1 15,24 0-15,-24 0 16,0 24-16,0-24 0,0 0 16,0 0-16,0 0 0,0-1 15,0 1-15,0 0 0,25-25 16,0 0 0,-25-25-16,25 0 15,0-24-15,0 49 16,-25-25-16,24 0 0,1 0 15,-25 50 17,0 0-32,0 0 0,0 0 15,0-1-15,0 26 16,0-25 0,25-25-16,0 0 15,0 0-15,-25-25 16,24 25-16</inkml:trace>
  <inkml:trace contextRef="#ctx0" brushRef="#br0" timeOffset="298441.331">10368 9401 0,'0'0'31,"0"25"-15,0 0-16,0-1 16,0 1-16,0 0 15,0 0 1,0-50-1</inkml:trace>
  <inkml:trace contextRef="#ctx0" brushRef="#br0" timeOffset="298582.5486">10368 9252 0,'0'-25'16,"25"25"15,-25 25-31,25-25 15,0 25-15,0-25 16</inkml:trace>
  <inkml:trace contextRef="#ctx0" brushRef="#br0" timeOffset="298888.7734">10567 9525 0,'0'0'0,"25"-25"32,-1 0-32,1 1 15,0-1-15,0 25 16,-25-25-16,25 25 0,-25-25 16,0 0-16,0 1 15,-25 24 1,0 0-16,0 24 0,25 1 15,-25 0-15,1 0 16,24 0-16,0-1 0,0 1 16,0 0-16,24 0 0,1-25 15,-25 25-15,50-25 0,-25 0 16,-1 0-16,1-25 16</inkml:trace>
  <inkml:trace contextRef="#ctx0" brushRef="#br0" timeOffset="299072.9861">10988 9227 0,'-24'0'31,"24"25"-31,0 0 0,-25 0 16,25 0-16,0-1 0,0 1 16,0 0-16,0 25 0,0-1 15,0-24-15,0 0 0,0 24 16,0-24-16,25 0 31</inkml:trace>
  <inkml:trace contextRef="#ctx0" brushRef="#br0" timeOffset="299494.8881">11311 9525 0,'0'0'0,"0"-25"15,0-24-15,-25 49 16,25-25-16,-25 25 0,25-25 16,-24 25-16,-1 0 15,0 0 1,0 25-16,0 0 0,25-1 16,-25-24-16,25 25 0,-24 25 15,24-25-15,0-1 0,24-24 16,26 25-16,-25-25 15,0 0-15,0-25 16,-1-24-16,1 24 0,0 0 16,-25 0-16,25 1 0,-25-1 15,25-50-15,-1 51 0,-24-1 16,0 0-16,25 25 0,-25-25 16,0 0-16,0 75 31,0-25-31,0 0 0,0-1 15,-25 1-15,25 0 0,0 25 0,0-1 16,0-24-16,0 0 16,0 0-16,0-1 0,25-24 15</inkml:trace>
  <inkml:trace contextRef="#ctx0" brushRef="#br0" timeOffset="299827.04">11683 9624 0,'25'-25'47,"0"1"-47,-1-1 15,1 0-15,-25 0 16,0 0 0,0 1-1,-25 24-15,1 0 16,-1 0-16,0 24 16,25 1-16,0 0 0,0 0 15,0 0-15,25-1 16,0 1-16,-1-25 15,1 0-15,0 0 0,0 0 16,0 0-16</inkml:trace>
  <inkml:trace contextRef="#ctx0" brushRef="#br0" timeOffset="300183.8266">12179 9550 0,'25'-25'16,"-50"50"-16,50-75 15,-50 25 1,0 25-16,0 0 0,1 0 15,-1 0 1,0 25-16,0 0 16,25 0-16,-25 0 0,25 24 15,0-24 1,25 0-16,0-25 16,0 0-16,0-25 0,-1 0 15,26-24-15,-25 24 16,-25 0-16,25 0 15,0-24-15,-1-1 0,1 25 16,-25 0-16,0 50 31,0 0-31,0 25 16,0-26-16,0 1 0,0 0 16,-25 0-16,25 0 0,-24 24 15,24-24-15,0 0 0,0 0 16,24-25-1</inkml:trace>
  <inkml:trace contextRef="#ctx0" brushRef="#br0" timeOffset="300666.482">13295 9203 0,'0'0'15,"0"-25"-15,-24 25 47,-1 74-47,25-49 0,0 0 16,-25 24-16,25-24 0,-25 25 15,25-1-15,0 1 0,0-25 16,0 0-16,0-1 0,0 1 16,0 0-16,-25-75 31</inkml:trace>
  <inkml:trace contextRef="#ctx0" brushRef="#br0" timeOffset="301156.8313">13047 9426 0,'0'0'0,"0"-25"0,25 25 31,0 0-15,0 0-16,-1 0 0,1 0 15,25 0-15,-25 0 0,24 0 16,-24 0-16,25 0 15,-25 0 1,-25 25 0,0 0-16,-25-25 15,25 24-15,0 1 0,0 0 16,0 0-16,0 0 0,25-1 16,-1-24-16,1 25 15,0-25-15,0-49 16,0 24-16,-25 0 0,24 0 15,-24-24-15,0 24 16,25 25 0,-25 25 31,0-50-1,25 0-46,0 0 16,-25 0-16,0 1 16,25 24-1,-25 24 17,24-24-32,1 0 15</inkml:trace>
  <inkml:trace contextRef="#ctx0" brushRef="#br0" timeOffset="301602.5474">13717 9376 0,'0'-25'31,"0"50"-31,25-50 16,-50 25 15,25 25-31,-25-25 16,25 25-16,-25-25 31,25 25-31,0 0 16,0-1-1,0 1-15,-24 25 16,24-25-16,0-1 16,0 1-16,24 0 15,1-25 1,0 0-16,0 0 15,-25-25-15,25 0 16,-1 1 0,-24-1-16,25 25 15,0-25-15,-25 0 0,0 0 0,25 25 16,-25-24-16,25-1 0,-25 0 16,0 0-16,0 0 15,0 50 16,0 0-15,0 0 0,0 0-1</inkml:trace>
  <inkml:trace contextRef="#ctx0" brushRef="#br0" timeOffset="301817.3415">14039 9475 0,'0'25'16,"-24"-25"0,24 25-16,0 25 15,0-26 1,0 1-16,0 0 16,0 0-1,0-50 1,0 0-16,0 0 15,0 1-15,0-1 0,0-25 0</inkml:trace>
  <inkml:trace contextRef="#ctx0" brushRef="#br0" timeOffset="301927.5771">14015 9401 0,'0'-25'47,"0"75"-47,0-75 0,0 25 0,24 25 15,1 0 1,0-25-16</inkml:trace>
  <inkml:trace contextRef="#ctx0" brushRef="#br0" timeOffset="302182.7693">14312 9475 0,'-124'-24'16,"248"48"-16,-124-48 0,-25 24 16,1 0-1,-1 24 1,0-24-16,0 25 0,25 0 15,0 0-15,0 0 16,0-1-16,25 1 16,-25 0-1,25 0-15,-25 0 16,25-25-16,-50 0 16,0 0-1,0 0-15,25-25 16,0 0-1</inkml:trace>
  <inkml:trace contextRef="#ctx0" brushRef="#br0" timeOffset="302384.8286">14560 9327 0,'0'0'0,"0"24"15,0 1 1,0 0-16,0 0 0,-24 24 15,24-24-15,-25 25 0,25-25 0,0-1 16,0 1-16,0 50 0,0-51 16,0 1-16,0-50 31</inkml:trace>
  <inkml:trace contextRef="#ctx0" brushRef="#br0" timeOffset="302514.801">14436 9575 0,'50'74'0,"-100"-148"0,75 74 16,0 0-1,0-25-15,0 25 16,-1 0-16,51 0 0,-50 0 16</inkml:trace>
  <inkml:trace contextRef="#ctx0" brushRef="#br0" timeOffset="302792.9983">14709 9723 0,'0'-24'16,"25"-1"-16,0 0 16,0 0-16,-25 0 15,24 25-15,-24-24 16,0-1-16,-24 25 15,-1 0 1,0 25-16,25-1 16,-25 1-16,25 0 15,0 0-15,0 0 16,25-1-16,25 1 16,-26-25-16,1 0 15,25 0-15,-25 0 0,-1 0 16</inkml:trace>
  <inkml:trace contextRef="#ctx0" brushRef="#br0" timeOffset="303115.0781">15205 9624 0,'-49'-74'31,"98"148"-31,-123-148 16,24 74-16,25 0 0,1 0 16,-1 25-16,25-1 0,-25 1 15,25 0-15,0 0 16,25 0-1,0-25-15,-1 0 16,1 0-16,50-25 0,-51 0 16,1 0-16,0 0 0,0 1 15,0-1-15,-1-25 0,1 1 16,0 24-16,-25 0 0,25 0 16,-25 0-16,-25 75 31,25-25-31,0 0 0,-25-25 15,25 49-15,-25 1 16,25-25-16,0-1 16,0 1-16,0 0 0,50 0 15,-25-25-15,0 0 0,0 0 0</inkml:trace>
  <inkml:trace contextRef="#ctx0" brushRef="#br0" timeOffset="303359.0595">15825 9475 0,'0'0'0,"0"-24"16,0-1-16,-24 25 16,24 25-1,-25-1 1,0 1-16,25 25 0,0-25 16,-25-1-16,25 26 0,-25 24 0,25-49 15,0 25-15,-24-25 0,24-1 16,-25 51-16,25-50 0,0-1 15,0 1 1,0-50 0,0-24-16,0 24 15,25-25-15</inkml:trace>
  <inkml:trace contextRef="#ctx0" brushRef="#br0" timeOffset="303553.1671">15850 9401 0,'0'-25'0,"-124"372"0,248-669 0,-99 297 0,0 25 15,0 0-15,-25 25 16,24-25-16,-24 25 0,25 0 16,-25-1-16,0 1 0,0 0 15,0 0-15,-25 0 16,1-1-16,-1-24 16,0 25-16,0-25 15,0 0-15,1 0 16,48-25-16</inkml:trace>
  <inkml:trace contextRef="#ctx0" brushRef="#br0" timeOffset="303991.4432">16173 9500 0,'0'0'0,"24"0"16,-24-25-1,-24 25-15,-1 0 16,0 0-16,0 25 15,0-25-15,25 25 0,-24 0 16,24 0-16,-25-25 16,25 24-16,0 1 15,25-25-15,-1 0 16,1 0-16,0-25 16,0 25-16,0-24 0,-1 24 15,1-25-15,0 25 0,-25-25 16,0 50 15,0 0-15,25-25-1,-25 24-15,25-24 0,-1 0 16,1 0-16,0 0 16,-25 25 46,-25-25-31,25-25-31</inkml:trace>
  <inkml:trace contextRef="#ctx0" brushRef="#br0" timeOffset="304320.5867">16321 9426 0,'0'-25'15,"0"124"-15,0-173 0,-24 49 16,24 50 0,24-25-16,1 0 15,-25 25-15,25-25 16,25 24-16,-25-24 16,-25 25-16,24-25 0,-24 25 15,25 0-15,-25 0 16,0-1-16,0 1 15,0 0-15,0 0 0,0 0 16,0-50 15,25 0-15,-25 0-16,25 0 0,-25 1 0,25-1 16,24-25-16,-49 25 0,25 25 15,0-24-15,0-1 0,-1 25 16,1-25-16,0 25 0,0 0 15</inkml:trace>
  <inkml:trace contextRef="#ctx0" brushRef="#br0" timeOffset="304969.0697">17388 9401 0,'0'0'16,"0"-25"-16,25 25 0,-25-25 15,25 25-15,-50 25 47,0 25-47,0-50 16,25 25-16,-25-1 0,25 1 16,0 0-16,0 25 15,0-26-15,0 1 0,0 0 16,0 0-16,0 24 0,25-24 0,-25 0 15,50 0-15,-25-25 16,24 25-16,-24-25 16,0-50-16</inkml:trace>
  <inkml:trace contextRef="#ctx0" brushRef="#br0" timeOffset="305600.8624">17810 9351 0,'25'-24'15,"-1"24"1,-24-25-16,-24 25 31,-1 0-15,0 25-16,0-25 15,0 0-15,1 24 0,24 1 16,-25 0-16,25 0 16,25 0-16,-1-1 15,1-24-15,25 25 0,-50 0 16,25-25-16,-1 0 0,1 25 16,0 0-16,0-1 15,-50-24 1,0 25-16,0-25 15,1 0-15,-1 0 0,0 0 16,0 0 0</inkml:trace>
  <inkml:trace contextRef="#ctx0" brushRef="#br0" timeOffset="306001.3054">18107 9351 0,'0'-24'16,"25"24"-1,0 0 1,0 24-16,0-24 16,-1 0-16,1 0 0,0 0 15,0 0-15,0 0 0,-1 0 16,-24-24-1,-24 24-15,-1 0 16,0 0-16,0 0 16,0 0-16,25 24 15,0 1 1,0 0 0,0 0-16,0 0 15,0-1-15,0 1 0,0 0 16,-24 25-16,24-26 0,0 1 15,0 0-15,0 25 16,0-26-16,0 1 16,0-50-1,24-24 1</inkml:trace>
  <inkml:trace contextRef="#ctx0" brushRef="#br0" timeOffset="306257.505">18579 9376 0,'0'-25'15,"0"50"1,0 0 0,0 0-16,25 24 0,-25-24 15,0 0-15,0 0 0,0 0 16,-25 49-16,25-49 0,0 0 15,-25-1-15,25 1 0,0 0 16,0 0-16,0 0 0,25-75 47,-25 25-47,0-24 16</inkml:trace>
  <inkml:trace contextRef="#ctx0" brushRef="#br0" timeOffset="306487.4953">18678 9351 0,'0'0'0,"0"-24"16,25 24-1,0 0-15,-1 24 16,1 1-16,0-25 0,-25 25 16,25-25-16,-25 25 0,0 0 0,25-1 15,-25 1-15,-25 0 16,-50 0-1,51 0-15,-1-25 0,0 0 16,0 24-16,-24-24 0,24 0 16,0-24-1,25-1-15</inkml:trace>
  <inkml:trace contextRef="#ctx0" brushRef="#br0" timeOffset="306746.0107">19000 9252 0,'0'0'0,"25"0"0,0 0 16,-25 25-16,0 0 16,0 0-16,0-1 15,25 26-15,-25-25 0,0 0 16,0-1-16,0 1 0,0 50 15,0-51-15,0 1 0,0 25 16,25-25-16,-25-1 0,0 51 16,0-50-16,-50-25 0,50 24 15,-25 1-15,-24 0 0,-1-25 16,25 0-16</inkml:trace>
  <inkml:trace contextRef="#ctx0" brushRef="#br0" timeOffset="312853.5298">20464 8186 0,'0'-25'16,"0"0"-1,0 0 1,-25 25 0,25-25-16,-25 25 15,0-24 1,1 24-16,-1 0 15,0 0-15,0 24 0,0 1 16,1 0-16,-1 0 16,25 0-1,-25-25-15,25 24 0,0 1 16,0 0-16,-25 0 0,25 0 16,0-1-16,25 1 15,-25 0-15,25-25 0,-25 25 16,25-25-16,-1 25 0,1-25 15,0 0-15,0 0 0,0 0 0,-1 0 16,26-25-16,-25 25 16,0-25-16</inkml:trace>
  <inkml:trace contextRef="#ctx0" brushRef="#br0" timeOffset="313219.7392">20687 8260 0,'0'0'0,"0"-25"16,0 0 15,-25 25-31,0 0 16,1 0-16,-1 0 0,0 0 16,25 25-1,-25-25-15,25 25 0,0 0 0,25 0 31,0-25-31,0 0 16,-1 0-16,1 0 16,0-25-16,0 0 15,-25 50 17,0 0-17,0-1 1,25-24-16,-25 25 0,25-25 15,-1 0 1,1-25-16,-25-24 16,25 49-16</inkml:trace>
  <inkml:trace contextRef="#ctx0" brushRef="#br0" timeOffset="313385.5186">20935 8086 0,'25'-74'31,"-50"148"-31,50-123 0,-50 49 15,25 49-15,0-24 0,0 0 16,0 25-16,0-26 0,0 1 0,0 0 16,0 0-16,0 0 15,0-1-15,0 1 0,0 0 16</inkml:trace>
  <inkml:trace contextRef="#ctx0" brushRef="#br0" timeOffset="313525.0556">20836 8210 0,'99'100'0,"-198"-200"0,149 100 31,-26 0-31,1 0 0,0 0 16,25 0-16,24 0 0,-49 0 15</inkml:trace>
  <inkml:trace contextRef="#ctx0" brushRef="#br0" timeOffset="313869.5526">21456 8037 0,'0'-25'16,"-25"25"-1,25 25-15,-25 24 16,25-24 0,-24 25-16,-1-25 0,25-1 0,-25 1 15,25 0-15,0 0 16,0 0-16,0-1 0,0 1 16,25 0-16,0 0 15,-1-25-15,1 0 0,0 0 16,0 0-16,-25-25 0,0 0 15,0 0-15,0 1 16,-25 24 0,0-25-16,0 25 0,1 0 15,-1 0-15,0 0 0,-49 25 16,49-1-16</inkml:trace>
  <inkml:trace contextRef="#ctx0" brushRef="#br0" timeOffset="314338.0291">20662 8855 0,'0'0'0,"-25"0"15,1 0 1,-1-25-16,0 25 0,0 0 16,25 25-1,-49 0-15,24 0 16,25 0-16,-25-1 16,0 1-16,25 0 0,0 0 15,0 0-15,0 0 0,25 24 16,0-49-16,0 25 15,-1-25-15,1 25 0,0-25 0,25 0 16,-26 0-16,26 0 16,-25 0-16</inkml:trace>
  <inkml:trace contextRef="#ctx0" brushRef="#br0" timeOffset="314699.5608">20960 8954 0,'0'0'0,"-25"0"32,0 0-32,1 0 15,-1 25 1,25 0-16,-25-25 16,25 25-16,-25-25 0,25 25 15,0 0-15,25-25 16,0 0-1,0 0-15,-25-25 0,24 25 16,1-25-16,0 25 0,0 0 16,-25-25-16,25 25 15,-50 25 17,25 0-32,0 0 15,0-1 1,25-24-16,-1 0 15,1-24 1</inkml:trace>
  <inkml:trace contextRef="#ctx0" brushRef="#br0" timeOffset="314872.9874">21208 8806 0,'-74'173'0,"148"-346"15,-74 197 1,0 1-1,0 0-15,0 0 0,0 0 16,-25-1-16,25 1 0,0 25 16,0-25-16,0 0 0,0-1 15,0 1 1</inkml:trace>
  <inkml:trace contextRef="#ctx0" brushRef="#br0" timeOffset="315037.5368">21109 8954 0,'74'125'0,"-148"-250"0,49 125 0,50 0 31,24 0-15,-24 0-16,0 0 0,25 0 16,-26 0-16,26 0 0,-25-24 15,0 24-15,-1-25 0,26 0 16</inkml:trace>
  <inkml:trace contextRef="#ctx0" brushRef="#br0" timeOffset="315384.0777">21580 8830 0,'0'0'0,"25"0"47,0 0-47,-1 0 0,1-24 15,0 24-15,0 0 0,-50 0 32,0 0-32,-24 0 15,49 24 1,-25-24-16,0 25 0,0 0 16,25 0-16,0 0 15,0-1-15,0 1 16,25 0-16,-25 0 0,25 0 15,0 0-15,-1-1 16,-24 1-16,0 0 16,25-25-16,-25 25 15,-49-25-15,24 0 0,0 0 16,-25 0-16,26 0 16</inkml:trace>
  <inkml:trace contextRef="#ctx0" brushRef="#br0" timeOffset="327277.4074">9302 10988 0,'25'-24'125,"-25"-1"-94,0 0-15,24 25-16,-24-25 15,25 25-15,-25-25 16,25 25-1,-25-24-15,25 24 16,-25-25 0,25 25-16,-1-25 15,1 25 1,-25-25 0,25 25-16,0 0 31,0 0-16,-25-25-15,24 25 16,1 0-16,0 0 16,-25-24-16,25 24 15,0 0-15,-1 0 16,1 0 0,-25-25-16,25 25 15,0 0-15,0 0 16,-1 0-16,1 0 15,0 0 1,0 0 0,0 0 15,-1 0-31,1 0 16,0 25-1,0-25 1,0 0-1,0 0 1,-25 24-16,24-24 16,1 0-1,0 25-15,0-25 16,0 0 0,-1 25-1,1-25-15,0 0 16,0 0-1,-25 25-15,25-25 0,-1 0 16,1 0 0,0 25-16,0-25 15,0 0 1,-1 24 0,1-24-16,0 0 15,-25 25 1,25-25-16,0 0 15,-1 25 1,1-25-16,0 0 16,0 0-16,0 25 15,-1-25 1,1 0 0,0 0-1,0 0 1,0 0-1,-1 0-15,1 0 16,0 0 15,-25-25 16</inkml:trace>
  <inkml:trace contextRef="#ctx0" brushRef="#br0" timeOffset="329065.5481">9451 11187 0,'0'25'16,"24"-25"-16,1 0 47,0 0-16,0 0 0,0 0-15,-1 0 0,1 0-1,0 0 1,0 0 0,-25-25-1,25 25-15,-1-25 16,1 0-1,-25 0 1,25 25 0,0-24-1,0 24 1,-25-25-16,0 0 16,24 25-1,-24-25-15,25 25 16,-25-25-16,0 1 15,25 24 1,-25-25-16,25 0 31,-25 0-15,25 25-16,-25-25 16,24 25-1,-24-24-15,25 24 16,-25-25-16,25 25 15,-25-25-15,25 25 16,-25-25-16,25 0 16,0 1-1,-1-1 1,1 0 0,0 0 15,0 25-16,-25-25-15,25 25 0,-25-24 16,24 24-16,1 0 16,-25-25-16,25 25 15,0 0-15,0-25 0,-1 25 16,1 0 0,0 0-1,0-25 1,0 25-1,-1 0 1,1 0-16,-25-25 0,25 25 16,0 0-16,0 0 15,-1 0-15,1 0 16,0 0-16,0 0 16,0 0-1,-1 0 16</inkml:trace>
  <inkml:trace contextRef="#ctx0" brushRef="#br0" timeOffset="330449.8826">10666 10592 0,'25'0'63,"0"0"-48,-25-25 1,24 25 15,1 0-15,-25 25-16,25-25 15,-25 24 1,25-24-16,-25 25 16,25-25-16,-25 25 15,24-25-15,-24 25 0,25-25 16,0 25-16,0-25 16,-25 24-16,25-24 15,-25 25-15,24-25 16,-24 25-16,25-25 15,-25 25-15,25-25 16,-25 25-16,0-1 0,25-24 16,0 25-16,-25 0 15,24-25-15,-24 25 16,25 0-16,0-1 16,0-24-1,0 25-15,0-25 16,-1 25-1,1-25-15,0 25 0,0-25 16,0 0-16,-1 25 16,1-25-16,0 0 15,0 0-15,0 0 16,-1 0 0,-24-25 15,0 0-16,0 0-15,0 0 16</inkml:trace>
  <inkml:trace contextRef="#ctx0" brushRef="#br0" timeOffset="331188.8786">10815 10864 0,'0'25'31,"25"-25"-15,-1 0-1,1 25 1,0-25-16,0 0 15,0 0 1,-1 0-16,1 0 0,0-25 16,0 25-16,0-25 0,-1 1 15,1 24 1,0-25-16,0 0 16,0 25-16,-25-25 0,25 25 15,-25-25-15,24 1 0,-24-1 16,25 25-16,-25-25 0,25 25 15,-25-25-15,25 0 16,0 1 0,-1-1-16,1 25 15,-25-25-15,25 25 16,0 0 0,0-25-16,-1 25 15,26 0 1,-25 0-16,0 0 15,-1-25-15,26 25 16,-25 0-16,0 0 16,-25 25-1,0 0 1,24-25 15</inkml:trace>
  <inkml:trace contextRef="#ctx0" brushRef="#br0" timeOffset="331980.6843">11460 11038 0,'0'25'47,"25"-25"-47,-1 0 15,1 0 1,0-25 0,-25 0-16,25 0 15,-25 1-15,25-1 16,-25 0-16,24 0 16,-24 0-1,0 1-15,25-26 16,-25 25-1,0 0 1,25 25-16,-25-24 0,25 24 16,-25-25-1,25 0-15,-1 25 16,-24-25-16,25 0 16,-25 1-16,25 24 15,-25-25-15,0 0 16,25 25-1,-25-25-15,25 0 0,-25 1 16,24-1-16,-24 0 16,25 25-16,-25-25 15,25 0-15,0 25 16,-25-24 0,25 24-1,-1 0-15,1 0 16,0 0-1</inkml:trace>
  <inkml:trace contextRef="#ctx0" brushRef="#br0" timeOffset="332548.004">11733 10517 0,'-25'0'15,"50"0"32,-1 0-47,1 0 0,-25 25 16,25-25-16,0 25 16,0-25-1,-25 25-15,24-25 16,1 24-16,0 1 15,0-25-15,-25 25 16,25-25-16,-25 25 0,0 0 16,0-1-16,24-24 15,-24 25 1,25 0 0,0 0-16,0 0 15,0-25 1,-25 24-16,24-24 15,26 0-15,-50 25 0,25-25 16,0 0-16,0 0 0,-1 25 16,1-25-16,0 0 15,-25-25 32,0 0-31</inkml:trace>
  <inkml:trace contextRef="#ctx0" brushRef="#br0" timeOffset="333173.2842">11931 10368 0,'0'0'0,"25"0"31,0 0-15,24 25-16,-24-25 16,0 0-16,0 25 15,-1-25-15,1 25 16,0-25-16,0 25 16,0-25-16,0 24 0,-1-24 15,-24 25-15,25-25 16,0 0-16,-25 25 0,25 0 15,-25 0 1,25-25 0,-25 24-16,0 1 0,0 0 15,24-25-15,-24 25 0,0 0 16,0-1-16,25 1 16,-25 0-16,0 0 15,25 0-15,0-1 16,-25 1-16,25-25 15,-25 25-15,24-25 16,-24 25-16,25-25 0,0 25 16,0-25-1,0 24-15,-1 1 0,1-25 16,0 0-16,-25-25 31,-25 25-31,0 0 16,1-24-16</inkml:trace>
  <inkml:trace contextRef="#ctx0" brushRef="#br0" timeOffset="333789.4473">12179 10815 0,'25'0'47,"0"0"-31,0 0-1,-25 25-15,24-25 16,1 0-16,0 0 16,0 0-1,0 0-15,-1 0 0,1-25 16,25 0 0,-25 0-16,-1 25 15,-24-25-15,25 25 0,0-24 16,0-1-16,-25 0 0,25 25 15,-25-25-15,24 0 0,1 1 16,-25-1-16,0 0 0,0 0 16,25 25-16,-25-49 0,0 24 15,0 0-15,0 0 16,0 0-16,25 25 0,-25-24 16,0-1-16,25 25 15,-25-25-15,24 25 16,1 0-16,0 0 15,0 0 1,0 0-16,-1 0 16,1 0-1,-25 25 32,-25-25-31</inkml:trace>
  <inkml:trace contextRef="#ctx0" brushRef="#br0" timeOffset="334757.4782">12700 11088 0,'25'0'31,"0"0"-15,-25-25-16,24 25 16,1 0-16,0 0 47,-25 25-47,25-25 15,0 0 1,-1 0-16,1 0 15,0 0-15,0 0 16,0 0-16,-1 0 16,1 0-16,0-25 15,0 0-15,-25 0 16</inkml:trace>
  <inkml:trace contextRef="#ctx0" brushRef="#br0" timeOffset="341507.7467">7516 11187 0,'-25'0'15,"0"0"-15,0 0 16,25 25-16,-24-25 0,-1 0 16,25 25-16,-25-1 15,0 1 1,0 0-1,25 0-15,-24-25 16,24 25-16,-25-25 0,25 24 16,-25 1-16,25 0 0,-25 0 0,0 0 15,25 24 1,-24-24-16,24 0 0,-25 0 16,25-1-16,-25 1 0,25 25 15,-25-25-15,25-1 0,0 1 16,-25 0-16,25 0 0,-24 24 0,24-24 15,0 0-15,0 0 0,0 0 16,-25 24-16,25-24 0,0 0 16,0 0-16,0-1 0,0 1 15,0 25-15,0-25 0,0 0 16,0-1-16,0 1 0,0 25 16,25-25-1,-25-1-15,0 26 16,24-50-16,-24 25 0,25 0 15,-25-1 1,25 1-16,0-25 0,-25 25 16,25 0-16,-1 0 15,1-1-15,25 1 16,-25-25 0,-1 0-16,1 0 15,0 0-15,0 0 0,0 0 16,-1 0-1,1-25-15,-25 1 0,25 24 16,0-25-16,0 0 16,-1 25-16,1-25 15,0 0-15,0 1 16,0-1-16,-25 0 16,24 0-16,1 25 0,-25-25 15,25 25-15,-25-24 0,25-1 16,0 0-16,-25 0 0,24 25 15,-24-25-15,25 25 0,-25-49 16,25 24-16,-25 0 16,25-25-16,-25 26 15,25-1 1,-25 0-16,0 0 16,0 0-16,24 1 0,-24-1 15,0 0-15,0 0 0,0 0 16,0 1-16,0-1 15,0 0-15,0 0 0,0 0 16,-24 1-16,24-1 16,0 0-16,0 0 0,0 0 15,-25 25-15,25-49 0,-25 49 16,25-25-16,-25 0 0,25 0 16,-25 1-16,25-1 15,-24 0-15,24 0 0,0 0 16,-50-24-16,25 24 15,0 0-15,25 0 0,-24 25 16,-1-24-16,0 24 0,0 0 16,0 0-16,1 0 0,-1 0 15,0 24-15,0-24 16</inkml:trace>
  <inkml:trace contextRef="#ctx0" brushRef="#br0" timeOffset="343154.0316">7689 11311 0,'-24'0'16,"48"0"15,1 0-16,0 0-15,0 0 16,0 0 0,-1 0-16,1 0 15,0 0-15,25 0 16,-26 25-16,1-25 0,0 0 16,0 0-16,25 0 0,-26 0 15,1 0-15,25 0 0,-25 0 16,24 0-16,26 0 0,-51 0 15,26-25-15,0 25 0,-1 0 16,-24 0-16,74 0 0,-74 0 16,25 25-16,-26-25 0,1 0 15,50 25-15,-51-25 0,1 0 0,0 0 16,0 0-16,24 0 0,1 0 16,0 0-16,-25 0 0,24 0 15,-24 0-15,25 0 0,24 0 16,-24 0-16,-1 24 0,-24-24 15,25 0-15,24 0 0,-49 0 16,24 25-16,-24-25 0,25 0 0,-25 0 16,74 0-16,-74 25 0,24-25 15,-24 0-15,25 0 16,-1 0-16,1 25 0,-25-25 16,0 0-16,-1 0 0,1 0 0,25 0 15,-25 0-15,24 0 0,-24 0 16,0 0-16,24 0 0,26-25 15,-50 25-15,24 0 0,-24 0 16,0 0-16,24 0 0,-24 0 16,0 0-16,0 0 0,-25 25 15,25-25-15,-1 0 0,1 25 16,0-25-16,25 0 16,-26 0-16,1 0 15,0 0-15,0 0 16,0 0-16,-1 0 0,1 0 15,0 0 1,0 0-16,0 0 16,-50 0 46,0 0-62,0 0 16,0 24-1,1-24 1,24 25 0,-25 0-16,25 0 0,-25-25 15,25 25-15,0-1 0,-25 1 16,25 0-16,0 0 0,-25 0 16,25-1-16,-24 26 0,24-25 15,0 0-15,0-1 16,-25 1-16,25 25 0,0-25 15,0-1-15,0 1 0,0 0 16,0 0-16,0 24 0,0-24 0,-25 0 16,25 0-16,0 0 15,0 24-15,-25-49 0,25 25 16,0 0-16,0 0 0,0 24 16,0-24-16,0 0 15,25 0-15,-25 0 16,0-1-16,25-24 0,-25 25 15,25-25-15,-1 50 0,1-25 16,-25-1 0,25-24-16,-25 25 0,25-25 0,-25 25 15,25-25-15,-1 0 16,1 0-16,0 0 31,0 0-31,0 0 0,-1 0 16,1 0-16,0 0 15,0-25-15,0 0 16,0 1-16,-25-1 16,24 0-16,1 0 15,0 0-15,-25 1 0,25-1 16,-25 0-16,25 0 0,-25 0 16,24-24-16,-24-1 0,0 25 15,25 1-15,-25-26 0,0 0 0,0 1 16,0 24-16,0-25 0,0 25 15,0-24-15,-25-26 16,1 51-16,24-26 0,-25 25 0,25 0 16,-25-49-16,0 49 0,25 0 15,0 1-15,-25 24 0,25-25 16,-24 0-16,-1 25 16,0 0-16,-25 25 15,25-25-15</inkml:trace>
  <inkml:trace contextRef="#ctx0" brushRef="#br0" timeOffset="344125.0694">7615 12774 0,'25'0'94,"0"-24"-94,-1 24 16,1 0-16,0 0 0,0 0 15,0 0-15,-1 0 0,1 0 16,0 0-16,49 0 0,-49 0 16,25 0-16,-25 0 0,24 0 15,26 0-15,-26 0 0,1 0 16,-25 0-16,24 0 0,1 0 15,49 24-15,-49-24 0,-1 0 0,1 25 16,0-25-16,49 0 0,-50 0 16,1 0-16,24 0 0,-24-25 15,0 25-15,74 0 0,-75 0 16,1 0-16,0 0 16,-1 0-16,26 0 0,-26 0 0,-24 25 15,25-25-15,-26 0 0,26 0 16,24 0-16,-49 0 0,25 0 15,-25 0-15,24 0 0,26 0 16,-26 0-16,-24 0 0,25 0 16,-1 0-16,-24 0 0,74 0 15,-74 0-15,0 0 0,25 0 0,-26 0 16,26 0-16,-25 0 16,0 0-16,-1-25 15,1 25-15,0 0 0,0 0 16,0 0-16,-1 0 0,26 0 15,-25 0-15,0 0 0,-1 0 16,1 0-16,0 0 16,-25 25-16,-25-25 31,25 25-31,-25-25 0</inkml:trace>
  <inkml:trace contextRef="#ctx0" brushRef="#br0" timeOffset="347209.0363">7441 11485 0,'0'-25'31,"-24"25"63,24 25-79,-25-25-15,25 24 16,0 1 0,-25-25-16,25 25 15,0 0 1,0 0-16,0-1 16,0 1-16,25-25 15,-25 25-15,25-25 0,-25 25 16,24-25-1,1 0-15,0-25 16,0-25 0,-25 26-16,25-1 15,-25 0-15,0 0 0,0 0 16,0 1 0,-25 24-16,0-25 15,0 25 1,0 0-1,25 25 1</inkml:trace>
  <inkml:trace contextRef="#ctx0" brushRef="#br0" timeOffset="348185.4603">7615 11509 0,'25'0'31,"0"0"0,-1 0-15,1 0 0,0 0-1,0 0-15,0 0 16,-1 0-16,26 0 16,-25 0-16,0 0 15,-1 0-15,1 0 0,0 0 0,0 0 16,0 0-16,0 0 15,24 0-15,-24 0 0,25 0 16,-26 0-16,1 0 0,25-24 16,24 24-16,-24 0 0,-25 0 15,24 0-15,-24 0 0,49-25 16,-49 25-16,0 0 0,0 0 16,0 0-16,-1 0 15,1 0-15,0 0 16,0 0-16,0 0 0,-1 0 15,26 0-15,-25 0 0,0 0 0,-1 0 16,51 0-16,-50 0 0,0 0 16,-1 0-16,1 0 0,0 0 15,25 0-15,-26 0 16,1 0-16,0 0 16,0 0-16,24 0 0,-24 0 0,0 0 15,0 0-15,0 0 0,24 0 16,-24 0-16,0 0 0,0 0 15,-1 0-15,26 0 16,-25 0-16,0 0 16,-1 25-16,1-25 15,0 0-15,25 24 16,-26-24-16,1 0 16,0 0-16,0 0 15,24 0-15,-24 25 0,0-25 16,0 0-16,0 0 0,0 25 15,-1-25-15,1 0 0,0 0 16,0 0-16,0 0 0,24 0 16,-24 0-16,25 25 0,-26-25 15,1 0-15,0 0 0,25 0 16,-26 0-16,1 0 0,0 0 16,0 0-16,24 0 0,-24 0 0,0 0 15,-25 25-15,25-25 0,0 24 16,-25 1-1</inkml:trace>
  <inkml:trace contextRef="#ctx0" brushRef="#br0" timeOffset="349150.3138">7714 11683 0,'-25'0'15,"50"0"16,0 0-31,0 0 16,0 0 0,-1 25-16,1-25 0,0 0 15,0 0-15,0 0 16,24 0-16,-24 0 0,0 0 16,0 0-16,0 0 0,49 0 15,-49 0-15,0 0 0,-1 0 16,1 0-16,0 0 0,25 25 0,-26-25 15,26 0-15,-25 0 0,24 0 16,-24 0-16,74 0 0,-74 0 16,25 24-16,-1-24 0,1 0 15,24 0-15,-49 25 0,25-25 16,-25 0-16,-1 0 0,1 0 0,25 0 16,-25 0-16,0 0 15,24 0-15,-24 0 0,25 0 16,24 0-16,-49 0 0,24 0 15,-24 0-15,25 0 0,-1 0 16,1 0-16,-25 0 0,0 25 0,-1-25 16,1 0-16,0 0 0,0 0 15,0 0-15,-1 0 0,26 0 16,0 0-16,-26 0 0,1 0 16,0 0-16,25 0 0,-26 0 15,26 0-15,-25 25 0,0-25 16,0 0-16,24 0 0,-24 0 15,0 0-15,0 0 16,-1 0-16,1-25 0,25 25 16,-25-25-16,-1 25 0,1 0 15,-25-25 1,-25 25 0,25-24-16</inkml:trace>
  <inkml:trace contextRef="#ctx0" brushRef="#br0" timeOffset="349425.1263">10368 11633 0,'0'0'0,"-24"0"31,24 25-15,-25 0-1,25 0-15,0 0 0,0-1 16,0 1-16,0 0 15,25 0-15,-1 0 16,1-25 0,0 0-16,0-25 0,0 0 15,-25 0-15,24 0 16,-24 1-16,0-1 0,0 0 16,0 0-16,-24 25 0,-26-49 15,25 49-15,-24 0 0,24-25 16,-25 25-16,-49 0 0</inkml:trace>
  <inkml:trace contextRef="#ctx0" brushRef="#br0" timeOffset="350089.2236">7541 12055 0,'-50'25'16,"25"-25"-1,25 25-15,-25-1 16,25 1-1,0 0-15,0 0 16,25-25-16,0 0 16,25 0-16,-26-25 15,1 0-15,0-24 16,-25 24 0,0 0-16,0 0 0,-25 0 15,0 1-15,1 24 16,-1 0-16,25 24 31,0 1-15</inkml:trace>
  <inkml:trace contextRef="#ctx0" brushRef="#br0" timeOffset="350969.3975">7615 12030 0,'25'0'47,"0"0"-31,-1 0-16,1 0 16,25 25-16,-25-25 0,-1 0 15,1 0-15,25 0 0,-25 0 16,-1 0-16,1 0 15,0 0-15,0 0 0,49-25 0,-24 25 16,0 0-16,-26 0 0,26 0 16,49 0-16,-49 0 0,-1 0 0,-24 0 15,25 0-15,-1 0 16,26 0-16,-50 0 0,24 0 16,-24 0-16,0 0 0,49 0 15,-49 0-15,0 0 0,0 0 16,24 0-16,-24 0 0,50 25 0,-51-25 15,1 0-15,25 0 0,-1 0 16,26 0-16,-50 0 0,24 0 16,-24 0-16,25 0 0,-26 0 15,26 0-15,-25 0 0,0 0 16,-1 0-16,1 0 0,0 0 16,0 0-16,0 25 0,-1-25 0,1 0 15,0 0-15,49 0 0,-49 0 16,0 0-16,25 0 0,-26 0 15,26 0-15,-25 0 16,0 0-16,0 0 0,-1 0 16,1 0-16,0 0 31,0 0-31,0-25 16,-1 25-1,-48 0 63,-1 25-46,0 0-17,0-1 1,25 1-16,0 0 15,0 0-15,0 0 16,0 0-16,0-1 16,50-24-16,-25 0 15,-1 0 1,26-24-16,-50-1 0,25 0 16,-25 0-16,0 0 15,0-24-15,-25 24 0,25 0 16,-50 0-16,26 0 0,-1 25 15,0-24-15,0 24 0,0 0 16,1 0-16,-1 0 0,0 0 16,0 24-16</inkml:trace>
  <inkml:trace contextRef="#ctx0" brushRef="#br0" timeOffset="351805.6827">7640 12278 0,'0'0'0,"-25"-24"32,50 24 14,-25-25-30,25 25-16,-1 0 16,26 0-16,-25 0 15,0 0-15,-1 0 0,1 0 16,50 0-16,-51 0 16,1 0-16,25 0 0,0 0 0,24 0 15,-24 0-15,-1 0 0,1 0 16,-1 0-16,1 0 0,24 0 15,-24 25-15,0-25 0,-26 0 16,1 24-16,74-24 0,-74 0 16,25 0-16,-25 0 0,24 0 15,1 0-15,49-24 0,-49 24 16,-1 0-16,1 0 0,0 0 16,49 0-16,-50 0 0,-24 0 15,25 0-15,-25 0 0,24 0 16,1 0-16,-1 0 0,1 0 0,-25 0 15,24 0-15,26 0 0,-26 0 16,1 0-16,0 0 16,-1 0-16,-24 0 0,74 0 0,-49 0 15,0 0-15,-26 0 0,1 0 16,50 0-16,-51 0 0,1 0 16,0 0-16,-25-25 15,-25 25 1,0-25-16,-49 25 15</inkml:trace>
  <inkml:trace contextRef="#ctx0" brushRef="#br0" timeOffset="354345.0261">7962 11609 0,'0'24'16,"0"-48"31,0-1 0,25 25-16,-25-25-16,25 25-15,0 0 16,0 0 0,-1 0-1,-24 25 1,25-25-16,0 0 16,0 0-1,0 0 1,-25 25-16,24-25 15,1 0 1,0 0 0,-25 24-16,25-24 15,0 0 1,-1 0-16,1 0 16,0 0-16,0 0 15,0-24-15,-1 24 16,-24-25 31</inkml:trace>
  <inkml:trace contextRef="#ctx0" brushRef="#br0" timeOffset="354901.1167">8186 11683 0,'0'25'16,"-25"-25"-16,25-25 31,25 25-16,-25-25-15,24 25 16,-24-25-16,25 1 16,0-1-1,0 25 1,0-25 0,-1 25-16,1 0 15,0 0 1,0 0-1,0 0 1,-25 25 0,24-25-16,1 25 15,0-25 1,-25 24-16,25-24 16,0 0-16,-1 0 15,1 25 1,0-25-16,0 0 15,-25 25-15,25-25 16,-1 0-16,1 0 16,0 0-1,0 0 1,-25-25 0,25 25-1</inkml:trace>
  <inkml:trace contextRef="#ctx0" brushRef="#br0" timeOffset="355416.8556">8632 11733 0,'-25'-25'31,"25"0"-15,0 0 0,25 0 15,0 25-31,-25-24 0,25 24 15,-1 0-15,1-25 16,0 25 0,-25-25-16,25 25 15,0 0-15,-1 0 0,1 25 16,0-25 0,-25 25-16,25-1 15,-25 1 1,25-25-1,-25 25-15,24-25 16,1 0 0,0 0-16,0 0 15,-25-25-15,25 25 16,0-25-16,-1 25 16,-24-24-16,25 24 15,0 0-15</inkml:trace>
  <inkml:trace contextRef="#ctx0" brushRef="#br0" timeOffset="355884.69">8954 11733 0,'-24'0'0,"-1"0"15,25-25-15,0 0 16,0 0 0,25 25-1,-1-25-15,-24 1 16,25 24-1,0 0-15,0-25 0,0 0 16,0 25 0,-1 0-16,1 0 15,0 0-15,0 25 16,0-25-16,-1 0 16,-24 25-16,25-1 15,-25 1 1,25-25-16,0 25 15,0-25 1,-1 0 0,1-25-1,0 25 1,-25-25-16,25 25 0,0 0 16</inkml:trace>
  <inkml:trace contextRef="#ctx0" brushRef="#br0" timeOffset="356342.5963">9252 11807 0,'0'-25'0,"25"0"32,-25 1-32,0-1 15,25 0 1,-25 0 0,25 0-16,-1 25 15,-24-24-15,25 24 16,0 0-16,0 0 15,0 0 1,-1 0-16,-24 24 16,25-24-16,0 0 15,-25 25-15,25-25 16,-25 25-16,25-25 16,-1 0-16,1 25 15,0-25 1,0 0-1,0-25 1,24 0 0,-49 0-16</inkml:trace>
  <inkml:trace contextRef="#ctx0" brushRef="#br0" timeOffset="356716.7432">9525 11807 0,'0'-25'16,"25"0"0,0 1-16,-1-1 15,1 0 1,0 25-16,-25-25 0,25 0 15,0 25 1,-1 0 15,1 0-31,-25 25 16,25 0-16,0 0 16,0 0-1,-1-25-15,-24 24 16,25-24-16,25 0 15,-25 0 1,-1 0-16,1-24 0,0-1 16,0 25-16</inkml:trace>
  <inkml:trace contextRef="#ctx0" brushRef="#br0" timeOffset="369481.1226">13494 10914 0,'-25'0'16,"50"0"15,0 0 0,-25 25-15,24-25-16,1 0 15,0 25-15,0-1 16,24 1-16,-24-25 16,0 25-16,0-25 0,0 25 15,-1 0-15,1-25 16,0 0-16,-25 24 15,-25-48 17,0-1-17</inkml:trace>
  <inkml:trace contextRef="#ctx0" brushRef="#br0" timeOffset="369696.6374">13519 10914 0,'-25'25'0,"0"-25"16,25 25-1,-25-1-15,25 1 0,-25 0 16,25 0-16,-24 0 16,24-1-16,-25-24 15,25-24 1,0-1-1,25 0-15,-1 0 16</inkml:trace>
  <inkml:trace contextRef="#ctx0" brushRef="#br0" timeOffset="369806.2819">13469 10914 0,'25'-25'0,"-50"50"0,99-75 47,-49 50-47,0 0 15,25 0-15,-26 0 0,1 0 16,0 0-16,0-24 0,24 24 15</inkml:trace>
  <inkml:trace contextRef="#ctx0" brushRef="#br0" timeOffset="370262.9121">14089 11137 0,'-25'0'16,"50"0"15,-25-25-31,25 25 0,0-24 16,-1-1-16,1 0 15,-25 0-15,25-24 16,-25 24 0,-25 25-1,0 0-15,1 0 16,-1 49-16,0-24 15,25 0-15,0 0 16,0 0-16,0 24 16,0-24-16,25-25 0,-25 25 15,25-25-15,-25 25 0,24-25 0,1 0 16,0 0-16,0-25 16</inkml:trace>
  <inkml:trace contextRef="#ctx0" brushRef="#br0" timeOffset="370462.7534">14412 10765 0,'0'0'0,"0"25"31,-25-25-31,25 50 16,0-26-16,0 1 0,0 25 15,0-25-15,0 24 0,0 1 0,0-1 16,0-24-16,0 0 0,0 0 15,0 0-15,0 0 0</inkml:trace>
  <inkml:trace contextRef="#ctx0" brushRef="#br0" timeOffset="370697.6985">14560 11013 0,'25'0'47,"-25"25"-47,0 0 16,0 0 0,0-1-16,0 1 0,-25 0 15,25 0-15,0 0 0,0 0 16,0-1-1</inkml:trace>
  <inkml:trace contextRef="#ctx0" brushRef="#br0" timeOffset="370846.8432">14560 10864 0,'0'323'0,"0"-646"0,25 348 47,-25 0-31</inkml:trace>
  <inkml:trace contextRef="#ctx0" brushRef="#br0" timeOffset="371410.2081">14734 11013 0,'0'0'15,"0"25"-15,0 0 16,0 0-16,0-1 16,0 1-16,0 0 15,0 0-15,25-50 32,-25 0-32,0 0 15,25 1-15,-1-26 16,-24 25-16,25 25 0,-25-25 15,0 75 17,0-25-17,0 0-15,0-1 16,0 1-16,25-25 16,0 0-1,-25-25-15,25 25 0,-25-24 16,24-1-16,1 0 15,0 0-15,-25 0 16,25 25 0,-25 25-1,0 0 1,25 0-16,-25 0 16,24-25-1,1 0-15,0 0 16,0 0-16,0-25 0,-1 25 15,1 0 1,-25 25 0,0-1-1,0 1-15,0 0 16,-25-50 15,1 0-31</inkml:trace>
  <inkml:trace contextRef="#ctx0" brushRef="#br0" timeOffset="371545.1131">15056 10889 0,'-24'0'15,"98"124"-15,-124-248 0,1 124 16,49 25-16,25 0 16,-1-25-1,26 0-15,-25 0 16</inkml:trace>
  <inkml:trace contextRef="#ctx0" brushRef="#br0" timeOffset="371834.6297">15255 10939 0,'25'99'47,"-75"-198"-47,75 99 0,0 124 0,-1-99 16,-24-1-16,25-24 0,-25 25 15,25-25-15,0 0 16,-25-25-16,25 1 15,0-26 1,-1 25-16,-24 0 0,25 1 16,-25-1-16,25 25 15,-25 25 1,0-1-16,0 1 16,0 0-16,0 0 15,0 0-15,0-1 0,0 1 16,25-25-16,-25 25 15,25-25-15,-1 0 0,1 0 16,0 0-16,49-25 0</inkml:trace>
  <inkml:trace contextRef="#ctx0" brushRef="#br0" timeOffset="372285.0881">15850 11063 0,'-49'-124'47,"98"248"-47,-123-248 0,49 124 0,0 0 15,25 25-15,-25 24 16,25-24-16,0 0 16,25 0-1,0-25-15,0 0 16,0-25-16,-1 0 16,1 25-1,-25 25 1,0 0-16,-25-1 0,25 26 15,-24-25-15,24 0 16,24-25 0,1-25-1,-25 0-15,25 0 0,-25 0 16,25-24-16,0-1 0,-25 25 0,0-24 16,24 24-16,1-49 15,-25 49-15,25 0 0,-25 0 0,25 0 16,-25 1-16,25 24 15,-25 24-15,0 1 16,0 25-16,0-25 0,0-1 16,0 26-16,0-25 0,-25 0 15,25 49-15,0-49 0,0 0 16,-25-1-16,25 1 0,0 25 16,0-25-16,0 0 15</inkml:trace>
  <inkml:trace contextRef="#ctx0" brushRef="#br0" timeOffset="372431.762">15875 11063 0,'-25'0'16,"174"99"-16,-273-198 0,99 74 0,50 25 16,25-25-1,-1 25-15,-24 0 0,0 0 16,0 0-16,-1 0 0,26-25 15</inkml:trace>
  <inkml:trace contextRef="#ctx0" brushRef="#br0" timeOffset="372710.2625">16197 11212 0,'0'0'0,"25"-25"16,0 0-1,0 25 1,0-25-16,-1 0 0,1 1 16,0-1-16,-25 0 15,0 0-15,-25 25 16,0 0-16,-24 25 16,24 0-16,0 0 15,25-1-15,-25 1 0,25 0 16,0 0-16,0 0 0,50 0 15,-25-25-15,0 0 16,-1 0-16,1 0 0,0 0 16</inkml:trace>
  <inkml:trace contextRef="#ctx0" brushRef="#br0" timeOffset="373233.2627">17041 10666 0,'0'-25'15,"0"50"1,0 0 0,-25 0-16,25 24 0,-25-24 15,25 0-15,0 24 0,0-24 16,0 0-16,0 49 0,-25-49 15,25 0-15,0 0 0,0 0 16,0 24-16,-24-49 0,24 25 16,-25-25-1,25-25-15</inkml:trace>
  <inkml:trace contextRef="#ctx0" brushRef="#br0" timeOffset="373880.9244">16768 10988 0,'-25'0'15,"124"50"-15,-173-100 0,49 26 0,50 24 32,25 0-32,-26 0 0,1 0 15,0 0-15,25 0 0,-1-25 16,-24 25-16,0-25 16,0 25-16,-1-25 0,1 0 15,0-24-15,0 24 0,0 0 16,-25 0-16,24 1 15,-24-1-15,0 50 32,0 24-17,-24-24-15,24 25 0,-25-26 16,25 1-16,-25 25 0,25-25 16,0 49-16,0-49 0,0 0 15,-25-1-15,25 1 0,0 0 0,0 0 16,25-25-16,-25 25 0,25-25 15,0-25 1,-1 0-16,-24-25 0,0 26 16,25-1-16,0-25 0,-25 25 15,0 1 1,25 24-16,-25 24 16,0 26-1,0-25-15,0 0 16,0-1-16,0 1 15,25 0-15,-1 0 0,1-25 16,0 0-16,-25-25 16,25 25-16,0-25 15,-25 0-15,24 1 0,1-1 16,-25 0-16,0 0 0,25 0 0,-25-24 16,-25 49-1,0 0 1,25 25-16,-24-25 0,24 24 15,0 1-15,0 0 0,-25 0 16,25 0-16,0-1 0,0 1 16,25-25-16,-1 25 0,-24 0 15,50-25-15,-25 0 0,0 0 16,24-25-16</inkml:trace>
  <inkml:trace contextRef="#ctx0" brushRef="#br0" timeOffset="374375.9214">15354 11757 0,'0'0'0,"0"-24"15,0-1-15,-25 25 32,0 0-17,1 0-15,-1 25 16,0-25-16,0 24 16,25 1-16,-25 0 15,25 0-15,-24-25 0,24 25 16,0-1-16,0 26 15,24-50-15,-24 25 0,25-25 16,25 25-16,-25-25 16,-1 0-16,1-50 0,0 50 15,25-50-15,-25 50 0,-1-24 16,1-1-16</inkml:trace>
  <inkml:trace contextRef="#ctx0" brushRef="#br0" timeOffset="374903.6534">15553 11733 0,'0'24'47,"-25"-24"-47,50-24 0,-25 73 0,0-24 16,0 0-16,0 0 15,0-1-15,0 1 16,0-50 15,24 1-15,-24-1-16,0 0 0,0-25 15,0 26-15,0-1 16,25 25 0,-25 25-1,25-25 1,0 0 0,0 24-16,-1-24 15,1 0-15,0 0 16,-50 25 31,25 0-32,0 0-15,0 0 16,0-1-16,0 1 0,25 0 16,0-25-1,0 0-15,-25-25 16,24 25-16,-24-49 15,0-1-15,0 25 0,0 0 16,-24 1-16,-1-1 16,0 25-16,0 0 15,0 25 1,25-1-16,25 1 16,0-25-1</inkml:trace>
  <inkml:trace contextRef="#ctx0" brushRef="#br0" timeOffset="375213.6886">16049 11708 0,'0'0'15,"49"-25"-15,-49 0 0,-25 25 32,1 25-17,24 0 1,-25 0-16,25-1 0,0 1 15,0 0 1,25-25-16,-1 0 16,-24 25-16,25-25 15,0 25-15,0-25 16,-25 24-16,0 1 16,-25-25-16,0 0 15,0 0-15,25 25 16,-24-25-16,-1 0 0,25-25 31,25 25-15</inkml:trace>
  <inkml:trace contextRef="#ctx0" brushRef="#br0" timeOffset="375523.2163">16421 11683 0,'0'0'0,"25"-25"0,-50 25 31,0 25-15,0-25-16,-25 25 15,50 0-15,-24-25 0,24 24 16,-25 1-16,25 0 16,25 0-1,-1-25-15,1 25 16,0-25-16,0 0 15,-25 24-15,-25-24 32,25 25-17,-25-25-15,0 0 16,25-25 0</inkml:trace>
  <inkml:trace contextRef="#ctx0" brushRef="#br0" timeOffset="375723.9513">16619 11559 0,'0'0'0,"0"25"32,0 0-32,0-1 0,0 1 15,0 0-15,0 0 0,0 24 16,0 1-16,0-25 0,0 0 15,0 24-15,0-24 16,0 0 0,-25-25-16</inkml:trace>
  <inkml:trace contextRef="#ctx0" brushRef="#br0" timeOffset="376126.0461">16520 11807 0,'-25'0'15,"100"99"-15,-150-223 0,100 149 0,-25-50 16,50 25-16,-26 0 16,1 0-16,0 0 0,0 0 15,0 0-15,24 0 0,-24 0 16,0 0-16,0 0 0,-1 0 0,1 0 16,0-25-16,0 25 15,-25-24 1,-25 24-1,0 0-15,-24 24 16,24 1-16,0-25 0,25 25 16,0 0-16,-25 0 0,25-1 15,25-24 1,0 0 0,0 0-16,-1 0 15,-24-24-15,25 24 0,0 0 16,-25-25-16,0 50 15,0-1 1,0 1 0,0 0-1,25-25-15,0 0 16,-25-25-16,24 25 0</inkml:trace>
  <inkml:trace contextRef="#ctx0" brushRef="#br0" timeOffset="376333.1572">17165 11534 0,'0'0'0,"-25"25"31,25 0-31,0 0 16,0-1-16,0 1 0,0 25 16,0-25-16,-25-1 0,25 26 15,0-25-15,0 0 0,-25-1 0,25 1 16,0 0-16</inkml:trace>
  <inkml:trace contextRef="#ctx0" brushRef="#br0" timeOffset="376625.7782">17338 11534 0,'25'0'16,"-50"0"-16,50 25 31,-25 0-31,0 0 16,-25-1-16,25 1 15,0 0-15,0 0 16,-24 24-16,24-24 0,0 25 15,0-25-15,0-1 0,0 26 16,0-25-16,0 0 16,0-1-16,0-48 31,24 24-31</inkml:trace>
  <inkml:trace contextRef="#ctx0" brushRef="#br0" timeOffset="376858.0876">17587 11733 0,'0'0'0,"-25"0"16,0 0-1,-25 24-15,25 1 16,1-25 0,-1 25-16,0-25 0,0 25 0,0 0 15,1-1 1,24 1-1,24-25-15,26 0 16,-25 25-16,0-25 0,-1 0 16,1 0-16,0 0 0,25 0 15</inkml:trace>
  <inkml:trace contextRef="#ctx0" brushRef="#br0" timeOffset="384673.2548">9277 10740 0,'25'0'62,"-25"-24"-15,0-1-16,25 25-31,-1 0 32,1 0-32,0 0 31,-25-25-31,25 25 0,0 0 15,-1 0 1,1 0 0,0 0-16,0 0 15,24 0 1,-24 0 0,0 0-1,0 0 1,0 0 15,-1 0-15,1 0 15</inkml:trace>
  <inkml:trace contextRef="#ctx0" brushRef="#br0" timeOffset="384947.5453">9649 10592 0,'-25'0'0,"25"-25"16,25 25 15,0 0-15,0 0-16,-1 0 15,-24 25 1,25-25-16,0 24 16,-25 1-1,0 0 1,0 0-16,-25-25 0,25 25 15,-25-1 1</inkml:trace>
  <inkml:trace contextRef="#ctx0" brushRef="#br0" timeOffset="386153.1336">9847 11286 0,'0'25'15,"0"-50"79,25 25-78,-25-25-1,25 25-15,0-24 16,0-1 15,-25 0-31,24 25 16,-24-25-1,25 25-15,-25-25 16,25 25-16,-25-25 16,25 25-1,-25-24 1,25 24-16</inkml:trace>
  <inkml:trace contextRef="#ctx0" brushRef="#br0" timeOffset="386521.4498">10046 11063 0,'-25'0'47,"25"25"-32,-25-1 1,0-24-16,25 25 0,-24-25 16,24 25-16,-25-25 15,50-25 17,-1 0-17,1 25-15,0-24 16,0-1-16,0 25 15,0 0 17,-25 25-32,24-1 15,1-24 1,-25 25 0</inkml:trace>
  <inkml:trace contextRef="#ctx0" brushRef="#br0" timeOffset="437397.1946">8334 11981 0,'0'-25'16,"-24"25"31,-1 0-16,0 0 0,0 0 1,25 25-32,-25-25 15,25 24 1,-24-24 0,24 25-16,-25 0 15,25 0 1,-25-25-16,25 25 15,0-1 1,0 1-16,0 0 16,0 0-1,0 0-15,0 0 16,0-1 0,0 1-16,25-25 15,0 25 1,-1-25-1,1 0 1,0 0 15,0 0-15,-25-25 0,25 25-16,-25-25 15,0 1-15,24-1 0,-24 0 16,0 0-16,0 0 15,25 0 1,-25 1 0,0-1-1,25 25 17</inkml:trace>
  <inkml:trace contextRef="#ctx0" brushRef="#br0" timeOffset="438128.8892">8657 12005 0,'0'0'0,"-25"0"94,0 0-79,0 25 1,25 0-16,0 0 16,-24-25-16,24 25 15,0-1-15,-25-24 16,25 25-16,0 0 0,0 0 16,0 0-1,25 0-15,-1-25 16,-24 24-16,25-24 15,0 0-15,0 0 16,0 0-16,-1 0 16,1-24-1,0-1 1,-25 0 0,0 0-16,0 0 15,0 0-15,25 25 16,-25-24-16,0-1 0,0 0 0,0 0 15,0 0 1,-25 25 0,0 0-1,25 25-15,0 0 16</inkml:trace>
  <inkml:trace contextRef="#ctx0" brushRef="#br0" timeOffset="438668.8692">9054 12030 0,'-25'0'15,"0"0"17,25 25-32,0 0 15,-25-25-15,25 25 16,0-1-16,-25 1 15,25 0-15,0 0 16,-24 0-16,24 0 16,0-1-16,0 1 15,24-25-15,-24 25 16,25-25-16,0 0 16,0 0-16,0 0 15,-25-25-15,25 25 0,-25-25 0,24 1 16,1-1-16,-25 0 15,0 0 1,0 0-16,0 0 16,0 1-16,0-1 15,-25 25-15,1 0 16,-1 0 0,25 25-1,-25-25-15,25 24 16</inkml:trace>
  <inkml:trace contextRef="#ctx0" brushRef="#br0" timeOffset="439084.6182">9401 12055 0,'0'0'15,"0"-25"-15,-25 50 47,0-25-47,25 25 16,0 0-16,-24-1 0,-1 1 16,25 0-1,0 0-15,0 0 16,0 0-16,0-1 0,25-24 15,24 25-15,-24-25 16,0 0-16,0 0 16,-1 0-16,1-25 0,0 1 15,-25-1-15,0-25 16,0 25 0,0 0-16,-25 25 0,0-24 15,25-1 1,-24 25-16,24 25 31,0-1-15</inkml:trace>
  <inkml:trace contextRef="#ctx0" brushRef="#br0" timeOffset="439369.0574">9723 12105 0,'0'-25'0,"0"50"47,0-1-47,-24 1 15,24 0-15,-25 0 0,25 0 16,0 0-16,0-1 16,25-24-16,-1 0 15,26 0-15,-25 0 16,0 0-16,-25-49 15,24 24-15,1 0 16,-25 0-16,0 0 0,-25 1 16,25-1-16,-49 25 0,24 0 15,0 0-15,-24 0 16</inkml:trace>
  <inkml:trace contextRef="#ctx0" brushRef="#br0" timeOffset="446303.0218">10592 11832 0,'24'0'203,"1"25"-156,-25-1-31,0 1 15,0 0-31,0 0 16,-25 0-16,25-1 15,0 1 1,-24 0 0,24 0-1,-25-25 1,25 25 15,-25-1 0,0-24 48,25 25-64,-25-25-15,25 25 31,-24 0 32,48-25-16,-24-25-47,25 25 0,-25-25 15,25 25 1,0 0 0,-25 25-1,0 0 17,25-25-32,-1 0 15,-24-25 1</inkml:trace>
  <inkml:trace contextRef="#ctx0" brushRef="#br0" timeOffset="446593.2456">10592 11881 0,'0'25'47,"-25"0"-31,25 0-16,0 0 15,-25-25-15,25 24 16,-25 1-16,25-50 31,25 25-15,-25-24-16,25-1 0</inkml:trace>
  <inkml:trace contextRef="#ctx0" brushRef="#br0" timeOffset="446715.3643">10641 11881 0,'0'0'0,"75"0"62,-51 25-62,1-25 0,0 0 16,0 0-16,0 25 16</inkml:trace>
  <inkml:trace contextRef="#ctx0" brushRef="#br0" timeOffset="469789.7406">8830 9550 0,'-24'-25'31,"48"25"31,26 0-46,-25 0-16,24 0 16,-24 0-16,75-25 0,-51 25 0,1-25 15,-1 25-15,26-24 0,-26-1 16</inkml:trace>
  <inkml:trace contextRef="#ctx0" brushRef="#br0" timeOffset="470834.4294">19422 9624 0,'0'25'94,"-25"-25"-79,25 25-15,0 0 16,0-1-16,25-24 16,0 0-16,0 25 15,-1-25-15,1 0 0,0 0 16,0-25-16,49-24 0,-49 49 15,0-25-15,25 0 0,-26 0 16,1 1-16,25-26 0,-25 25 0</inkml:trace>
  <inkml:trace contextRef="#ctx0" brushRef="#br0" timeOffset="511572.9264">4539 13444 0,'0'-25'16,"-25"25"-16,25-24 140,-24 24-108,-1 24-17,0 1 16,0 0-31,25 0 16,-25 0 0,25-1-1,0 1 1,-24 0-16,24 0 16,0 0-16,0-1 15,0 1-15,0 0 0,0 0 16,24 0-16,1-1 15,0 1-15,0 0 16,0 0-16,-1-25 16,-24 25-16,25-25 15,0 0-15,0 0 0,0 0 16,-1 0-16,1-25 16,0 0-16,0 0 15,0-24 1,-1 24-16,-24 0 0,0 0 15,0 0-15,25-49 0,-25 49 16,0 0-16,0 1 0,0-1 16,-25-25-16,25 25 0,-24 25 15,24-24-15,-25 24 0,0 0 16,0-25-16,0 25 0,1 0 16,-1 0-16,0 0 15,0 25-15,0-1 16,25 1-16,-24 0 15,24 0-15,0 0 16</inkml:trace>
  <inkml:trace contextRef="#ctx0" brushRef="#br0" timeOffset="512117.4899">4887 13692 0,'24'0'31,"-24"-25"-15,0 50 0,0 0-16,0 0 15,0 24-15,0-24 16,-24 0-16,24 0 0,0 0 15,-25 24-15,25-24 0,0 25 16,0-26-16,0 1 0,0 0 16,0 0-16,0 0 0,0-1 15,0-48 1,0-1 0,0-50-16,0 51 15,0-1-15,0 0 16,0-25-16,0 1 0,0 24 0,25 0 15,-25 0-15,0 1 0,0-1 16,24 0-16,1 0 0,0 25 16,0 0-16,0 0 15,-1 0-15,-24 25 16,25 0-16,-25 0 16,0-1-16,0 1 0,0 0 15,-25 25 1,1-50-16,-1 24 15,0-24 1,0 0 0,25-24-16,0-1 0,0 0 15,25 0-15</inkml:trace>
  <inkml:trace contextRef="#ctx0" brushRef="#br0" timeOffset="512307.4879">5110 13643 0,'49'-75'47,"-148"199"-47,149-173 0,-1-1 16,-49 75-16,0 0 15,0-1-15,0 1 16,0 0-16,0 0 0,0 0 0,0-1 16,0 1-16,0 0 0,0 0 15,0 0-15,0-1 0,0 1 16,0 0-16</inkml:trace>
  <inkml:trace contextRef="#ctx0" brushRef="#br0" timeOffset="512594.9495">5085 13816 0,'50'124'0,"-100"-248"0,50 99 15,25 25 1,24-24-16,-24 24 15,0 0-15,0-25 0,0 25 16,-1 0-16,1 0 0,0 0 16,0 0-1,-25 25 1,0-1 0,0 1-16,0 0 15,0 0-15,-25-25 16,25 25-16,0-1 15,-25-48 17,25-1-32</inkml:trace>
  <inkml:trace contextRef="#ctx0" brushRef="#br0" timeOffset="512709.5135">5308 13717 0,'0'-74'47,"0"148"-47,25-148 15,-25 98-15,25-24 16</inkml:trace>
  <inkml:trace contextRef="#ctx0" brushRef="#br0" timeOffset="512981.916">5631 13742 0,'-199'0'0,"398"0"0,-199-25 15,0 0 1,-25 25 15,0 0-15,0 0-16,25 25 0,-25-25 16,25 25-16,-24 0 15,-1-1-15,25 1 0,0 0 16,0 0-1,25 0-15,24-25 16,-24 0 0,0 0-16,0-25 0,-1 0 15</inkml:trace>
  <inkml:trace contextRef="#ctx0" brushRef="#br0" timeOffset="513258.1065">5755 13791 0,'49'-24'16,"-49"-76"30,-49 224-46,73-248 16,-24 149-16,-24 0 16,-1-25-16,25 25 0,0 0 15,0-1-15,0 1 16,25-25 0,-1-25-1,1 25-15,0-24 16,0 24 15,-25 24-31,0 1 16,0 0-1,25 0 1,0-25 0</inkml:trace>
  <inkml:trace contextRef="#ctx0" brushRef="#br0" timeOffset="513445.5034">6028 13494 0,'0'-25'0,"0"75"31,0-26-31,-25 26 16,25 0-16,0-26 0,0 1 15,-25 25-15,25-25 0,0 49 16,0-49-16,0 0 0,0-1 15,0 1-15,0 0 0</inkml:trace>
  <inkml:trace contextRef="#ctx0" brushRef="#br0" timeOffset="513825.7635">6598 13568 0,'0'0'0,"25"-25"0,-25 1 16,25-1-16,-25 0 16,24-25-16,-24 26 15,0-1-15,0 0 0,0 0 16,0 0-16,-24 25 15,-1 0 1,25 25-16,-25-25 0,0 25 16,25 0-16,0 0 0,-25 24 15,25-24-15,0 25 0,0-26 16,0 1-16,0 50 0,0-51 16,0 1-16,0 25 0,0-25 15,0-1-15,0 26 0,-24-25 16,24 0-16,0-1 15,0 1-15</inkml:trace>
  <inkml:trace contextRef="#ctx0" brushRef="#br0" timeOffset="514102.6926">6424 13767 0,'0'-25'15,"50"174"-15,-100-273 0,75 99 16,0 25-1,0-25-15,0 25 16,-1 0-16,26 0 0,-25 0 16,0 0-16,-1 0 0,1 0 15,0 0-15,-25-25 0,0 50 32,0 0-17,-25 0-15,25-1 16,0 1-16,0 0 15,0 0-15</inkml:trace>
  <inkml:trace contextRef="#ctx0" brushRef="#br0" timeOffset="514226.3725">6747 13543 0,'-25'0'31,"25"174"-31,25-348 0,-75 174 0,50-24 0,25 24 16,0 0-16</inkml:trace>
  <inkml:trace contextRef="#ctx0" brushRef="#br0" timeOffset="515039.5571">6945 13444 0,'-24'0'16,"24"25"-1,0 0 1,0 0-16,24 24 0,-24-24 16,0 0-16,0 0 0,0 24 0,0-24 15,0 25-15,0-1 16,0-24-16,-24-25 0,24 25 15,0 0-15,0-1 0,0-48 32,0-1-32,24 0 15,-24 0-15,0 0 0,25 1 16,0-1-16,0 0 16,0 25-16,-1 0 15,1 0-15,0 25 16,-25 0-16,25-25 15,-25 24-15,0 1 0,0 25 16,-25-50-16,25 25 16,-25-1-16,25 1 15,-25-25-15,50-25 32,0 25-32,-25-24 15,25 24-15,0 0 16,-1-25-16,1 25 0,0-25 15,0 0-15,0 0 16,-1 25-16,-24-24 0,25-1 16,-25 0-16,-25 25 15,1 0 1,-1 25 0,0-25-16,0 25 0,0-25 15,25 24-15,0 1 0,-24 0 0,24 0 16,24 0-1,1-25-15,0 0 16,-25 24-16,25-24 0,24 0 16,-24-24-16,0 24 0,0-25 15,0 0-15,24 0 0,-24 0 16,0 25-16,-25-24 0,25 24 0,-1-25 16,-24 50 15,-24 24-31,24-24 15,-25 0-15,25 0 0,0-1 16,0 1-16,25-50 31,-1 25-31,-24-24 0,25-1 16,0 0-16,25-25 0,-50 26 16,24 24-16,1-25 0,0 0 15,0 0-15,0 0 0,-1 25 16</inkml:trace>
  <inkml:trace contextRef="#ctx0" brushRef="#br0" timeOffset="517673.9933">8285 13816 0,'0'0'0,"-25"0"31,50 0 0,0 0-15,-1-25-16,1 25 0,0 0 15,0-24-15,24 24 16,-24 0-16,0 0 0,0 0 16,24-25-16,-24 25 0,25 0 0,-25 0 15,-1 0-15,1 25 16</inkml:trace>
  <inkml:trace contextRef="#ctx0" brushRef="#br0" timeOffset="518302.6926">9128 13395 0,'0'0'0,"-25"0"16,25 24-16,0 1 15,0 0-15,-24 25 0,24-26 16,0 26-16,0-25 0,0 0 16,0 24-16,0 26 0,0-51 15,0 1-15,0 0 0,0 0 16,0 0-16,0-1 0,24 1 15,-24-50 1,25 1 0,-25-1-16,0 0 15,25-25-15,-25 26 0,25-1 16,-25 0-16,25 0 16,-1 25-16,1 0 0,0 0 15,0 25-15,0-25 16,-25 25-16,24 0 15,-24-1-15,0 1 0,0 0 16,0 0-16,-24-25 16,-1 49-16,0-49 0,0 25 15,0-25-15,1 0 16,-1 0-16,0 0 16,25-25-16,-25 25 0,25-24 15,25-1 1,25 0-16</inkml:trace>
  <inkml:trace contextRef="#ctx0" brushRef="#br0" timeOffset="518899.9149">9575 13767 0,'24'-25'32,"-48"50"-32,48-75 0,-48 50 46,-1 25-30,0 0-16,25-1 0,-25-24 0,25 25 16,-25-25-16,25 25 0,50-25 31,-25 0-31,-25-25 16,25 25-16,-1 0 0,1-25 15,0 1-15,-25 48 47,0 26-47,0-25 16,0 0-16,25-1 15,0-24 1,-1-24-16,1 24 16,0-50-16,-25 25 0,25 0 15,-25 1-15,25-1 16,-1 25-1,-24-25-15,0 50 16,0 0 0,-24-1-16,24 1 15,0 0-15,24-25 32,1-25-17,-25 0-15,25 1 0,0 24 16,-25-25-16,25 25 15,-25 25 1,0-1 0,0 1-16,24-25 15,-24 25-15,25 0 16,0-25-16,25 0 16,-25 0-16</inkml:trace>
  <inkml:trace contextRef="#ctx0" brushRef="#br0" timeOffset="519291.6922">10344 13841 0,'0'-74'47,"-100"148"-47,200-74 0,-125-99 0,0 74 0,0 25 16,0 0-1,1 0-15,-1 25 0,0 0 16,25-1-16,-25-24 0,0 50 15,25-25 1,0 0-16,25-25 16,-25 24-16,25-24 15,0 0-15,24-24 0,-49-1 16,25 0-16,0 0 0,0 0 16,-25 1-16,25-26 0,-1 25 15,-24 0-15,25 1 0,-25-1 16,0 0-16,0 50 31,-25-25-31,25 25 0,0-1 16,0 1-16,0 0 0,-24 0 15,24 0-15,0-1 16,0 1-16,0 0 16,0 0-16,24-25 15,1 0-15,-25-25 16</inkml:trace>
  <inkml:trace contextRef="#ctx0" brushRef="#br0" timeOffset="519638.1054">10468 13791 0,'24'-24'47,"-24"48"-47,0 1 16,0 0-1,0 0-15,0 0 16,25-25-16,0-25 15,0 0 1,-25 0-16,25 25 16,-25-25-1,24 25-15,-24 25 16,0 0 0,0 0-16,25-25 15,0 0 16,-25-25-31,25 0 16,-25 0-16,0 1 16,0-1-16,0 50 31</inkml:trace>
  <inkml:trace contextRef="#ctx0" brushRef="#br0" timeOffset="519823.5469">10889 13866 0,'-173'-50'31,"346"100"-31,-173-25 32,0-1-17,0-73 16,0 24-15</inkml:trace>
  <inkml:trace contextRef="#ctx0" brushRef="#br0" timeOffset="519949.9905">10889 13717 0,'0'-25'15,"0"50"-15,-49-99 47,49 98-31,24-24-1,1 0-15,-25 25 0,25-25 0,0 0 16</inkml:trace>
  <inkml:trace contextRef="#ctx0" brushRef="#br0" timeOffset="520313.995">11162 13791 0,'50'-24'31,"-199"-1"-15,273 25-16,-149 49 0,25-98 0,-25 49 15,0 0 1,1 0-16,-1 0 0,25 25 16,-25-25-16,25 24 0,-25-24 0,25 25 15,0 0-15,25 0 16,0-25 0,0 0-16,-1-25 15,26 0-15,-25 0 16,0 1-16,0-1 0,-25 0 15,24 25-15,-24-25 16,0 50 15,0 0-31,0 0 0,0-1 16,0 1 0,25-25-1,25-25 1,-25 1-1,-1-1-15</inkml:trace>
  <inkml:trace contextRef="#ctx0" brushRef="#br0" timeOffset="520499.2929">11584 13469 0,'-25'25'47,"50"-50"-47,-75 75 0,50-1 16,0 1-16,-25-25 0,25 24 0,0-24 15,0 25-15,0-1 0,0-24 16,0 0-16,0 0 16,0-1-16,0-48 31</inkml:trace>
  <inkml:trace contextRef="#ctx0" brushRef="#br0" timeOffset="520642.0952">11410 13742 0,'-25'0'47,"100"0"-47,-125 0 0,50 0 0,25 0 15,25 0-15,-26 0 0,1 0 16,0 0-16,25 0 0,-26 0 16,26-25-16,-25-25 0</inkml:trace>
  <inkml:trace contextRef="#ctx0" brushRef="#br0" timeOffset="520938.5756">11857 13419 0,'0'-24'16,"-25"197"-16,50-322 0,-50 174 15,0 0-15,25 0 0,-25 0 16,0 49-16,25-49 0,-24 24 16,24-24-16,0 25 0,0-25 15,0 24-15,0-24 0,0 0 16,24-25-1,1-25 1,0 0-16,-25 0 0,25 1 0,0-1 16,-1 0-16,-24 0 15,0 50 17,0 25-32,0-26 0,0 1 15,0 0-15,0 0 16,0 0-16,25-25 15</inkml:trace>
  <inkml:trace contextRef="#ctx0" brushRef="#br0" timeOffset="522227.885">12700 13345 0,'0'0'16,"0"25"15,0 0-15,0-1-16,0 26 0,0-25 15,-25 0-15,25-1 0,-25 1 16,25 50-16,0-51 0,-24 1 15,24 0-15,0 0 0,0 0 16,24-50 15,1 25-31,-25-25 0,25 25 0,0-25 16,0-24-16,-25 24 0,24 25 16,1-25-16,-25 0 0,25 25 15,0 0-15,-25 25 31,0 0-31,0 0 0,0-1 0,0 1 16,0 25 0,0-25-16,0-1 15,25 1-15,-1-25 16,1 0 0,0 0-16,0-25 0,-25 1 0,25 24 15,-25-25-15,24 0 16,-24 50 15,0 0-31,0-1 16,25-24-16,-25 25 15,25-25 1,-25-25 0,0 1-1,0-26-15,0 25 0,-25 0 16,25 1-16,0-1 0,0 0 15,0 0-15,-25 25 0,1-25 16,48 25 31,-24 25-47,0 0 16,50-25-16,-50 25 15,25-25-15,0 25 0,-1-25 16,1 24-16,0-24 15,0 0-15,0 0 16,-25-24 0,0-1-1,-25 0-15,0 25 16,0 0-16,0 0 16,25 25-16,-24-25 0,24 25 15,-25-25-15,25 49 0,0-24 16,0 0-16,25 0 15,-1-25 1,1 24-16,-25 1 16,25 0-16,-25 0 15,0 0-15,0-1 16,0 26-16,0-25 0,0 0 0,-25-1 16,0 26-16,25-25 15,-24-25-15,-1 0 16,25-25-1,-25 25-15,25-25 16,0 0-16,0 1 0,0-1 0,0 0 16,25-25-16,-25 26 0,25-1 15</inkml:trace>
  <inkml:trace contextRef="#ctx0" brushRef="#br0" timeOffset="523066.8033">13444 13494 0,'-173'198'0,"371"-421"0,-223 248 0,50-75 16,-25 25 0,-25 25-1,25 25-15,-25-25 0,25 25 16,0 0-16,0 0 0,-24-1 16,24 26-16,0-25 0,-25 0 15,25 24-15,0-24 0,0 25 16,0-26-16,0 1 0,0 0 15,0 0 1,25-25-16,-25-50 16,24 25-16,-24 1 0,25 24 15,0-25-15,-25 0 0,25 25 16,-25-25-16,25 0 0,-25 50 31,0 0-15,0 25-16,0-26 15,0 1 1,0 0-16,0 0 16,24-25-16,-24 25 15,25-25-15,0 0 0,0 0 16,-25-25-16,25 25 16,-1-25-16,1 0 0,0 25 15,-25-25-15,25 1 0,-25-1 16,0 0-16,0 0 15,0 0 1,-25 25-16,0 0 16,25 25-1,-25-25-15,25 25 0,-24 0 16,24 24-16,0-24 16,24 0-1,26 0-15,-25-25 16,0 0-16,-1-25 15,1 25-15,0-25 0,0 25 16,0-25-16,-1 1 0,1-1 16,-25 0-16,25 25 0,-25-25 15,0 0-15,25 1 0,-25-1 16,-25 25-16,0 0 16,0 0-1,25 25 1,0-1-1,0 1-15,0 0 0,25 0 16,-25 0-16,0-1 0,25-24 0,-25 25 16,0 0-16,0 0 0,0 0 15,0-1 1,-25-24 15,0-24-31,25-1 0,0 0 16,0 0-16,0 0 0,25 1 15,-25-1-15</inkml:trace>
  <inkml:trace contextRef="#ctx0" brushRef="#br0" timeOffset="523262.1616">14312 13444 0,'0'-25'15,"-198"199"-15,396-323 0,-223 149 16,25 25-16,-24 0 0,24 0 15,-25-1-15,25 1 0,0 25 0,-25-1 16,25 1-16,0-25 0,-25 0 16,25-1-16,0 26 15,0-25-15,-25 0 0,25-1 16</inkml:trace>
  <inkml:trace contextRef="#ctx0" brushRef="#br0" timeOffset="523418.281">14114 13692 0,'25'124'16,"-50"-248"-16,50 124 15,-1 0-15,1 0 16,0 0-16,25 0 16,-26 0-16,1 0 0,25 0 15,-25 0-15,0 0 0,-1-25 16</inkml:trace>
  <inkml:trace contextRef="#ctx0" brushRef="#br0" timeOffset="527795.2656">3646 6102 0,'-25'-25'16,"1"25"-16,-1 0 0,0-25 0,0 25 15,0 0-15,1-24 16,-1 24 15,0 0-15,0 0-16,0 24 15,1 1-15,-1-25 0,25 25 0,-25 0 16,25 0-16,-25 24 0,25-24 16,0 0-16,0 24 0,0-24 15,25 25-15,25-1 0,-50-24 16,24 0-16,1 0 0,0 24 15,25 1-15,-26 0 0,-24-26 16,0 1-16,0 0 0,0 25 16,0-1-16,0-24 0,-24 25 15,-1-25-15,25-1 0,-50 51 16,25-50-16,1-1 0,-1 1 16,0 0-16,0 0 0,-24 0 15,24-25-15,25 24 0,-25-24 0,0 0 16,25-24-1,0-1 1,25 25-16,0-25 16,0 0-16,-1 25 15,1 0-15,0 0 0,0 25 16,-25 0-16,25 0 0,-25 24 16,0-24-16,0 25 0,0-1 15,0-24-15,0 25 0,0 49 16,-25-50-16,25 1 0,0 0 15,-25 24-15,25-24 0,0 74 0,-25-50 16,25-24-16,0 24 16,-25-24-16,25 24 0,0 25 0,0-49 15,0 0-15,25-1 16,-25 1-16,50 24 0,-1-49 0,-24 0 16,0 0-16,25-25 0,-1 24 15,26-24-15,-26-49 0,-24 24 16,25 0-16</inkml:trace>
  <inkml:trace contextRef="#ctx0" brushRef="#br0" timeOffset="528779.3002">943 6648 0,'0'0'0,"-25"0"16,0 0-16,50 0 31,0 0-15,-1 0-16,1 0 16,0 0-16,0 0 15,0 0-15,-1-25 0,26 25 0,-25 0 16,0 0-1,-50 0 17,25 25-17,-25-25-15,25 24 16,-25-24-16,25 25 16,-25-25-16,25 25 0,0 0 0,-24 0 15,24-1-15,0 1 16,-25-25-16,25 25 0,0 25 15,0-25-15,-25-25 0,25 24 0,0 1 16,0 0-16,0 0 0,0 0 16,0-1-16,0 1 15,0 0-15,25-25 32,0 0-32,-1 0 15,1 0 1,0 0-16,0 0 0,0 0 0,-1 0 15,1 0-15,0 0 16,-25-25 0,-25 25 46,25-25-62</inkml:trace>
  <inkml:trace contextRef="#ctx0" brushRef="#br0" timeOffset="528978.8933">1067 6896 0,'0'0'0,"0"-25"16,24 25 15,1 0-31,25 0 15,-25 0-15,24 0 16,-24 0 0,0 0-16</inkml:trace>
  <inkml:trace contextRef="#ctx0" brushRef="#br0" timeOffset="529698.4524">1463 6747 0,'0'25'47,"0"-1"-32,0 1-15,0 0 0,0 0 16,0 0-16,0 0 15,0-1-15,0 1 16,-24 0-16,24 0 16,0-50 15,0 0-15,24 0-16,-24 1 15,0-1-15,25-25 16,-25 25-16,25 25 0,-25-25 15,0 1-15,25-1 0,0 25 16,-1 25 15,-24-1-15,0 1-16,0 0 0,25-25 16,-25 25-16,0 0 0,0 0 0,25-1 15,-25 26 1,25-25-16,0-50 31,-25 0-15,0 0-16,25-24 0,-25 24 15,24 25-15,-24-25 0,25 0 16,-25 0-16,25 1 0,0-1 16,0 25-1,-25-25 1,24 25-1,-24 25 1,0 0-16,0-1 16,0 1-1,0 25-15,0-25 16,0 0-16,0-1 0,0 1 16,0 0-16,25-25 15,-25 25-15,25-25 0,0 0 16,0 0-16,-1 0 15,1-25-15,0-25 16</inkml:trace>
  <inkml:trace contextRef="#ctx0" brushRef="#br0" timeOffset="530688.3856">893 7714 0,'-25'0'16,"25"25"-16,0 0 15,0 0 1,0-1-16,0 1 0,0 0 16,0 0-16,0 0 15,0 24-15,0-24 16,0 0-16,25-25 16,0-25-1,-25 0 1,25 0-16,-25 1 15,24-1-15,-24 0 0,25 0 16,-25 0-16,25 25 16,-25 25-1,25 0 1,-25 0-16,25 0 16,-25-1-16,24-24 0,-24 25 15,25 0-15,0 0 0,-25 0 16,25-25-16,-25-25 31,25 25-31,-25-25 0,0-25 16,0 26-16,0-1 0,0 0 15,0 0-15,0-24 0,0 24 0,0 0 16,0 0-16,-25 25 16,25-25-16,0 50 31,0 0-31,0 0 15</inkml:trace>
  <inkml:trace contextRef="#ctx0" brushRef="#br0" timeOffset="531291.4361">1463 7838 0,'0'0'0,"0"-25"16,-24 25-1,24-24-15,-25 24 16,0 0 0,0 24-16,0 1 15,25 0-15,-24 0 16,24 0-16,-25-1 0,25 1 16,0 0-1,25-25 1,-1 0-16,1-25 15,0 0-15,0 1 16,-25-1-16,25 0 16,-25 50 31,0 0-47,0-1 15,0 1-15,24-25 16,1-25-1,0 1 1,-25-1-16,25 0 0,-25 0 16,0 50 15,0 25-15,0-26-1,0 1-15,25 0 0,-25 0 16,24-25-16,1 0 15,-25-25-15,25 0 16,-25 0-16,25 1 16,-25-1-16,0 0 15,0 0-15,25 25 16,-25 25 15,0 0-15</inkml:trace>
  <inkml:trace contextRef="#ctx0" brushRef="#br0" timeOffset="531539.5776">1736 8012 0,'75'0'47,"-150"0"-47,175-50 0,-76 25 16,-24 1-16,0-1 15,0 0-15,0 0 0,0 0 16,-24 25-16,-1 0 15,0 0-15,25 25 0,-25 25 16,25-1 0,0-24-16,0 0 0,0 0 15,25 0-15,0 0 16,0-25-16,-1 0 16,1 0-16,25 0 0,-50-25 15,25 25-15,-1-25 0,-24 0 16</inkml:trace>
  <inkml:trace contextRef="#ctx0" brushRef="#br0" timeOffset="533236.5717">3572 13320 0,'0'0'0,"-25"0"16,25-25-16,-25 25 16,0-24-1,-24 24-15,24 0 16,0 24-16,0 1 15,1 0-15,24 0 16,0 0-16,-25-1 0,25 1 16,0 0-16,0 0 0,0 0 15,0-1 1,25 1-16,-1 0 0,1-25 0,0 25 16,0 0-16,0-1 15,-25 1-15,0 0 0,0 0 16,24-25-16,-24 49 0,0-24 15,0 0-15,-24-25 0,24 25 16,-25 0-16,-25-1 0,50 1 16,-25 0-16,1-25 0,24 25 15,-50-25-15,25 0 0,0 0 16,50-25 15,0 25 0,0 0-31,0 0 16,-25 25-16,0 0 0,0-1 16,24 26-16,-24-25 0,0 0 15,0 24-15,0-24 0,0 25 16,0 49-16,25-74 0,-25 24 16,0 1-16,0 0 0,25-1 15,0-24-15,-25 0 0,25 0 0,-25-1 16,24-24-16,1 0 0,0 0 15,0 0-15,0 0 0,-1 0 16,1 0-16,0-24 0,-25-1 16,25 0-16,-25 0 15,0-24-15</inkml:trace>
  <inkml:trace contextRef="#ctx0" brushRef="#br0" timeOffset="533802.7659">1091 13419 0,'-24'0'0,"24"25"62,24 0-62,-24 25 0,0-26 16,0 1-16,0 0 0,0 25 16,0-1-16,0-24 0,0 25 0,0-26 15,0 1-15,-24 0 16,24 25-16,0-26 16,0 1-16,24-50 31</inkml:trace>
  <inkml:trace contextRef="#ctx0" brushRef="#br0" timeOffset="533995.9351">1290 13692 0,'-25'50'15,"-25"-50"-15,125-50 0,-100 125 16,25-51-16,0 1 15,0 0 1,0-50 15,0 0-31,0 1 16</inkml:trace>
  <inkml:trace contextRef="#ctx0" brushRef="#br0" timeOffset="534109.8123">1265 13593 0,'0'-50'47,"0"100"-47,0-75 16,25 25-16,-25 25 15</inkml:trace>
  <inkml:trace contextRef="#ctx0" brushRef="#br0" timeOffset="534887.8339">1488 13791 0,'0'0'31,"25"0"-31,-25-24 0,0-1 16,0 0-1,-25 25 1,0 0 0,1 0-16,-1 0 15,25 25-15,-25-25 0,0 25 16,25-1-16,0 1 15,25-25 1,0 0 0,0 0-16,-1 0 15,1 0-15,0 0 16,0 25 0,-25 25-16,25-1 15,-25-24-15,0 0 16,0 0-16,0-1 0,-25 1 15,25 0-15,-25-25 0,25 25 0,-25-25 16,25 25-16,-25-25 16,1 0-16,24-50 15,0 25 1,0-24-16,0 24 16,0-25-16,0 1 0,24 24 15,-24-25-15,50 1 0,-25-26 16,0 50-16,-1-24 0,-24 24 15,25 0-15,0 0 0,0-24 16,-25 24-16,0 0 16,0 50-1,0 25 1,0-26-16,0 1 16,0 0-16,0 0 0,0 0 15,0 24-15,0-24 0,0 0 16,0 0-16,0-1 15,0 1-15,25 0 16,-25-75 0,25 50-16,-25-24 15,0-1-15,24 0 16,-24 0-16,25 0 16,-25 50 15,0 25-31,0-25 15,25-1 1,-25 1-16,0 0 0,25 0 16,-25 0-16,25-25 15,-25 24-15,24-24 16,1-24-16,-25-1 16,0 0-16</inkml:trace>
  <inkml:trace contextRef="#ctx0" brushRef="#br0" timeOffset="535075.2154">2059 13494 0,'0'0'31,"0"0"-31,0 25 0,-25 24 16,25-24-16,0 0 0,0 0 16,0 24-16,0-24 0,0 25 15,0-26-15,0 26 0,0-25 0,0 0 16,0-1-16,0 1 0,0 0 15,-25-25 1</inkml:trace>
  <inkml:trace contextRef="#ctx0" brushRef="#br0" timeOffset="535205.7542">1910 13816 0,'74'0'31,"-98"75"-31,-26-150 0,149 75 15,-74 0-15,0 0 0,24 0 0,-24 0 16</inkml:trace>
  <inkml:trace contextRef="#ctx0" brushRef="#br0" timeOffset="535733.0159">1116 14660 0,'0'0'0,"0"-25"16,0 0 0,-25 25-1,1 0 17,-1 25-32,0-25 15,25 49-15,-25-49 16,25 25-16,0 0 15,25 0 1,0 0-16,0-1 16,-1-24-16,1 0 15,0 25-15,0 0 16,-50-25 0,0 0-1,0 0-15,-24 0 16,24 0-16,0 0 0,25-25 0,-25 25 15,1 0-15,24-25 16,24 1 0,1-1-16,0 0 15</inkml:trace>
  <inkml:trace contextRef="#ctx0" brushRef="#br0" timeOffset="536051.3986">1265 14610 0,'25'0'47,"-124"25"-47,198-25 0,-124-25 0,50 75 16,-25-26-16,0 1 15,0 0-15,0 0 16,0 0-16,25-1 16,-1-24-1,1-24 1,-25-1-1,0 0-15,0 0 16,-25 0-16,25 1 0,0-1 16,-24 25-16,-1-25 15,0 25-15,0 0 16,25 25-16,0 0 0,0-1 16,25-24-16,0 0 15,0 0-15,-1 0 16,1 0-16</inkml:trace>
  <inkml:trace contextRef="#ctx0" brushRef="#br0" timeOffset="536365.9476">1439 14684 0,'0'-24'0,"74"98"63,-148-124-63,148 125 15,-74-50-15,0-1 16,25-24-1,-25-24 1,25-1-16,-25 0 0,24 25 16,-24-25-16,25 0 0,0 1 15,-25-1 1,0 50 0,0-1-16,0 1 15,0 0-15,0 0 16,0 0-16,25-25 31,0 0-31,-25-25 16,0 0-16,25 0 15,-1 0-15</inkml:trace>
  <inkml:trace contextRef="#ctx0" brushRef="#br0" timeOffset="536564.7076">1811 14635 0,'25'149'47,"-50"-298"-47,50 322 16,-25-197-1,0-26 1,0 25-16,0 0 16,24 1-16,-24-1 15,0 0-15,0 0 0,25 25 16,-25-25-16</inkml:trace>
  <inkml:trace contextRef="#ctx0" brushRef="#br0" timeOffset="537027.3053">2158 14635 0,'-198'-50'15,"396"100"-15,-198-75 16,0 0-1,0 0 1,-25 25-16,0 0 16,25 25-16,-24 0 15,-1 0-15,25 0 0,-25-1 16,25 1-16,0 0 16,0 0-16,0 0 15,25-1-15,0 1 16,-1-25-16,1 0 15,0 0-15,0 0 0,0 0 0,-1-25 16,1 25-16,0-24 0,25-1 16,-50 0-16,24 0 15,1 0-15,-25 1 0,25-1 16,-25 0-16,0 0 16,-25 25-1,0 0-15,1 0 16,-1 25-16,25 25 15,-25-50-15,25 24 0,0 1 16,0 0-16,0 0 0,0 0 16,25-1-16,-25 1 0,25-25 0,24 50 15,-24-50-15,0 0 0,0 0 16,-1 0-16,51 0 0,-50-25 16,-1 25-16,1-25 0,0 0 15</inkml:trace>
  <inkml:trace contextRef="#ctx0" brushRef="#br0" timeOffset="545863.9744">918 5631 0,'-25'0'15,"0"0"1,25-25 15,25 25-15,-25-25-16,25 25 0,0 0 16,-1-25-16,1 0 0,-25 1 15,25 24-15,0-25 0,-25 0 16,25 0-16,-1 25 0,-24-25 15,0 1-15,-24 24 16,24-25-16,-25 25 0,0 0 16,0 0-16,0 0 0,-24 0 0,24 0 15,0 25 1,0-1-16,1 1 16,24 0-16,0 25 15,0-26-15,0 1 0,24 0 16,1 25-16,-25-26 0,25-24 15,0 25-15,0 0 0,-1-25 16,1 0-16,0 0 0,0 0 16,0 0-16,-1-25 0,-24 0 15,50-24-15</inkml:trace>
  <inkml:trace contextRef="#ctx0" brushRef="#br0" timeOffset="546088.0154">1315 5110 0,'24'-25'16,"-48"50"-16,48-25 15,-48 49 1,24-24-16,0 25 16,-25-25-16,25-1 0,0 1 15,0 50-15,0-51 0,0 26 16,0-25-16,-25-25 0,25 49 0,0-24 15,0 0 1</inkml:trace>
  <inkml:trace contextRef="#ctx0" brushRef="#br0" timeOffset="546375.699">1414 5531 0,'25'-24'31,"-149"73"-31,223-74 0,-50-24 0,-49 24 0,25 25 0,-25-50 16,25 50-16,-25-24 0,25-1 16,-25 0-16,0 0 31,-25 25-31,0 0 16,0 0-16,1 25 0,-1-25 15,25 50-15,-25-26 0,25 1 16,0 0-16,0 0 15,0 0-15,25-1 0,0-24 16,-25 25-16,49-25 16,-24 0-16,0 0 0,0 0 15,-1 0-15,1-25 0,0 1 16</inkml:trace>
  <inkml:trace contextRef="#ctx0" brushRef="#br0" timeOffset="546575.5501">1836 5333 0,'-100'-25'47,"150"75"-47,0-75 15,-174 50-15,124 0 0,-25-1 16,25 1-16,0 25 16,25-50-16,-25 25 0,24-25 15,26 24 1,-25-24-16,0-24 0,-1 24 15,-24-50-15,50 25 16</inkml:trace>
  <inkml:trace contextRef="#ctx0" brushRef="#br0" timeOffset="546767.8307">2059 5110 0,'0'-25'47,"0"50"-47,0-25 0,0 49 15,0-24-15,0 25 16,0-25-16,0 24 0,0-24 16,0 0-16,0 0 15,0-1-15,0 1 0,-25 25 16,25-25-16,0-1 16,-25-24-16</inkml:trace>
  <inkml:trace contextRef="#ctx0" brushRef="#br0" timeOffset="547204.9216">1935 5407 0,'74'-49'47,"-123"148"-47,24-149 0,99-24 0,-24 74 0,-1-25 0,-24 25 16,0-25-1,0 25-15,-25 25 16,0 0-1,0 25-15,0-26 16,0 1-16,0 0 16,0 0-1,25-25 1,-25-25-16,24-25 16,-24 26-1,25-26-15,-25 25 0,25 0 16,-25 1-16,25-1 15,0 25-15,-25-25 0,24 25 16,-24 25 0,0 0-1,0-1-15,0 1 16,0 0-16,0 0 16,0 0-16,0-1 15,0 1 1,0-50 15</inkml:trace>
  <inkml:trace contextRef="#ctx0" brushRef="#br0" timeOffset="547344.9272">2356 5085 0,'-24'0'16,"48"149"-16,-24-298 0,-49 149 0,74 25 47,-1-25-47</inkml:trace>
  <inkml:trace contextRef="#ctx0" brushRef="#br0" timeOffset="547605.7897">2679 5209 0,'-25'0'15,"0"0"1,0 0-16,1 0 16,-1 0-16,25 25 15,-25 0 1,25-1-16,0 1 15,0 0 1,25-25-16,0 0 0,-25 25 16,24-25-16,1 0 0,0 0 15</inkml:trace>
  <inkml:trace contextRef="#ctx0" brushRef="#br0" timeOffset="547875.9746">2828 5259 0,'49'-50'46,"-173"149"-46,224-173 0,-125 99 0,25-25 16,-25 24-16,0 1 16,50-25 15,0 0-15,0 0-16,-1 0 15,-24-25-15,25 25 16,-25 25-1,25-25 1,-25 25-16,0 0 16,25-25-16,0 0 31</inkml:trace>
  <inkml:trace contextRef="#ctx0" brushRef="#br0" timeOffset="548029.1614">3076 5011 0,'-75'173'32,"150"-346"-32,-75 197 15,0 26-15,0-25 16,0 0-16,-25-1 0,25 26 16,-25-25-16,25 0 15,0-1-15</inkml:trace>
  <inkml:trace contextRef="#ctx0" brushRef="#br0" timeOffset="549049.7679">1860 5904 0,'0'0'0,"0"-25"16,0 0-16,0 0 15,-24 25-15,-26-25 16,25 25 0,0 25-16,1-25 0,-1 50 15,0-25-15,25-1 0,-25-24 16,25 25-16,0 0 16,0 0-16,25-25 0,-25 25 15,50-25-15,-26 0 0,1 24 16,0-24-16,0 0 0,0 25 15,-1-25-15,1 0 0,-25 25 16,0 0 0,-25 0-16,1-25 15,-1 0 1,25-25 0,25 0-1,-1 0-15,1 0 0,0 1 16,0-1-16,24 0 15,-49 0-15,25 25 0,0 0 16,-25-25-16,25 25 16,-25 50-1,0-25-15,0 0 16,0-1-16,0 1 16,0 0-16,0-50 31,0-24-31,0 24 15,0 0-15,0 0 0,0 0 16,0 1-16,0-1 0,0 0 16,0 0-16,-25 25 15,0 0 1,25 25-16,0 0 16,0 0-16,25-25 15,0 0-15,24 24 16,-24-24-16,0 0 0,0 0 0,0 0 15,24-24-15,-24 24 0,0-25 16,0 25-16,-1-25 16,-48 25 15,-1 25-31,0-25 0,0 25 16,0-1-16,1 1 15,24 0 1,0 0-16,24 0 15,1-1-15,0 1 16,-25 25 0,0-25-16,0-1 0,0 1 15,-25 25-15,25-25 16,-25-25 0,1 0-16,24-25 15,0-25-15,0 25 0,0 1 16,24-26-16</inkml:trace>
  <inkml:trace contextRef="#ctx0" brushRef="#br0" timeOffset="549624.874">2406 5854 0,'50'25'47,"-100"-50"-47,124 75 0,-74-26 15,0 1-15,0 0 16,25-50 15,0-24-15,-25 24-16,25 0 15,-25 0-15,25 0 0,-1 0 16,1 25-16,0 0 16,-25 25-1,0 25-15,-25-25 16,25 0-1,0-1-15,25-24 16,0 0-16,0 0 0,0 0 16,-1-24-16,1 24 15,0-25-15,0 0 0,0 25 16,-1-25-16,1 25 0,0-25 16,0 25-16,-25-25 0,-25 25 31,0 0-16,0 0-15,1 0 16,-1 0-16,0 0 0,0 0 0,0 25 16,25 0-16,0 0 15,25 0 1,0-25-16,0 0 16,0 0-16,-1 0 0,26 0 15,-50-25-15,25 25 16,-25 25 15,-25 0-15,75-50-1,-50 0 1</inkml:trace>
  <inkml:trace contextRef="#ctx0" brushRef="#br0" timeOffset="549776.8106">3175 5531 0,'0'50'47,"-74"49"-47,148-248 0,-74 224 0,0-50 0,0 49 0,0-49 15,0 0-15,0-1 16,0 1-16,0 0 0,0 25 0,0-25 16,0-1-1</inkml:trace>
  <inkml:trace contextRef="#ctx0" brushRef="#br0" timeOffset="550421.6474">670 5854 0,'0'0'0,"25"0"47,-1 0-31,1-25-16,25 0 0,-25 25 15,24 0-15,-24 0 0,0-25 16,0 25-16</inkml:trace>
  <inkml:trace contextRef="#ctx0" brushRef="#br0" timeOffset="550826.0579">422 7218 0,'0'0'0,"-25"25"16,25 0 0,25-25-1,-1 0-15,1-25 0,25 0 16,24-24-16,-49 49 15,74-50-15,-24 25 16</inkml:trace>
  <inkml:trace contextRef="#ctx0" brushRef="#br0" timeOffset="555141.2416">719 9178 0,'0'-25'31,"0"50"0,0 0-15,0-1-1,0 1-15,0 0 16,0 25-16,0-1 16,-24-49-16,24 25 0,0 0 15,-25-25 1,25-25 0,0-25-16</inkml:trace>
  <inkml:trace contextRef="#ctx0" brushRef="#br0" timeOffset="555292.9055">645 9054 0,'0'-25'31,"-25"248"-31,50-421 0,0 198 16,0 25 0,-25-1-16,24-24 15,1 0-15,0 0 16</inkml:trace>
  <inkml:trace contextRef="#ctx0" brushRef="#br0" timeOffset="555617.6015">794 9128 0,'25'99'47,"-50"-198"-47,50 223 16,-25-99-16,0 0 15,0 0-15,0-1 16,0-48 15,24-26-15,1 25-16,0 0 15,-25 1-15,25-1 0,0 25 16,-25-25-16,0 75 16,0-26-1,0 1-15,0 25 16,0-25-16,0-1 15,24 1-15,-24 0 16,0 0 0,25-25-1,-25-25-15</inkml:trace>
  <inkml:trace contextRef="#ctx0" brushRef="#br0" timeOffset="555792.2435">1116 9054 0,'0'0'16,"0"25"0,0 24-16,0-24 15,-25 0-15,25 0 0,0 49 16,0-49-16,0 0 0,0-1 16,0 1-16,0 0 0,0 0 15,-24 0-15</inkml:trace>
  <inkml:trace contextRef="#ctx0" brushRef="#br0" timeOffset="555934.3968">992 9277 0,'0'-25'32,"50"174"-32,-100-273 0,75 99 15,0 25-15,24 0 16,-49-25-16,25 25 0,0 0 15</inkml:trace>
  <inkml:trace contextRef="#ctx0" brushRef="#br0" timeOffset="556372.7067">1191 9376 0,'24'25'31,"-48"-50"-31,48 25 16,1 0-16,-25-25 0,25-24 15,-25 24 1,0 0-16,-25 0 16,0 25-1,1 25 1,24 0-16,-25-25 16,25 50-16,0-26 0,0 1 15,25-25-15,-1 0 16,1 0-16,0 0 15,0-25-15,0 25 16,-1-24-16,1-1 16,-25 0-1,0 50 1,0 0-16,0-1 16,0 1-16,0 0 15,0 0 1,0-50-1,0 0 1,25 0-16,-25 1 16,25-1-16,-25 0 0,25 0 15,-25 0-15,24 25 16</inkml:trace>
  <inkml:trace contextRef="#ctx0" brushRef="#br0" timeOffset="556660.5055">1662 9079 0,'25'-75'16,"-174"249"-16,273-273 0,-99-1 0,-25 75 0,0 1 15,0-1-15,-25 50 32,0-1-17,0 1-15,25 0 16,-25 25-16,25-25 0,0 24 15,0-24-15,0 0 0,0 24 16,0 1-16,0 0 0,0-26 16,0 1-16,0 25 0,0-1 15,-24-24-15,24 0 0,0 0 16,0 0-16,-25-1 16,25 1-16,-25-25 0,25-25 15</inkml:trace>
  <inkml:trace contextRef="#ctx0" brushRef="#br0" timeOffset="556784.9205">1439 9351 0,'24'-24'31,"-24"148"-31,-24-224 16,98 76-16,-24 24 15,-26 0-15,1 0 0</inkml:trace>
  <inkml:trace contextRef="#ctx0" brushRef="#br0" timeOffset="557250.1812">1687 9500 0,'0'25'16,"0"-50"-1,25-24 1,-25 24-16,24 0 15,-24 0-15,0-24 16,0 24 0,-24 25-16,-1 0 15,25 25-15,0-1 16,0 1-16,0 0 16,0 0-1,0 0-15,25-25 16,-1 0-16,1 0 15,0-25-15,0 25 0,-25-25 16,25 25-16,-25-25 0,49 0 16,-49 1-16,25 24 15,-25 24 1,0 1 0,-25-25-1,25 25-15,0 0 16,25-50 15,-25 0-31,0 0 0,25 25 16,-25-49-1,0 24-15,25 0 0,-25 0 16</inkml:trace>
  <inkml:trace contextRef="#ctx0" brushRef="#br0" timeOffset="557625.3265">2133 9351 0,'0'25'16,"25"-50"15,0 1-16,-25-1-15,0 0 16,25 0-16,-25 0 16,0 1-16,0-1 15,-25 25 1,0 0-16,25 25 16,-25-25-1,25 49-15,-25-24 0,25 0 16,0 0-16,0-1 0,0 1 15,0 0-15,0 0 16,25-25-16,-25 25 0,25-25 16,0 0-16,0 0 15,-1 0-15,-24-25 0,50 0 0,-25 0 16</inkml:trace>
  <inkml:trace contextRef="#ctx0" brushRef="#br0" timeOffset="558401.1156">2406 9203 0,'-50'74'47,"100"-99"-47,-50-24 0,-50 148 15,50-74-15,0-1 0,0 1 16,25 0 0,0-25-1,-25-25-15,25-24 0,-25 24 16,25 0-16,-25 0 15,24 0-15,-24 50 32,0 0-32,0 0 15,0 0-15,25-1 16,-25 1-16,25 0 16,0-25-1,0-25 1,-1 0-1,1 1-15,0-1 0,0 25 16,0-25-16,-25 0 16,25 25-16,-25-25 0,0 1 15,-25 24 17,0 24-32,25 1 15,-25 0-15,0 0 16,25 0-16,0-1 0,0 1 15,0 0-15,0 0 16,25 0-16,0-25 16,25 0-16,-26 0 15,1-50-15,0 50 16,25-50-16,-50 26 0,24-1 16,-24 0-16,25 0 0,-25 0 15,0 1-15,0-1 16,-25 50 15,1-1-15,-1 1-16,25 0 0,0 0 15,0 0-15,0-1 16,0 1-16,0 0 16,25-25-16,24 0 15,-24-25-15,0 25 16,0-49-16,-1 24 0,1 0 15,-25 0-15,25 25 16,0-25-16,-25 1 0,25 24 16,-25 24-1,0 1-15,0 0 16,0 0-16,24 0 0,-24-1 16</inkml:trace>
  <inkml:trace contextRef="#ctx0" brushRef="#br0" timeOffset="598104.3214">6201 14734 0,'-25'0'0,"1"0"16,24-25-16,-25 25 63,0 0-48,0 25 1,0 0-1,1 0 1,-1-1-16,25 1 0,-25 0 16,25 0-1,0 0-15,-25-1 0,25 1 0,0 0 16,0 0-16,0 24 0,-25-24 16,25 0-16,0 0 0,0 0 15,0-1-15,0 26 0,0-25 16,0 0-16,0-1 0,25 1 15,-25 0-15,25 25 0,0-50 16,-25 25-16,25-25 0,-25 24 0,24-24 16,1 25-16,0-25 15,0 0-15,0 0 16,-1 0-16,1 0 0,0-25 16,0 1-1,0 24-15,-25-25 0,24 25 16,-24-25-16,25 0 0,0 0 15,-25 0-15,25 25 0,-25-24 16,0-1-16,25-25 0,-25 25 16,0 1-16,0-1 0,0-25 15,0 25-15,0 1 16,-25-1-16,25 0 0,-25-25 16,0 26-16,25-1 0,-25 0 15,25 0 1,-24 0-16,-1 1 0,0 24 15,25-25-15,-25 25 16,0-25-16,1 25 16,-1 0-16</inkml:trace>
  <inkml:trace contextRef="#ctx0" brushRef="#br0" timeOffset="599056.0376">6251 14957 0,'0'0'0,"0"-25"15,0 1 17,25 24-32,-1 0 31,1 0-16,-25 24-15,25-24 0,0 25 16,0-25-16,-1 0 16,1 25-16,25-25 0,-25 0 15,-1 0-15,26 0 0,0 0 16,-26 0-16,26 25 0,-25-25 16,24 0-16,26 0 0,-25 0 0,-26 0 15,26 0-15,0 0 0,49 0 16,-50 0-16,1 0 0,24 0 15,-24 0-15,0 0 0,74 0 16,-75 0-16,1 0 0,-1 0 16,1 0-16,49 0 0,-49 0 15,-25 0-15,24 0 0,-24 0 16,25 0-16,24 0 0,-49 0 16,25 0-16,-26 0 0,26 0 15,24 25-15,-24-25 0,-25 0 16,24 0-16,1 0 0,0 0 15,49 0-15,-50 0 0,1 0 0,0 24 16,-1-24-16,1 0 0,24 0 16,-49 0-16,25 0 0,-1 0 15,-24 0-15,50 0 0,-51 0 16,26 0-16,-25 0 0,24 0 16,26 0-16,-26 0 0,-24 0 15,25 0-15,-25 0 0,24 0 16,26 0-16,-26 0 0,1 0 15,-1 0-15,1 0 0,49 0 16,-74 0-16,25 0 0,-1 0 16,1 0-16,0 0 0,24 25 0,-49-25 15,0 25-15,24-25 0,-24 0 16,0 0-16,-25 25 16,-25-25-1,0 0 1,25-25-16,-25 25 0</inkml:trace>
  <inkml:trace contextRef="#ctx0" brushRef="#br0" timeOffset="599495.7672">10120 15081 0,'-24'0'0,"-1"0"15,0 0 1,25 25 0,0 0-16,-25 0 15,25-1-15,0 1 16,0 0-16,-25 0 16,25 0-16,0-1 0,-25 1 15,25 0-15,0 0 16,0 0-16,0 0 0,0-1 15,0 1-15,25 0 0,-25 0 16,25 0-16,0-1 16,0-24-16,0 25 0,-1-25 15,1 0-15,0 0 16,0-25-16,0 1 0,-1-1 16,1 25-16,-25-25 0,25 0 0,0-24 15,-25 24-15,0 0 16,25 0-16,-25 0 0,0-24 15,0 24-15,0 0 0,-25 0 16,25 0-16,-50 1 0,25-1 0,1 0 16,-1 25-16,0-25 0,0 25 15,-49 0-15,49 0 0</inkml:trace>
  <inkml:trace contextRef="#ctx0" brushRef="#br0" timeOffset="600384.187">6300 15602 0,'25'0'16,"-25"-25"-16,25 25 0,0 0 16,0 0-1,24 0-15,-24 0 16,0 0-16,0 0 15,-1 0-15,26 0 0,-25 0 0,0 25 16,24-25-16,-24 0 16,49 25-16,-49-25 0,25 0 15,-25 0-15,24 0 0,1 0 0,24 25 16,-24-25-16,0 0 0,-1 0 16,1 0-16,-1 0 0,51 0 15,-51 0-15,1 0 0,24 0 16,-24 0-16,74 0 0,-50-25 15,-24 25-15,24 0 0,-24 0 16,24 0-16,50 25 0,-74-25 0,0 25 16,24-25-16,-24 0 15,74 0-15,-75 0 0,26 24 0,-26-24 16,26 0-16,-26 0 16,75 0-16,-74 0 0,24 0 0,-24 0 15,24 0-15,75 0 0,-74 0 16,-1 0-16,0 25 0,1-25 15,-1 0-15,50 0 0,-49 0 16,-26 25-16,26-25 0,-26 0 16,51 0-16,-76 0 0,26 0 15,-25 0-15,0 0 0,-1 0 0</inkml:trace>
  <inkml:trace contextRef="#ctx0" brushRef="#br0" timeOffset="603548.301">6276 15453 0,'24'0'78,"1"0"-63,0-24 1,0 24 0,0 0-16,-1-25 0,1 25 15,0-25-15,0 0 0,0 25 16,-1-25-16,26 0 0,0 1 16,-26 24-16,1-25 0,0 0 15,0 25-15,24-25 0,-24 0 16,0 1-16,0 24 15,0-25-15,0 25 0,-25-25 16,24 25-16,1 0 31,0 0 1,0-25-17,0 25-15,-1 0 16,1 0 15,0 0 16,-25 25-31,25-25-1,0 50-15,-1-50 16,-24 24-1,25-24-15,-25 25 0,25-25 0,0 25 16,0 0-16,-1 0 16,1-25-16,0 24 15,0-24-15,-25 25 16,25-25-16,-1 25 0,1 0 16,0 0-1,0-25-15,-25 25 16,25-25-16,-1 24 15,1-24-15,-25 25 0,25 0 16,-25 0 15,25-25-15,0 0 0,-1 0-1,-24-25 1,25 25-16,-25-25 0,25 25 15,0-25-15,0 25 16,-25-24-16,24 24 16,-24-25-16,25 25 15,0-25-15,0 0 0,0 0 16,-1 0 0,1 25-16,-25-24 0,25 24 0,0-25 15,0 0-15,0 0 16,-1 0-16,1 1 15,0 24-15,-25-25 16,25 25-16,-25-25 16,25 25-16,-25-25 0,24 25 15,1 0 17,0 0-1,0 25 0,0-25-15,-25 25-16,24-25 15,-24 25 1,25-25-16,-25 24 16,25-24-16,-25 25 0,25-25 0,0 25 15,-1 0-15,1 0 16,0-1-1,0 1-15,0 0 16,-1 0-16,1 0 16,0 0-1,-25-1-15,25-24 0,-25 25 16,25-25 0,-1 0-1,-24 25-15,25-25 16,0 0 15,0 0 0,0 0-15,-1 0-16,1 0 16,0-25-16,0 25 15,0 0-15,-1-25 16,1 1-16,0 24 0,0-25 15,0 25-15,24-25 16,-49 0-16,25 0 16,0 25-16,0-25 0,0 1 0,-25-1 15,24 25-15,1-25 0,0 0 16,0 0-16,0 25 16,-25-24-16,24 24 15,1 0-15,0 0 0,0 0 16,-25-25-16,25 25 15,-25 25 95,24-25-95,-24 24 1,25 1-16,-25 0 16,25 0-16,0 0 15,0-1 1,-25 1-16,24-25 0,1 50 16,0-50-16,-25 25 0,25-25 15,0 25-15,-1-25 0,1 24 16,-25 1-16,25-25 15,-25 25-15,25-25 47,0 0-31,-1 0 0,1-25-1,0 0 1,0 1-16,0-1 15,-1 0-15,1 25 16,-25-25-16,25 0 0,25 0 0,-25 1 16,-1 24-16,-24-25 15,25 25-15,-25-25 0,25 25 16,-25-25 0,25 25-16,0 0 15</inkml:trace>
  <inkml:trace contextRef="#ctx0" brushRef="#br0" timeOffset="604654.4686">8706 15553 0,'0'-25'15,"25"25"-15,-25 25 47,0-1-31,0 1-16,25-25 0,-25 25 16,0 0-16,0 0 0,0-1 15,0 1-15,0 0 0,25 0 16,-25 0-16,0 24 0,0-24 0,25 25 15,-25-26-15,0 1 16,24 25-16,-24-25 0,25-1 0,-25 1 16,0 0-16,25 0 15,-25-50 1,0 0 0</inkml:trace>
  <inkml:trace contextRef="#ctx0" brushRef="#br0" timeOffset="605068.1795">9277 15925 0,'0'24'31,"-25"-24"-31,25 25 0,0 0 16,0 0-16,-25 0 0,25 24 15,0-24-15,0 0 0,0 0 16,-24-1-16,24 1 0,0 0 0,0 0 16,0 0-16,0-1 15,24 1-15</inkml:trace>
  <inkml:trace contextRef="#ctx0" brushRef="#br0" timeOffset="605270.2048">9426 16197 0,'-99'75'16,"198"-150"-16,-99 100 0,0 0 31,0 25-31,0-26 16,0 1-1,0-50 1,0 1 0</inkml:trace>
  <inkml:trace contextRef="#ctx0" brushRef="#br0" timeOffset="605392.9788">9525 16073 0,'-50'0'47,"100"50"-47,-50-100 16,-50 75-16,75 0 0,25-25 16</inkml:trace>
  <inkml:trace contextRef="#ctx0" brushRef="#br0" timeOffset="605696.2594">9748 16123 0,'-49'-25'31,"24"50"-31,99-25 0,-148-25 0,49 25 16,0 25-16,0 0 0,1-25 16,-1 25-16,25-1 0,0 1 31,25-25-16,-1 0-15,1 0 0,0 0 16,0 0-16,0 0 0,-1 0 16,-24 25-16,25-25 0,0 25 15,-25 0-15,0-1 16,0 1-16,-25 25 16,25-25-16,-25-25 15,25 25-15,-24-25 0,24-25 16,0-25-1</inkml:trace>
  <inkml:trace contextRef="#ctx0" brushRef="#br0" timeOffset="605996.8946">9971 15974 0,'-148'199'15,"296"-398"1,-172 224-16,24 0 0,-25 24 15,25-24-15,0 0 16,0 0-16,0 0 0,0-1 0,0 1 16,25-25-16,-1 0 31,1-25-31,0 25 16,0-24-16,0-1 15,-25 50 1,0-1-1,0 26 1,0-25 0,25-25-1</inkml:trace>
  <inkml:trace contextRef="#ctx0" brushRef="#br0" timeOffset="606244.3423">10344 15925 0,'0'0'0,"-25"0"0,25-25 0,-25 25 16,0 25-16,25 24 15,0-24 1,0 0-16,-25 24 0,25-24 0,0 0 15,0 25-15,0-26 16,0 1-16,0 25 0,-24-25 0,24-1 16,0 1-16,0 0 0,-25 0 15</inkml:trace>
  <inkml:trace contextRef="#ctx0" brushRef="#br0" timeOffset="606378.044">10195 16197 0,'49'0'47,"-98"75"-47,49-150 0,74 75 0,-49 0 0,0 0 0,0-24 16</inkml:trace>
  <inkml:trace contextRef="#ctx0" brushRef="#br0" timeOffset="606873.0335">10840 16049 0,'0'0'0,"0"-25"16,24 25-16,-24-25 15,-24 50 16,-1 0-15,25-1-16,-25-24 0,25 25 0,0 25 16,-25-50-16,25 25 15,0-1-15,25 1 16,0-25-16,-25 25 16,25-25-16,-1 25 15,-24 0 1,-24-25-1,-1 0 1,25-25-16,-25 25 16,25-25-16,0 0 15,25 0-15</inkml:trace>
  <inkml:trace contextRef="#ctx0" brushRef="#br0" timeOffset="607492.6039">11013 16123 0,'0'25'47,"0"0"-47,-25-75 0,50 50 0,-25 74 0,0-49 15,0 0-15,0 0 16,25-25 0,0 0-16,0-25 15,-1 25-15,-24-25 16,25 0-16,-25 1 0,0-1 15,0 0 1,-25 25-16,1 0 16,-1 0-16,25 25 15,0 0 17,49-25-32,-24 0 15,0 0 1,0 0-16,0-25 0,0 25 15,-1 0-15,-24-25 0,25 25 16,0 0-16,-25 25 16,0 0-16,0-1 15,0 1 1,0 0-16,25-25 47,-25-25-47,25 25 0,-25-25 0,24 25 15,-24-24-15,25-1 0,0 25 16,-25-25-16,25 25 16,-25 25-1,0 0 1,0-1-16,0 1 16,0 0-1,0 0-15,25-25 31,-25-25-31,24 0 16,1 0-16,0 1 0,0-1 16,0 25-16,-25-25 15,49 25-15</inkml:trace>
  <inkml:trace contextRef="#ctx0" brushRef="#br0" timeOffset="608057.2803">11757 16123 0,'0'25'78,"0"-50"-78,0 75 15,25-50 63,-25-25-62,25 25 0,0-25-16,-25 0 15,25 25-15,-25-25 0,-25 25 47,0 25-47,0 0 16,0-25-16,25 25 0,0 0 15,0-1 1,25 1 0,0-25-16,0 0 15,0 0-15,-1 0 0,26-25 16,-25 25 0,0-24-16,-1-1 0,1 0 15,-25 0 1,25 25-16,-25-25 0,0 1 15,-25 24-15,0 0 16,1 24 0,-1-24-16,25 25 0,0 0 15,0 0 1,25 0-16,-1-25 16,1 24-16,0-24 15,0 0-15,0 0 0,-1 0 16,26-24-16</inkml:trace>
  <inkml:trace contextRef="#ctx0" brushRef="#br0" timeOffset="613450.7056">10666 14610 0,'0'-25'16,"25"25"15,0 0 0,-1 0-31,1 0 16,0 0-16,0 0 16,0 0-16,24 0 0,-24 0 0,0 0 15,0 0-15,-1 0 0,1 0 16,25 0-16,-25 0 0,-1 0 15</inkml:trace>
  <inkml:trace contextRef="#ctx0" brushRef="#br0" timeOffset="613851.6231">11460 14585 0,'0'-25'0,"-25"25"63,0 25-48,0 0-15,1 0 16,24 0 0,-25-1-16,25 1 0,0 0 15,25 0 1,-25 0-16,24-25 0,1 0 15,0 24-15,25-24 0,-26 0 16,1 0-16,0-24 0,0 24 16</inkml:trace>
  <inkml:trace contextRef="#ctx0" brushRef="#br0" timeOffset="614394.1934">11733 14660 0,'0'0'0,"0"-25"62,0 50-62,-25-1 16,25 1-16,0 0 16,0 0-16,25 0 15,24-25-15,-24 0 16,0 0-16,0 0 16,-1 0-16,1-25 15,-25 0 1,0 0-16,0 0 0,-25 1 15,1 24-15,-1-25 16,25 50 15,49-1-15,-24-24-16,0 0 16,0 0-16,0 0 0,-1 0 0,1 0 15,25 0-15,-25-24 0,-1 24 16,1 0-16,-25-25 0,25 25 15,-25-25 1,-25 25 0,0 0-16,1 0 0,-1 25 15,0 0-15,25-1 16,0 1 0,0 0-16,25-25 15,0 25-15,-1-25 16,-24 25-16,25-25 0,-25 24 15,0 1 1,-25-25 0,1 0-1,-1 0-15,0 0 16,25-25-16,0 1 16</inkml:trace>
  <inkml:trace contextRef="#ctx0" brushRef="#br0" timeOffset="614593.8571">12378 14511 0,'24'-25'15,"-247"223"-15,422-371 16,-175 173-16,-24 49 16,0 1-1,0-25-15,0 0 16,0-1-16,0 1 0,0 0 0,0 25 15,0-26-15,0 1 0,0 0 16,0 0-16,0 0 0</inkml:trace>
  <inkml:trace contextRef="#ctx0" brushRef="#br0" timeOffset="614733.435">12278 14709 0,'124'149'0,"-248"-298"0,149 124 16,25 25 0,-25 0-16,-1 0 0,51 0 0</inkml:trace>
  <inkml:trace contextRef="#ctx0" brushRef="#br0" timeOffset="615205.6437">13271 14709 0,'24'0'0,"1"-25"16,0 25-1,-25-24-15,-25-1 16,0 25-16,1 0 16,-1 0-16,0 0 15,0 0-15,0 25 0,0-25 16,1 24 0,24 1-16,0 0 0,-25-25 15,25 25-15,25-25 16,-1 0-1,26 0-15,-25-25 16,0 25-16,0 0 16,-25-25-16,24 0 0,1 25 15,-25 25 1,0 0 15,0 0-31,0 0 16,25-25-1,0 0-15,0 0 16</inkml:trace>
  <inkml:trace contextRef="#ctx0" brushRef="#br0" timeOffset="615501.7608">13717 14610 0,'0'-50'16,"-174"224"-16,373-372 0,-224 272 0,50-173 15,-25 74 1,0 0-16,-25 25 31,0 25-15,0 0-16,1 0 16,24-1-1,-25 1-15,25 25 0,-25-25 16,25-1-16,0 1 0,-25 0 15,25 25-15,0-1 0,0-24 0,0 0 16,0 0-16,0-1 0,0 1 16,0 0-16,0-50 31</inkml:trace>
  <inkml:trace contextRef="#ctx0" brushRef="#br0" timeOffset="615895.384">13494 14709 0,'-25'0'32,"99"99"-32,-123-198 0,49 99 0,25 0 15,24 0-15,-24 0 0,0 0 16,24 0-16,-24 0 0,25-25 16,-25 25-16,-1 0 0,1-24 15,0 24-15,0 0 0,24-25 16,-49 0-16,25 25 0,-25-25 15,25 25-15,0-25 0,-25 1 16,0-1-16,0 0 16,-25 25 15,0 0-15,0 25-16,1 0 15,-1-1-15,25 1 0,0 0 16,-25 0-16,25 24 15,0-24-15,0 0 0,0 25 16,-25-26-16,25 1 0,0 25 16,0-25-16,-25-1 0,25 1 15,0 0-15,0 0 0,-24-25 0,24-25 32</inkml:trace>
  <inkml:trace contextRef="#ctx0" brushRef="#br0" timeOffset="616433.7172">13742 14759 0,'-25'0'31,"50"0"-31,-25 0 0,25 0 0,-1 0 16,1 0-16,25 0 16,-25 0-16,-1 0 0,1 0 15,0 0-15,-25 25 31,0-1-15,0 1 0,0 0-16,0 0 0,25 0 15,0-25 1,-1 0-16,1 0 16,-25-25-16,0 0 15,0 0-15,0 0 16,0 1-16,-25-1 0,1 0 15,-1 0-15,0 25 16,25-25-16,25 25 31,0 0-31,-1 0 16,1 25-16,0-25 0,25 0 16,-26 0-16,1 0 15,-25 25-15,25-25 0,-25 25 16,0 0-1,0 24-15,0-24 16,0 0 0,0 0-1,25-50 1,0-25-16,-1 25 16,-24 1-16,25-1 0,-25 0 15,25 0-15,-25 0 16,0 1-16</inkml:trace>
  <inkml:trace contextRef="#ctx0" brushRef="#br0" timeOffset="619961.6854">14635 14759 0,'-25'0'78,"25"25"-62,-25-25 0,25 24-16,-25-24 0,25 25 15,0 0-15,0 0 16,25-25-16,0 0 15,0 0-15,0 0 16,-1 0 0,1-50-16,0 25 0,-25 1 15,25 24-15,-25-25 0,25-25 16,-1 25-16,-24 1 0,0-1 16,25 0-16,-25 0 0,0 0 15,0 50 1,-25 0-1,25 0-15,0 0 0,0-1 16,0 1-16,0 25 0,0-25 16,0-1-16,0 1 0,0 25 15,0-25-15,25-25 32,0 0-32,0 0 15,0 0-15,-25-25 0,49 25 16,-24 0-16,-25-25 15,25 25-15,0-25 0,-25 0 16,24 25-16,-24-24 16,0-1-1,-24 25 1,-1 0-16,0 0 16,0 25-16,25-1 0,-25 1 15,1-25-15,24 25 16,24-25-1,1 0-15,0 0 16,0 0-16,0-25 16,-1 25-1,-48 0 17,24 25-32,-25-25 15,25 25-15,0 0 16,25-25-16,-1 0 15,1 0-15,25-25 16</inkml:trace>
  <inkml:trace contextRef="#ctx0" brushRef="#br0" timeOffset="620618.2522">15379 14585 0,'0'0'0,"-25"0"16,0 0-1,0 25 1,25 0 0,0 0-16,0-1 0,-24 1 0,24 0 15,-25 0-15,25 0 16,0-1-16,-25 26 0,25-25 16,0 0-1,0-50 16,25 0-31,0 0 16,-1 0-16,1 25 0,0-24 16,0 24-16,0 0 15,0 0 1,-25 24-16,0 1 0,0 0 16,0 0-16,-25 0 15,0-25 1,0 24-16,0-24 15,50-24 17,25-1-32,-1 0 15</inkml:trace>
  <inkml:trace contextRef="#ctx0" brushRef="#br0" timeOffset="621003.2748">15751 14635 0,'-50'74'47,"100"-148"-47,-100 173 0,26-49 0,-1-26 15,25 1-15,0 0 0,0 0 0,0 0 16,0 24-16,0-24 16,25-25-16,-1 0 15,1 0-15,0 0 16,0 0-16,0-25 15,-1 25-15,1 0 16,0 0-16,0-25 16,0 25-16,-1-24 0,1 24 15,0-25-15,-25 0 16,0 0-16,0 0 16,-25 25-16,-24 0 15,24 0-15,0 0 0,-25 25 16,26-25-16,24 25 0,-25 0 15,25 0-15,0 24 16,25-24-16,-25 0 16,24-25-16,1 25 0,0-25 15,0 0-15,0 0 16</inkml:trace>
  <inkml:trace contextRef="#ctx0" brushRef="#br0" timeOffset="621141.529">16321 15007 0,'-49'0'16,"98"0"-16,-123 0 15</inkml:trace>
  <inkml:trace contextRef="#ctx0" brushRef="#br0" timeOffset="626922.5035">819 10195 0,'0'25'63,"0"-1"-32,0 1-31,0 0 16,0 0-16,0 0 0,0 24 15,0-24-15,0 25 0,0 24 16,0-24-16,0-1 0,0 1 16,0-1-16,0 51 0,0-51 15,0-24-15,0 25 0,0 24 16,0-49-16,0 0 0,0-1 16,0 1-16</inkml:trace>
  <inkml:trace contextRef="#ctx0" brushRef="#br0" timeOffset="627305.0334">794 10691 0,'0'-25'32,"25"25"-32,-1 0 15,1 0-15,0 0 0,49 0 16,-24 0-16,0 0 0,-1 0 15,1 0-15,74 0 0,-75 0 16,26 0-16,-1 0 0,1 0 16,24 0-16,75-25 0,-100 25 15,25 0-15,-24 0 0,24 0 16,0 0-16,99 0 0,-123 0 16,24 0-16,0 0 0,1 0 0,48-25 15,-73 25-15,-1 0 0,-24 0 16</inkml:trace>
  <inkml:trace contextRef="#ctx0" brushRef="#br0" timeOffset="630186.8398">868 10691 0,'0'-25'15,"0"0"17,0 0-17,0 1 16,0-1-15,0 0 0,0 0-16,25 25 0,-25-25 15,25 25-15,-25-24 0,25-1 16,-1 25-16,1-25 16,0 0-16,25 0 15,-26 1-15,1-1 16,0 25-16,0 0 15,0-25-15,-1 25 16,1 0-16,0 0 16,0 0 15,-25 25-15,25-25-16,-1 25 15,-24-1-15,25-24 16,0 25-16,-25 0 15,25-25 1,-25 25-16,25-25 0,-25 25 16,24-1-16,-24 1 15,25-25-15,-25 25 0,25 0 16,-25 0-16,0-1 16,25-24-1,-25 25-15,0 0 0,0 0 16,25 0-16,-25-1 15,24 1 1,-24 0-16,25 0 16,-25 0-1,25-1 1,-25 1-16,25 0 16,-25 0-16,25 0 15,0-25 1,-25 24-16,24-24 15,1 25-15,0-25 16,0 0-16,-25 25 16,25-25-16,-1 0 15,1 0 1,0 0 0,0-25-1,0 25-15,-1 0 16,1-25-16,-25 1 15,25 24-15,-25-25 16,25 25-16,-25-25 0,0 0 16,25 25-1,-25-25-15,0 1 0,24-1 16,-24 0 0,0 0-1,25 0-15,-25 1 16,0-1-1,0 0-15,0 0 16,25 0-16,-25 1 16,25-1-16,-25 0 15,0 0-15,25 0 16,-25 1-16,0-1 0,24 0 16,-24 0-1,25 0-15,-25 1 0,25 24 16,-25-25-16,25 25 15,-25-25-15,25 25 16,-1 0-16,1 0 16,0 0-1,0 0-15,0 0 16,-1 0 0,1 0-16,0 0 15,0 0 1,0 25-1,-1 0 1,1-1 0,-25 1-1,25-25-15,-25 25 16,0 0-16,25-25 16,-25 25-16,25-1 15,-25 1 1,0 0-1,25-25-15,-25 25 0,0 0 16,0-1 0,0 1-16,24 0 0,-24 0 15,0 0-15,0-1 16,25 1-16,-25 0 16,25 0-1,-25 0-15,0-1 0,25-24 16,-25 25-16,25 0 15,-25 0-15,24 0 16,1-1 0,-25 1-1,25-25-15,0 0 16,-25 25-16,25-25 16,-1 0-16,1 0 15,-25-25 1,25 25-16,-25-25 15,25 25-15,-25-24 16,25 24-16,-25-25 16,24 0-16,-24 0 15,25 25-15,-25-25 16,0 1-16,25 24 16,-25-25-16,0 0 15,0 0-15,0 0 0,0 1 16,0-1-16,0 0 15,0 0-15,0 0 0,0 1 0,0-1 16,0 0-16,0 0 0,0 0 16,0 1-16,25-1 0,-25 0 15,25-25-15,-25 26 16,24 24-16,-24-25 0,25 25 16,0-25-16,0 0 0,0 0 15,24 1 1,-24 24-1,-25-25-15,25 25 0,24 0 16,-24 0 0,0 0-16,0 0 15,0 0-15,-1 0 16,1 25 0,0-1-16,0 1 15,0 0-15,-25 0 16,0 0-16,0 24 15,0-24-15,0 0 16,0 0-16,0-1 0,0 1 16,0 0-16,0 0 0,0 0 15,0-1-15,0 1 0,0 0 16,0 0-16,0 0 0,25-1 0,-25 1 16,24-25-16,26 50 0,-25-25 15,-25-1-15,25-24 16,-1 25-16,1 0 0</inkml:trace>
  <inkml:trace contextRef="#ctx0" brushRef="#br0" timeOffset="630859.0976">3274 10641 0,'-25'0'0,"50"0"32,0 0-17,25 0 1,-26 0-16,1 0 16,0 0-16,25 0 0,-26 0 15,26 0-15,24 0 0,-24 0 0,-25 0 16,25 0-16,-1 0 0,1 0 15,49 0-15,-49 0 0,-1 0 16,-24 0-16,25 0 0,-1 0 16,-24 0-16,0 0 0</inkml:trace>
  <inkml:trace contextRef="#ctx0" brushRef="#br0" timeOffset="631451.3282">2133 11187 0,'0'0'0,"-25"0"46,1 0-30,-1 0-16,25 25 0,0 0 16,-25-25-16,25 24 15,-25 1-15,25 0 0,0 0 16,0 0 0,25-1-1,0-24-15,0 25 16,-1-25-16,1 0 0,0 0 15,0 0-15,0-25 0,24 1 0</inkml:trace>
  <inkml:trace contextRef="#ctx0" brushRef="#br0" timeOffset="631964.2026">2356 11286 0,'0'-25'15,"-24"50"48,48-25-63,-48 25 0,48 0 15,1-25 1,0 0-16,0-25 16,-25 0-1,0 0-15,-25 1 16,0 24-16,0-25 16,1 25-1,24 25 1,24-25-16,1 24 15,0-24-15,25 0 16,-26 0-16,1 0 0,0 0 16,0 0-16,-25 25 62,25-25-46,-25 25-1,24-25-15,1 0 0,0 0 16,0-25 0,0 0-16,0 25 62,-1 0-46,-24 25-16,25-25 0,0 0 15,0-25 1,-25 1-16</inkml:trace>
  <inkml:trace contextRef="#ctx0" brushRef="#br0" timeOffset="632106.43">2877 11137 0,'0'-25'0,"75"50"63,-75 0-63,-75-50 0,150 75 0,-75-25 15,0 0-15,0-1 16,0 1-16,0 0 0,0 0 16</inkml:trace>
  <inkml:trace contextRef="#ctx0" brushRef="#br0" timeOffset="632342.5324">2828 11237 0,'99'-25'47,"-149"124"-47,150-198 16,-249 124-16,322-50 0,-148 25 0,0-25 15,0 25-15,0 0 16,-25 25 0,0 0-1,0-1-15,0 1 16,0 0-1,24-25 1</inkml:trace>
  <inkml:trace contextRef="#ctx0" brushRef="#br0" timeOffset="632774.4812">3051 11088 0,'25'0'31,"-25"99"-15,25-198-16,-75 99 0,100 24 0,-26-24 16,1 0-16,0 0 0,0 0 15,0 0-15,-1 25 16,1-25-16,0 25 0,-25 0 16,0 0-1,0 0 1,0-1-1,0 1-15,25 0 16,-25-50 15,25 0-15,-25 1-16,0-1 16,24 0-16,-24 50 46,0 0-46,0-1 16,25-24-16,-25 25 16,0 0-16,25-25 15,0 0 1,-25-25 0,25 25-16</inkml:trace>
  <inkml:trace contextRef="#ctx0" brushRef="#br0" timeOffset="633063.528">3572 11162 0,'0'124'63,"-25"-223"-63,50 74 0,-25 174 0,25-149 16,-25 25-16,24-25 15,1-25 1,-25 0-16,25 0 15,-25 1-15,0-1 16,0 0-16,0 0 16,-25 25-16,0 0 15,1 0-15,-1 25 16,25 0 0,25-25-1,-1 0 1,1 0-1</inkml:trace>
  <inkml:trace contextRef="#ctx0" brushRef="#br0" timeOffset="633846.3416">3770 11162 0,'0'75'62,"-24"-150"-62,48 75 0,1 99 16,0-99-1,-25-24 1,25-1-16,-25 0 31,25 50 1,-25 0-17,24-1 1,1-24-1,0 0 1,-25-24-16,25-1 16,0 25-16,-25-25 15,24 25-15,-24-25 0,25 25 16,-25-25-16,0 50 141,0 0-141,0 0 15,0 0-15,0-1 16,0 1-16,0 0 15,0 0 1,0 0-16,0-1 31,0-48 1,25 24-32,-25-25 0,25 25 15,-25-25-15,25 0 0,-1 25 16,-24-25-16,25 25 0,-25-24 15,25 24-15,-25-25 0,0 0 16,25 25-16,-25-25 16,0 0-16,-25 25 47,25 25-47,0 0 15,0 0-15,0 0 16,25-1-16,0-24 15,-1 0-15,1 0 16,0 0-16,0-24 0</inkml:trace>
  <inkml:trace contextRef="#ctx0" brushRef="#br0" timeOffset="634923.3469">2853 11658 0,'0'-25'15,"-25"25"1,0 0-1,25 25-15,0 0 16,-25-25-16,0 50 0,25-26 16,0 1-1,0 0-15,0 0 16,25-25 0,0 0-16,25-25 0,-50 0 15,24 0-15,1 1 0,0-1 16,0 0-16,0 0 0,-50 25 47,25 25-47,0 0 15,0 0-15,25-25 16,-1 0 0,1-25-1,0 25-15,-25-25 0,25 0 16,-25 0-16,25 25 15,-25-24-15,0-1 16,24 25-16,-24 25 16,0-1-1,0 1 1,25 0-16,-25 0 16,25-25-1,0-25 1,0 0-16,-25 0 15,24 25 1,-24-24-16,0 48 31,25-24-31,-25 25 16,25-25 0,0 0-16,0 0 15,-1 0-15,1 0 16,0 0-16,0 0 0,-25-25 15,25 25-15,-25-24 0,24 24 16,-24-25-16,0 0 16,-24 25-1,-1 0 1,0 0 0,0 25-16,0 0 15,1-1-15,24 1 16,0 0-1,24-25-15,1 0 16,0 0-16,0-25 16,0 25-16,-1 0 15,-24-25-15,0 1 47,25 24-31</inkml:trace>
  <inkml:trace contextRef="#ctx0" brushRef="#br0" timeOffset="635094.9522">3671 11385 0,'-25'149'47,"25"-273"-47,25 99 0,-50 199 0,25-124 16,25-26-16,-25 1 0,0 0 15,0 0 1,25-25-16</inkml:trace>
  <inkml:trace contextRef="#ctx0" brushRef="#br0" timeOffset="635803.2272">3795 11584 0,'-25'25'47,"-24"-1"-47,123-73 0,-99 98 0,50-24 15,0-25 1,0 0 0,0-25-16,-25 1 0,24 24 15,-24-25-15,0 0 16,-24 25-1,-1 0-15,0 0 16,0 0-16,25 25 16,0 0-1,25-25-15,25 0 16,-1 0-16,-24 0 16,0 0-16,0 0 15,-1-25-15,1 0 16,-25 0-16,0 0 15,-25 25-15,1 0 16,-1 0 0,0 0-16,25 25 0,-25-25 15,25 25 1,0 0-16,0 0 16,25-25-16,0 24 15,0-24-15,-1 0 0,1 25 16,-25 0-16,0 0 15,0 0-15,0-1 16,0 1-16,0 25 0,0-25 16,-25-1-16,25 1 0,-24-25 0,24 25 15,0 0-15,0-50 16,0 0 0,0-24-16,24 24 0,-24 0 15,25 0-15,0-24 0,0-1 16,0 25-16,-1 0 0,1 1 15,0-1-15,0 25 0,0-25 0,-25 0 16,24 25-16,-24-25 16,25 25-16,0 25 31,-25 0-15,25-25-1,0 0 1</inkml:trace>
  <inkml:trace contextRef="#ctx0" brushRef="#br0" timeOffset="635932.4704">4390 11559 0,'50'25'32</inkml:trace>
  <inkml:trace contextRef="#ctx0" brushRef="#br0" timeOffset="639951.1028">6995 15354 0,'0'-25'31,"0"50"16,0 0-32,0 25 1,0-26-16,0 1 16,0 0-16,0 25 0,0-1 0,0-24 15,0 0-15,0 24 16,0-24-16,0 0 0,0 0 16,0 0-16,0-1 15,-25-24 16</inkml:trace>
  <inkml:trace contextRef="#ctx0" brushRef="#br0" timeOffset="640431.7705">6548 15999 0,'0'0'0,"0"-25"0,0 0 15,-24 25 1,24-24-16,-25 24 16,0 0-16,0 0 15,25 24-15,-25-24 0,25 25 16,-24 0-16,-1 0 16,25 0-16,0-1 15,25-24-15,-25 25 16,24-25-16,1 25 15,0-25-15,-25 25 16,25-25-16,-25 25 0,0-1 31,-25-24-31,0 0 0,25 25 16,-25-25-16,1 0 16,24-25-1,24 1 1</inkml:trace>
  <inkml:trace contextRef="#ctx0" brushRef="#br0" timeOffset="641556.7174">6648 16049 0,'-25'49'47,"-50"-49"-47,175-49 0,-125 123 0,25-24 0,0-26 16,0 1-16,0 0 15,0 0-15,0 24 0,0-24 16,0 0-16,0 0 16,-25-25-16,25-50 15,0 1 1,0 24 0,0 0-16,25 0 0,-25 0 15,0 1-15,25-1 0,-1 0 16,1 0-16,0 25 15,0 0 1,0 0 0,-25 25-1,0 0-15,0 0 16,0-1-16,0 1 16,0 0-1,24-25 1,1 0-1,0 0-15,25-25 16,-50 0-16,25 25 0,-1 0 16,-24-24-16,0-1 0,0 0 15,-24 0 1,-1 25-16,0 0 16,0 0-1,0 25-15,0 0 16,1 0-16,24-1 15,0 1-15,24 0 16,26 0 0,-25-25-16,0 0 0,0 0 15,-1 0-15,1 0 0,25-25 0,-25 25 16,-1-25-16,1 25 0,-25-25 16,25 25-16,0-24 0,-25-1 15,0 0 1,-25 25 31,0 0-32,25 25-15,-25-25 0,25 25 16,-24-25-16,24 24 16,0 1-16,24 0 15,1 0 1,0-25-1,0 0-15,0 0 0,-1 0 16,1 0-16,0-25 16,25 0-16,-26 25 15,1 0-15,-25-25 0,25 25 16,-25-24-16,25 24 0,-25-25 16,25 25-16,-25-25 15,0 0-15,0 0 16,-25 25-1,0 0-15,0 0 16,0 0-16,1 0 16,24 25-16,-25-25 0,25 25 0,-25 0 15,25 0-15,0-1 0,0 1 16,25-25 0,0 0-16,-1 0 15,1 0-15,-25-25 0,25 25 16,25-49-16,-50 24 0,24 0 15,-24 0-15,0 1 0,25-26 16,-25 25-16,25 0 16,-25 50-1,-25-25-15,25 25 16,0 0-16,-25 24 0,25-24 16,0 0-16,0 0 0,0 0 15,0-1-15,25 1 16</inkml:trace>
  <inkml:trace contextRef="#ctx0" brushRef="#br0" timeOffset="642121.6146">7764 16173 0,'0'-25'15,"-25"25"17,25 25-17,0-1 1,-25 1-16,25 0 16,0 0-1,25-25-15,0 0 16,0-25-16,-1 0 15,-24 0-15,25 1 0,-25-1 16,0 0-16,0 0 16,-25 0-1,25 50 17,25-25-32,25 0 15,-25 0-15,-1 0 16,1-25-16,0 25 15,0-49-15,0 24 0,-25 0 16,25 0-16,-25 1 0,0-1 16,0 0-16,-25 25 15,0 0 1,25 25-16,-25-25 0,25 49 16,0 1-16,-25-25 0,25 0 15,0-1-15,0 1 0,0 25 16,0-1-16,0-24 0,0 0 15,0 0-15,0 0 16,-25-25 0,1 0-1</inkml:trace>
  <inkml:trace contextRef="#ctx0" brushRef="#br0" timeOffset="642230.3502">7838 16247 0,'174'-25'78</inkml:trace>
  <inkml:trace contextRef="#ctx0" brushRef="#br0" timeOffset="642483.1122">7466 16470 0,'0'0'0,"-25"0"16,25 25 0,-24 0-1,24 0-15,0 0 16,0-1-16,0 1 0,0 0 15,24-25-15,1 0 16,0 0 0,0 0-16</inkml:trace>
  <inkml:trace contextRef="#ctx0" brushRef="#br0" timeOffset="643507.3672">7665 16495 0,'0'124'47,"-25"-223"-47,50 74 0,-25 174 16,24-149-1,-24-25-15,0 0 16,0 1-16,25-1 16,-25 0-16,0 0 0,0 0 15,0 1 1,-25 24-16,1 0 15,24 24 17,24-24-32,1 0 15,0 25-15,0-25 16,0 0-16,-1 0 16,1 0-16,0 0 0,0 0 15,0-25-15,-1 25 16,-24-24-1,-24 24 1,-1 0 0,0 0-16,0 24 0,0-24 15,25 25-15,0 0 0,-24 25 16,24-26-16,0 1 16,24-25-1,1 0-15,0 0 0,-25 25 16,25-25-1,-25 25-15,0 0 16,0 24-16,-25-24 16,25 0-16,-25-25 0,25 25 15,-25-1-15,25 1 0,0-50 32,0 1-32,25-1 15,-25 0-15,25 0 0,0-49 16,-25 24-16,25 25 0,-1-24 15,-24 24-15,25 0 0,0-49 16,0 74-16,-25-25 16,25 0-16,0 0 15,-25 50 1,0 25-16,0-25 16,-25-1-16,25 1 15,-25 0-15,25 25 0,0-26 16,0 1-16,0 0 15,25-25-15,-25-25 16,25 25-16,-25-25 16,24-24-16,1 49 0,-25-25 15,0 0-15,25 25 16,-25 25 0,0 0-16,0 0 15,0-1-15,0 1 16,0 0-16,25-25 15,0-25 1,-1 0 0,-24 1-16,25-1 0,0 0 15,-25 0-15,0 0 0,25 1 16,-25-1-16,25 0 16,-25 0-16,24 25 15,-24 25 1,0 0-16,0 0 15,0 24-15,0-24 16,0 0-16,-24 0 0,24-1 16,0 1-16,0 0 0,0 0 15,-25-25-15</inkml:trace>
  <inkml:trace contextRef="#ctx0" brushRef="#br0" timeOffset="643647.9908">8235 16545 0,'25'0'47,"-50"49"-47,75-98 0,-100 49 0,125 0 0,-26-25 0,-24 0 16,0 25-16,0 0 0,-1 0 16,1-25-16</inkml:trace>
  <inkml:trace contextRef="#ctx0" brushRef="#br0" timeOffset="643831.7292">8657 16743 0,'0'0'0,"0"-25"16,25 1-16,-25-1 15,24 0-15</inkml:trace>
  <inkml:trace contextRef="#ctx0" brushRef="#br0" timeOffset="646575.3458">13171 15701 0,'0'0'0,"0"-24"0,0-1 16,-25 25-1,1 0 1,24 25-1,-25-1-15,25 1 0,-25-25 0,25 25 16,-25 25-16,25-26 0,-25 1 16,25 0-16,-24 25 0,24-26 15,-25 76-15,25-76 0,0 26 16,0-25-16,0 24 16,0 1-16,25 0 0,-25-26 0,24 1 15,1 0-15,0-25 0,0 50 0,0-50 16,-1 0-16,1 0 0,0 0 15,0 0-15</inkml:trace>
  <inkml:trace contextRef="#ctx0" brushRef="#br0" timeOffset="647127.3811">13345 15925 0,'0'0'0,"0"-25"0,-25 50 31,25-1-15,0 26-16,0-25 0,0 0 15,-25-1-15,25 1 0,0 0 16,0 0-16,0 0 0,0-1 16,25-24-16,-25 25 15,25-25-15,0 0 0,0-49 16,-1 24-16,1 0 16,0 0-1,0 0 1,-25 50-1,0 0 1,0 0-16,0 0 16,25-1-16,-1 1 15,26-25 1,-25-25 0,0-24-16,-25 24 15,0 0-15,24 0 0,-24 1 16,0-1-16,0 0 0,0-25 15,0 26-15,-24 24 16,24 24 0,0 1-16,24 0 15,1 0-15</inkml:trace>
  <inkml:trace contextRef="#ctx0" brushRef="#br0" timeOffset="647687.5476">13866 16049 0,'124'-75'78,"-248"150"-78,198-150 0,-99 100 16,-24 0-16,24-25 0,25 25 16,-25-1-16,0 1 15,25 0-15,0 0 16,25-25-1,0 0-15,0-25 16,0 25-16,-1-25 0,1 0 16,0 25-16,-25-24 0,25 24 0,-25-25 15,25 25 1,-25 25 0,0-1-1,0 1-15,0 0 16,0 0-16,0 0 0,24-50 31,1 0-15,0 0-1,0 0-15,0 1 16,-25 48 15,24 1-15,-24 0-16,0 0 15,25 0 1,0-25 0,-25-25-16,25 25 0,-25-25 15,25 25-15,-1-25 0,1 0 16,0 1-16,-25-1 16,25 0-16,-25 0 15,0 0 1,-25 25-16</inkml:trace>
  <inkml:trace contextRef="#ctx0" brushRef="#br0" timeOffset="647983.8321">14461 16197 0,'50'-74'46,"-249"24"-46,348 174 0,-74-223 0,-75 74 16,0 1-16,-25-1 16,0 25-1,0 0-15,0 25 16,1-1-16,24 1 16,-25 0-16,25 0 15,25 0-15,-1-1 16,26-24-16,-25 0 15,0 0-15,-1-24 16,1-1-16,0-25 16,0 25-16,-25 1 0</inkml:trace>
  <inkml:trace contextRef="#ctx0" brushRef="#br0" timeOffset="648166.4583">14784 15825 0,'-50'174'63,"75"-323"-63,0 124 0,-75 224 0,50-174 0,-25-1 15,25 1-15,0 0 0,0 0 16,0 0-16,0-1 16,0 1-16,25-25 0,0 0 15</inkml:trace>
  <inkml:trace contextRef="#ctx0" brushRef="#br0" timeOffset="649000.3822">14932 16197 0,'25'-24'47,"-74"48"-47,98-73 0,-74 98 0,75-98 0,-25 24 15,-25 0-15,25 25 0,-25-25 16,24 1-16,-24-1 15,-24 25 1,-1 0-16,0 25 16,0-1-1,25 1-15,-25 0 16,25 0-16,0 0 16,25-1-16,0-24 15,0 0-15,0 0 16,-1-24-16,1 24 0,-25-25 15,25 0-15,25 0 0,-50 0 16,24 25-16,-24-24 0,0-1 16,25 25-16,-25 25 31,-25-25-31,25 24 31,0 1-31,25-25 16,0 0-1,-25-25-15,25 25 16,-25-24-16,25 24 0,-25-25 16,0 50 31,0-1-47,24 1 31,1-25-31,0 0 31,0 0-31,0 0 16,0 0-16,-1 0 0,1 0 15,0 0-15,0 0 0,0 0 16,-25-25-16,24 25 0,1 0 16,-25-24-16,0-1 15,0-25-15,0 25 16,0 1-1,-25 24-15,1 0 16,-1 24-16,0 1 16,25 0-16,-25 0 0,25 0 15,0 24-15,0 1 0,0-25 16,-25-1-16,25 26 0,0-25 16,0 0-16,0 24 0,0-24 0,-24 0 15,24 0-15,0 0 16,-25 24-16,25-24 0,-25-25 15,25 25-15,-25 0 16,25-75 0,0 25-16,25-49 15,-25 49-15,25-25 0</inkml:trace>
  <inkml:trace contextRef="#ctx0" brushRef="#br0" timeOffset="649213.414">15776 15776 0,'0'124'78,"0"-248"-78,-25 297 0,25-123 0,0-25 0,-25 24 16,25-24-16,0 25 0,-25-25 15,25-1-15,0 1 0,0 0 16,-24-25-16,24-25 31,-25 0-31</inkml:trace>
  <inkml:trace contextRef="#ctx0" brushRef="#br0" timeOffset="649636.4167">15652 16123 0,'-25'-25'31,"372"-124"63,-669 323-94,644-372 0,-272 173 0,-25 0 15,-25 0-15,24 25 0,-24-25 16,0 50 0,-24 0-1,24 0-15,0 0 16,-25-1-16,0 1 0,25 50 15,-25-51-15,0 1 0,25 0 16,0 0-16,0 0 0,25-25 31,0 0-31,0-25 16,0 0-16,-1 25 16,1-25-16,0 25 15,-25-25-15,25 25 16,-25 25-1,0 0 1,0 0-16,0 0 16,0-1-16,25-48 31</inkml:trace>
  <inkml:trace contextRef="#ctx0" brushRef="#br0" timeOffset="649833.892">16545 15776 0,'0'149'31,"-149"-174"-31,298-99 0,-149 297 0,0-148 16,0 0-16,0 49 0,0-49 15,0 0-15,0 0 0,-25 0 0,25-1 16,-25 26-16,0-25 0,1 0 15,-1-25-15,0 24 0,-25 1 16</inkml:trace>
  <inkml:trace contextRef="#ctx0" brushRef="#br0" timeOffset="652445.7376">4936 10319 0,'-25'0'16,"1"25"-16,-1-1 16,0 26-1,25-25 1,-25 0-16,25-1 0,0 1 0,0 25 16,0-1-16,0-24 0,0 0 15,0 25-15,25-1 0,0-24 16,0 25-16,-1-50 0,1 24 0,0 1 15</inkml:trace>
  <inkml:trace contextRef="#ctx0" brushRef="#br0" timeOffset="653234.6104">5308 10393 0,'0'0'0,"25"-25"16,0 1-16,-25-1 15,25 25 1,-25-25-16,0 0 15,-25 25 1,0-25-16,0 25 31,0 0-31,25 25 0,0 0 16,0 0-16,-24 24 16,24-24-16,0 25 0,0-25 0,0 24 15,0 1-15,0 24 0,0-49 16,0 25-16,0-26 0,0 1 15,0 25-15,0-25 16,-25-25 0</inkml:trace>
  <inkml:trace contextRef="#ctx0" brushRef="#br0" timeOffset="653584.0114">5110 10641 0,'173'-49'47,"-346"98"-47,396-98 0,-198 49 15,0 0-15,-1 0 0,26-25 0,-25 25 16,0 0 0,-25 25-1,-25-25-15,25 24 16,-25 1-16,25 0 0,0 0 15,0 0-15,0-1 16,25-24 0,-25-24-1,25 24-15,-25-25 0,0 0 16,0 0-16,24-24 0,-24 24 16,0 0-16,0 0 0,25 0 15,-25 1-15,25 48 31,0 1-15</inkml:trace>
  <inkml:trace contextRef="#ctx0" brushRef="#br0" timeOffset="654156.3345">5655 10666 0,'100'-74'62,"-200"123"-62,100-24 0,100-124 16,-100 74-16,0 0 0,-25 25 16,0 0-1,0 0-15,0 25 16,25 0-16,-24-25 16,24 49-16,0-24 15,24 0-15,26 0 16,-25-25-16,0 0 0,-1 0 15,1 0-15,25-25 16,-25 0-16,-25 0 0,25 25 16,-1-24-16,1-1 0,0 0 15,-25 0-15,0 0 0,25 25 0,-25-24 16,0-1-16,-25 25 16,0 0-1,0 25-15,1-1 0,-1-24 16,25 25-16,-25 0 0,0 0 15,25 0-15,25-25 16,25 0 0,-26 0-16,1 0 15,-25-25-15,25 25 0,0 0 16,-25 49 0,0-24-1,0 0-15,0 0 0,-25 0 16,25 24-16,0-24 0,-25 0 0,25 24 15,0-24-15,0 0 16,0 0-16,0 0 0,0-1 16,0-48-1,0-1 1,0 0-16,25-25 0,-25 26 16,0-26-16,25 25 0</inkml:trace>
  <inkml:trace contextRef="#ctx0" brushRef="#br0" timeOffset="655396.9195">6152 10468 0,'0'74'79,"0"-124"-79,0 26 0,0 123 0,0-74 0,0-1 15,0 1-15,24-25 0,-24 25 16,25-25-16,0-25 15,0-24 1,-25 24-16,25 25 16,-25-25-16,0 0 0,24 0 15,-24 1-15,0 48 32,-24-24-17,24 25-15,0 0 16,0 0-16,0 0 15,24-25-15,-24 24 0,25-24 16,0 0 0,0 0-16,-25-24 15,25 24-15,-25-25 0,24 25 16,1-25-16,-25 0 0,25 0 16,-25 1-16,0-1 15,-25 25 1,25 25 15,-25-25-31,25 24 0,0 1 16,0 0-16,0 0 0,25 0 15,0-25 1,0-25 0,0 0-16,-25 0 15,24 0-15,1 1 16,-25-1-16,25 0 15,0 25-15,-25 25 32,0 0-17,0-1-15,0 1 16,-25 0-16,25 0 16,25-25-1,0 0 1,-25-25-16,24 25 0,1-25 15,0 0-15,0 1 16,0-1-16,-25 50 31,0-1-15,0 1 15,24-25 0,-24-25-31,25 1 16,-25-1 0,-25 50 31,1-1-47,24 1 15,0 0-15,24-25 16,26 0-1,-25 0-15,0 0 16,-25-25-16,25 25 0,-1-25 16,1 1-16,0 24 15,-25-25-15,0 50 32,0-1-17,0 1 1,25-25-16,0-25 31,-1 1-31,-24-1 16,25 0-1,-25 50 1,25 24 0,-25-24-16,0 0 0,0 0 15,0 0-15,0 49 0,0-49 16,-25 0-16,25-1 0,-25 1 15,25 0-15,-24 0 0,-1 0 16,0-25-16,0 0 16,0 0-16,1 0 0,-1-25 0,0 0 15,25 0 1,0 0-16,0 1 0,0-1 16,25-25-16</inkml:trace>
  <inkml:trace contextRef="#ctx0" brushRef="#br0" timeOffset="655611.285">7293 10096 0,'0'0'16,"24"24"-16,-24 1 16,25 0-16,-25 25 15,25-26-15,-25 51 0,0-50 16,0 24-16,0 1 15,0-25-15,0 24 0,0 26 16,0-26-16,-50-24 0,26 0 0,-1 24 16,0-24-16,-49 25 0</inkml:trace>
  <inkml:trace contextRef="#ctx0" brushRef="#br0" timeOffset="706689.67">20910 4217 0,'0'-25'16,"25"25"15,-25-25-15,25 25-16,-25-25 15,25 25-15,-25-24 16,0-1-1,-25 25 17,0-25-17,0 25-15,1 0 16,-1 0-16,0 0 16,0 25-16,0 0 15,1-25-15,24 24 0,-25 1 16,0 0-16,-25 25 0,25-26 15,25 1-15,-24 25 0,-1-25 16,0 24-16,0 50 0,25-74 16,0 25-16,0-1 0,0 1 15,0 0-15,50 24 0,-25-24 16,-1-25-16,1 24 0,25-24 16,24 25-16,-24-26 0,-25-24 0,24 25 15,-24-25-15,25 25 0,-1-25 16,1 0-16</inkml:trace>
  <inkml:trace contextRef="#ctx0" brushRef="#br0" timeOffset="707857.0797">29220 4043 0,'0'0'0,"0"-25"16,0 1-1,0 48 32,25-24-31,-25 25-16,25 25 15,-25-25-15,0 24 16,24-24-16,1 25 16,0-1-16,-25-24 0,25 25 15,0-1-15,-25-24 0,24 74 0,-24-49 16,25-1-16,-25 1 0,0 24 15,-49 26-15,24-75 16,-25 24-16,25-24 0,-24 25 0,-1-26 16,-24 1-16</inkml:trace>
  <inkml:trace contextRef="#ctx0" brushRef="#br0" timeOffset="709452.232">21208 5135 0,'0'-25'16,"25"25"31,0 0-47,24 0 16,-24 0-16,0 0 0,0 0 15,-1 0-15,26 0 0,0 0 16,-26 0-16,26 0 0,0 0 15,-1 0-15,51 0 16,-51 0-16,26 0 0,-26 0 0,26 0 16,49 0-16,-50 0 0,0 0 15,1 0-15,-1 0 0,1 0 16,73 25-16,-73-25 0,-1 24 16,26-24-16,-26 0 0,0 0 15,100 0-15,-75 25 0,-24-25 16,24 25-16,-25-25 0,125 25 15,-125-25-15,25 0 0,1 25 16,-1-25-16,25 24 0,74 1 0,-99-25 16,1 25-16,-1-25 0,0 25 15,0 0-15,75-1 16,-100-24-16,1 25 0,-1 0 0,25-25 16,50 25-16,-74 0 0,-1-25 15,0 24-15,26-24 0,-26 25 16,50-25-16,-49 25 0,-1-25 15,-24 25-15,24-25 0,-24 0 16,49 25-16,-25-25 0,-24 0 16,-1 0-16,1 24 0,0-24 0,49 0 15,-50 0-15,1 0 0,-25 0 16,25 0-16,24 25 16,-24-25-16,-26 0 0,1 0 0,25 0 15,-25 0-15,-1 0 0,1 0 16,0 0-16</inkml:trace>
  <inkml:trace contextRef="#ctx0" brushRef="#br0" timeOffset="717390.0212">20191 11708 0,'-25'0'16,"0"-25"-16,-24 25 16,24 0-16,0 0 31,0 25-16,1 0 1,-1-1-16,25 1 0,-25 0 16,0 0-16,0 0 15,1 24-15,-1-24 0,0 0 0,0 24 16,0 26-16,1-26 0,-1-24 16,25 25-16,-25 0 0,0 74 15,25-75-15,-25 1 0,25 24 16,0-24-16,0 24 0,0 25 15,0-24-15,0-26 0,25 1 16,-25 0-16,25 24 0,0-24 0,-25-26 16,25 1-16,-1 0 0,-24 0 15,25 0-15,0-25 0,0 0 16</inkml:trace>
  <inkml:trace contextRef="#ctx0" brushRef="#br0" timeOffset="717973.5704">20290 12129 0,'25'-24'0,"-50"48"0,50-73 16,-25 24-1,0 50 17,0 0-32,0-1 15,0 1-15,0 50 16,0-50-16,0-1 0,-25 1 16,25 0-16,0 49 0,0-49 15,0 0-15,0 0 0,0 0 16,25-25-16,0 0 0,0 0 15,-1-25-15,26-25 16,-25 25-16,-25 1 16,25-1-16,-1 0 15,1-25-15,-25 26 0,0-1 16,25 25-16,-25 25 16,0-1-1,0 1-15,0 0 0,0 25 16,0-26-16,0 1 0,0 0 15,25 0-15,0 0 0,-25-1 0,24-24 16,1 0-16,0 0 16,0-24-16,-25-1 0,25 0 15,-25 0-15,25 0 0,-25-24 16,24 24-16,-24 0 0,0 0 16,0 1-16,0-1 0,0-25 15,0 25-15,0 0 16,0 50-1,25-25 1,-25 25-16,25 0 0</inkml:trace>
  <inkml:trace contextRef="#ctx0" brushRef="#br0" timeOffset="718141.1394">21034 12254 0,'75'99'78,"-174"-198"-78,123 99 0,51 124 0,-75-100 16,-25 1-1,0-25 1,25-25-16,0-24 0</inkml:trace>
  <inkml:trace contextRef="#ctx0" brushRef="#br0" timeOffset="718486.8083">21034 12154 0,'75'-74'78,"-150"148"-78,175-123 16,-76 49-16,1 0 0,25 0 16,-25 0-16,-1 0 15,1 24-15,0-24 0,-25 25 16,0 0-1,25 0-15,-25 0 0,0 0 16,0-1-16,0 26 16,0-25-16,0 0 15,0-50 17,25-25-17,-25 25-15,24 1 0,1-1 16,0-25-16,-25 25 15,25 25-15,0 0 32,-25 25-32</inkml:trace>
  <inkml:trace contextRef="#ctx0" brushRef="#br0" timeOffset="718955.7843">21605 12353 0,'149'-25'62,"-348"0"-62,423 25 16,-398 50-16,348-125 0,-174 51 0,0-1 15,0 0-15,0 0 0,0 0 16,-25 25-16,0 0 16,0 0-16,0 25 0,0 0 15,1 0-15,24 0 0,0-1 16,0 1-16,0 0 0,0 25 15,0-26-15,24-24 0,-24 25 16,25 0-16,0-25 0,25 25 16,-25-25-16,24 0 0,-24 0 15,0-50-15,24 1 0,-24 24 16,0 0-16,25 0 0,-26-24 16,-24-1-16,50-25 0,-25 26 15,-25 24-15,25-25 0,-25 26 16,0-26-16,0 25 0,0 0 0,0 1 15,0-1 1,0 74 0,0 1-16,0 0 15,-25-26-15,25 26 0,-25-25 16,25 24-16,0 26 0,0-25 16,0-26-16,0 26 0,0-25 15,0 24-15,25-24 0,-25 0 16,25 0-16,-1-25 15,1 0-15</inkml:trace>
  <inkml:trace contextRef="#ctx0" brushRef="#br0" timeOffset="719733.6114">22250 12427 0,'99'-49'63,"-74"24"-63,0 0 15,-25 0 1,24 0-16,-24 1 0,0-1 16,0 0-16,0 0 15,-24 25-15,-1 0 16,0 25-16,25 25 16,-25-26-16,25 1 15,0 0-15,0 25 0,25-26 16,0 1-1,24-25-15,-24 0 0,0 0 16,0 0-16,0-25 0,-1 25 16,26-49-16,-25 24 0,0 0 0,-1 0 15,-24 1-15,25-26 16,-25 25-16,0 0 16,0 0-16,-25 25 15,1 0-15,-1 0 0,0 25 16,25 0-16,-25-25 15,25 25-15,0 0 16,0 24-16,25-49 0,-25 25 16,50 0-16,-1 25 15,-24-50-15,0 24 0,-25 1 16,25-25-16,0 25 0,-25 0 16,-50-25-1,25 0-15,0 0 16,0 0-16,1 0 15,-1 0-15,25-25 0,25 0 16,-1-24 0,1 49-16,0-25 0,0 0 15,25 0-15,-26 25 0,51-49 16,-50 24-16,-1 0 0,1 25 16,25-25-16,-25-25 0,-1 50 15,1-24-15,-25-1 0,0 0 31,-25 25-31,1 0 16,-26 50-16,50-26 0,-25 1 16,0-25-16,25 25 0,0 0 15,0 25-15,0-26 0,0 1 0,25-25 16,0 25-16,25 25 0,-26-50 16,1 24-16,0-24 15,0 25-15,0 0 16,-75-25-1,0 25-15,26-25 0,-26 25 16,0-25-16,26 0 0,-1 0 16,-50 0-16</inkml:trace>
  <inkml:trace contextRef="#ctx0" brushRef="#br0" timeOffset="720245.4281">23614 11633 0,'0'0'0,"-25"0"0,25-24 0,-25 24 15,75 49 17,-50-24-32,25 0 0,0 24 15,-1-24-15,1 25 0,25 74 16,-25-50-16,-1-24 0,1 24 16,0 1-16,0 98 0,-25-98 15,0 24-15,0-25 0,-25 26 16,-25-1-16,-24 50 0,24-50 15,1-25-15,-1-24 0,1 24 0,-51 26 16,51-76-16,-1 26 0,1-25 16,24 0-16,-25-25 15,1 0-15</inkml:trace>
  <inkml:trace contextRef="#ctx0" brushRef="#br0" timeOffset="720450.72">23862 13196 0,'0'0'0,"0"25"31,25-25-31</inkml:trace>
  <inkml:trace contextRef="#ctx0" brushRef="#br0" timeOffset="721749.7838">1687 6722 0,'-25'0'0,"25"-25"16,-25 25-16,25-25 0,-25-24 16,0 24-16,25 0 0,-24 0 0,-1 1 15,25-1-15,-50-25 0,25 25 16,1 1-16,-1-1 0,-25 0 15,1 25-15,-26-25 0,26 25 16,-1 0-16,-24 25 0,-26 25 16,26-26-16,24 26 0,1-25 15,-1 24-15,-49 51 0,74-51 0,-24 26 16,-1 49-16,50-50 0,-25 1 16,25 24-16,-25-25 0,25 100 15,0-75-15,0-25 16,50 100-16,0 0 0,-1-100 15,-24 1-15,74 49 0,-49-75 16,-1 1-16,26-1 0,-1-24 16,75 25-16,-50-25 0,-24-25 15,24 0-15,0-25 0,0 0 16,75-49-16,-75-1 0,-24 1 16,24-1-16,-25-24 0,-24 0 15,49-124-15,-74 99 0,-25 24 0,0-24 16,0 25-16,-75-74 0,26 98 15,-1 1-15,1-1 0,-26 26 16,1-1-16,-50-24 0,49 49 16,26 0-16,-1 0 0,0 25 15,26 0-15</inkml:trace>
  <inkml:trace contextRef="#ctx0" brushRef="#br0" timeOffset="722633.8837">2679 7913 0,'25'0'16,"0"24"0,-1-24-16,-24 25 0,25-25 15,0 0-15,0 25 0,49 0 16,-24-25-16,-25 25 0,24 0 15,1-1-15,-1-24 0,51 50 16,-26-25-16,-24 0 0,24-1 16,0 26-16,26-25 0,73 49 15,-73-49-15,-1 25 0,25-26 16,0 26-16,124 24 0,-124-24 16,25 0-16,0-1 0,-1 1 15,1-1-15,149 51 0,-149-76 16,-1 26-16,26 0 0,-25-1 15,173 75-15,1-24 0,24-1 16,-198-50-16,25 1 0,-1 0 16,26-1-16,-1 1 0,199 24 15,-174-24-15,0-1 0,-24 1 16,24 0-16,0-26 0,199 76 16,-199-51-16,-24-24 0,24 25 0,0-1 15,199 51-15,-224-51 16,26-24-16,-1 25 0,0-1 15,0-24-15,199 49 0,-224-49 16,26 25-16,-26-25 0,1-1 16,24 26-16,149 0 0,-174-26 0,1 1 15,-26 0-15,26 25 0,148-1 16,-198-24-16,0 0 0,0 0 16,-1-1-16,1 1 0,74 0 15,-99 0-15,149 25 16,-198-26-16,-1-24 0,1 0 15,-1 25-15,25-25 0,-49 25 0,-1-25 16,1 0-16,0 0 16,-26 25-16,26-25 0,-25 0 15,0 0-15</inkml:trace>
  <inkml:trace contextRef="#ctx0" brushRef="#br0" timeOffset="722752.9305">17314 11361 0,'-25'0'31,"50"0"0</inkml:trace>
  <inkml:trace contextRef="#ctx0" brushRef="#br0" timeOffset="722875.5397">17859 11559 0,'273'50'47</inkml:trace>
  <inkml:trace contextRef="#ctx0" brushRef="#br0" timeOffset="723173.6569">18231 11534 0,'0'0'0,"50"25"0,-25-25 16,0 25-16,24 0 0,1 24 16,-25-24-16,-1 0 0,-24 0 15,0-1-15,-24 26 16,-1-25-16,-25-25 0,25 25 0,-24-1 16,-1-24-16,-49 25 0,74-25 15,-24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33:42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4837 0,'0'-25'16,"0"0"15,0 50 31,0 0-46,0 0 0,0 0-1,0-1-15,0 1 0,0 0 16,0 0-16,0 0 15,0-1-15,0 1 0,0 0 16,0 0-16,0 24 16,0-24-16,0 0 0,0 0 15,0 24-15,0 1 0,0-25 16,0 0-16,0 24 0,0-24 0,0 0 16,0 24-16,25-24 0,-25 0 15,0 0-15,0 0 16,0-1-16,0 1 0,0 0 15,0-50 17,0-24-32</inkml:trace>
  <inkml:trace contextRef="#ctx0" brushRef="#br0" timeOffset="610.4931">6598 4961 0,'0'0'0,"0"-25"16,25 25-1,-25-25-15,25 25 16,-25-24-16,24 24 0,1 0 16,0-25-1,0 25-15,0 0 16,-1 25 0,1-1-1,0-24-15,0 25 16,0-25-16,0 25 15,-1-25 1,-24 25-16,25 0 16,-25-1-1,25 1-15,-25 0 0,25 0 16,-25 0-16,25-1 0,-25 1 16,0 0-16,24 25 15,-24-26-15,0 1 0,0 0 16,0 0-16,0 24 15,-24-24-15,24 0 0,-25-25 0,25 25 16,-25 0-16,0-1 0,0 1 16,1 0-16,-1-25 15,-25 25-15,25 0 0,0-25 16,1 24-16,-1-24 0,0 0 16,-25 0-16,26 0 0,-1 0 15,0 0-15,0-24 0,0 24 16,25-25-1,0 0-15,25 0 16,0 0-16,0 25 0</inkml:trace>
  <inkml:trace contextRef="#ctx0" brushRef="#br0" timeOffset="1154.7585">7367 5432 0,'0'0'0,"25"0"15,0-25-15,-1 25 16,1-24-16,0-1 16,-25 0-1,0 0 1,-25 25 15,0-25-31,1 25 16,-1 0-16,0 0 15,0 25-15,0 0 16,1 0-16,-1 0 16,0-1-16,25 1 15,0 0-15,0 0 16,0 0-16,25-1 15,0-24-15,-1 0 16,1 0-16,0-49 16,0 49-16,0-25 0,-1 0 15,1 0 1,-25 1-16,25 24 0,-25 24 47,0 1-32,0 0-15,0 0 0,0 0 16,0-1-16,25 1 16,0-25-1,-1 0 1,1-49-16</inkml:trace>
  <inkml:trace contextRef="#ctx0" brushRef="#br0" timeOffset="1467.2331">7838 5060 0,'0'0'16,"0"-25"-16,25 1 0,-25-1 15,0 50 17,0 24-17,0-24-15,0 0 16,0 0-16,0 24 0,0-24 15,0 0-15,0 0 0,-25-1 16,25 1-16,0 25 0,0-25 0,0 24 16,0-24-16,0 0 0,0 24 15,0-24-15,-25 0 0,25 0 16,0 0-16,0-1 16,0-48 15,0-1-31,-24 25 0,24-25 15,0-25-15</inkml:trace>
  <inkml:trace contextRef="#ctx0" brushRef="#br0" timeOffset="1654.9568">7689 5333 0,'-24'0'15,"48"0"-15,-24 0 31,25 0-31,0 0 16,0 0-16,49 0 0,-24 0 16,-25 0-16,24 0 0,-24 0 0,0 0 15,49 0-15,-49 0 16,0 0-16,0 0 0</inkml:trace>
  <inkml:trace contextRef="#ctx0" brushRef="#br0" timeOffset="2125.6236">8334 5333 0,'25'0'0,"0"-25"16,0 25 15,-25-25-31,-25 25 32,0 0-17,0 0-15,1 0 16,-1 25-16,0-25 0,25 25 15,-25-25-15,-24 25 16,49 0-16,-25-1 0,25 1 16,-25-25-16,25 25 0,0 0 15,0 0-15,0-1 16,25-24-16,0 0 16,-1 0-1,26-24-15,-25-1 0,0 0 0,-1 0 16,1 0-16,25 1 0,-50-1 15,25 0-15,-25 0 16,24 25-16,-24 25 31,-24-25-31,24 50 16,-25-1 0,25-24-1,0 0-15,0 0 0,0-1 16,25-24-16,-25 25 0,24-25 15,-24 25-15,0 0 16,25-25 0</inkml:trace>
  <inkml:trace contextRef="#ctx0" brushRef="#br0" timeOffset="3813.3771">6449 7069 0,'0'-24'31,"0"-1"-15,0 0 15,-25 25-31,1 0 31,24-25-31,-25 25 16,25-25 0,0 50 62,0 0-63,0 0-15,0 0 16,0-1-16,0 1 16,0 25-16,0-25 0,0-1 15,0 1-15,0 0 0,0 25 16,0-26-16,0 1 0,0 0 0,0 0 15,0 24-15,0-24 16,0 0 0,0-50 15,0 0-31,0 1 16,0-26-16,0 25 15,0 0-15,0 1 0,0-1 16,25 0-16,-25-49 0,0 49 15,0 0-15,0 0 16,0 0-16,0-24 0,0 24 0,0 0 16,0 0 15,24 1-15,1 24-1,-25-25-15,25 25 0,0 0 16,0 0-16,-1 0 15,1 0-15,0 0 16,0 25 0,0-25-16,24 24 0,-49 1 0,25-25 15,-25 25-15,25 0 0,-25 24 16,25-24-16,-25 0 0,0 0 16,0 0-16,-25-1 0,0 26 15,0-25-15,0 0 0,25-1 16,-24 1-16,-26 0 0,25 0 15,25 0-15,-25-25 0,1 0 16,-1 24-16,-25-24 0,25 0 16,1 0-16,-1-24 15,25-1-15,-25 25 16,25-25-16,0 0 0,25 0 16,24 1-16,-24 24 15,-25-25-15,50 0 0</inkml:trace>
  <inkml:trace contextRef="#ctx0" brushRef="#br0" timeOffset="4150.2832">6871 7169 0,'0'0'0,"25"0"0,-25 24 31,0 1 0,0 0-31,0 0 0,0 0 16,0-1-16,0 1 16,0 0-1,0-50 32,0 0-47,25 25 0,-25-24 16,0-1-16,0 0 0,0 0 15,24 25-15,-24-25 0,0 1 16,0-1 0,-24 25-1</inkml:trace>
  <inkml:trace contextRef="#ctx0" brushRef="#br0" timeOffset="4850.3498">6921 7020 0,'0'-25'0,"0"0"31,24 25-15,1 0-1,-25 25 1</inkml:trace>
  <inkml:trace contextRef="#ctx0" brushRef="#br0" timeOffset="5406.9587">7342 7193 0,'0'0'0,"0"-24"0,0-1 15,25 0 1,-25 0-16,0 0 0,0 1 16,0-1-16,-25 25 15,0 0 1,-24 0-16,49 25 15,-25-25-15,0 24 0,0 1 16,1 0-16,-1 25 0,0-26 0,25 1 16,-25-25-16,25 25 0,0 0 15,0 0-15,25-25 16,25 0-16,-26 0 16,1 0-16,0-50 0,0 50 15,0-25-15,-1-24 0,1 24 16,-25 0-1,0 75 1,0-26 0,0 26-16,0 0 0,0-26 15,0 1-15,0 0 0,0 49 16,0-49-16,0 0 0,0 25 16,0-26-16,0 1 0,0 25 15,0-25-15,0-1 0,0 1 16,-25 0-1,1-25-15,-1-25 16,0 0-16,25 1 0,0-1 16,0 0-16,0 0 0,0 0 15,0-24-15,0-1 0,50 25 16,-26 1-16,1-26 0</inkml:trace>
  <inkml:trace contextRef="#ctx0" brushRef="#br0" timeOffset="5570.7518">7516 7169 0,'0'0'0,"49"-25"16,-24 0-16,0 25 15,-25 25 1,0 0 0,0-1-16,0 1 15,0 0-15,0 0 0,0 0 16,0-1 0,0-48-1,0-1 1,0 0-16,0 0 0</inkml:trace>
  <inkml:trace contextRef="#ctx0" brushRef="#br0" timeOffset="5874.561">7590 6945 0,'0'-24'0,"-25"24"15,25 24 1,25 1 0,0-25-1,0 0-15,0 0 0,-1 0 16,1-25-16,0 25 0,0-24 15,0-1-15,24-25 16,-24 25-16,-25 0 16,25 25-1,-25 25 1,-25 0-16,25 0 16,0 0-16,0 0 15,0-1-15,0 51 0,0-26 16,0-24-16,0 25 0,25-25 15,-25 49-15,0-49 0,0 0 0,0-1 16,0 1-16</inkml:trace>
  <inkml:trace contextRef="#ctx0" brushRef="#br0" timeOffset="6267.181">7789 7169 0,'0'0'0,"-25"0"0,50 0 47,-1 0-47,1 0 0,0 0 16,25-25-16,-26 25 0,26 0 15,25 0-15,-51 0 0,26-25 0,-25 25 16,0-25-16,-1 25 0,26-25 16,-50 1-1,-25 24-15,0 0 16,1 0-16,-1 24 15,0-24-15,0 25 0,0 0 16,1 0-16,24 0 16,0-1-16,0 1 15,24-25 1,1 0-16,0 0 16,0-25-16,0 25 15,-25-24-15,24 24 0,1 24 31,-25 1-31,0 0 16,0 0-16,0 0 0,0-1 16,25-24-16,0 0 15,-25-24-15</inkml:trace>
  <inkml:trace contextRef="#ctx0" brushRef="#br0" timeOffset="6466.7411">8533 6772 0,'0'0'0,"25"0"16,-25 24-16,0 1 15,0 0-15,0 0 16,0 25-16,-25-26 0,25 26 16,0 0-16,0-26 0,0 26 15,0 24-15,0-49 0,0 25 0,25-25 16,-25 24-16,24 1 0,-24-25 15,0-1-15</inkml:trace>
  <inkml:trace contextRef="#ctx0" brushRef="#br0" timeOffset="7477.9132">6400 11559 0,'0'0'16,"0"-25"0,0 0-16,0 1 15,0-1-15,24 0 16,-24 50 0,0 0-1,-24-1-15,24 26 0,-25-25 16,25 24-16,0 1 0,-25 24 15,25-24-15,0 0 0,0-1 16,-25-24-16,25 25 0,0-26 16,0 1-16,0-74 15,0 24 1,0-25-16,25 25 0,-25-74 16,25 50-16,-25-1 15,25 0-15,-1 1 0,-24-1 0,50-24 16,-50 49-16,25 0 0,-25 0 15,25 1-15,-25-1 0,0 74 32,0-24-32,0 25 0,0-25 15,24 24-15,-24-24 0,0 25 16,0 24-16,0-49 0,0 24 0,0-24 16,0 25-16,0-25 0,0 24 15,25-24-15,-25 0 0,-25-25 16,1-25-1,-1 0 1</inkml:trace>
  <inkml:trace contextRef="#ctx0" brushRef="#br0" timeOffset="7899.3038">6424 11782 0,'0'0'0,"-24"0"0,24-25 0,24 25 47,1 0-47,25 0 16,-25 0-16,-1 0 0,1-24 15,0 24-15,0-25 16,24 0-16,-24 25 0,0-25 16,0 25-16,-25-25 15,25 25-15,-25-24 0,0 48 32,0 1-17,0 0-15,0 25 0,0-26 16,0 1-16,0 0 0,0 0 15,0 24-15,0-24 0,0 0 16,0-50 0,24 25-16,-24-49 15,25 24-15,0-25 0,-25 25 16,0 1-16,25-1 0,-25 0 16,25 0-16,0 25 15,-25 25 1,0 0-16,0 0 15,24-1-15,-24 1 16,0 25-16,0-25 0,25-25 16,-25 24-16,25-24 0,0 25 15,0-25-15,-1 0 16,1 0-16</inkml:trace>
  <inkml:trace contextRef="#ctx0" brushRef="#br0" timeOffset="8219.7349">7342 11708 0,'0'0'0,"0"-25"0,0 0 0,-25 0 16,1 25 0,-1 0-1,0 0 1,0 25-16,0 0 0,1 0 16,-1 0-1,25-1-15,0 1 0,25-25 16,-1 0-1,1-25 1,25 25-16,-50-24 16,25 24-16,-25-25 15,0 50 1,0-1-16,0 1 16,0 0-16,0 0 0,0 0 15,24-25 1,-24 24-16,25-24 0,0 0 15,-25-24-15,0-1 0</inkml:trace>
  <inkml:trace contextRef="#ctx0" brushRef="#br0" timeOffset="8444.0204">7590 11361 0,'0'0'0,"0"24"31,-25-24-15,25 25-16,0 0 0,0 25 16,0-1-16,0-24 0,0 0 0,-24 24 15,24 1-15,0 0 0,0-26 16,0 1-16,0 0 0,0 0 16,24 0-16,-24-1 0,25-24 15</inkml:trace>
  <inkml:trace contextRef="#ctx0" brushRef="#br0" timeOffset="9118.5595">7789 11633 0,'0'25'16,"-25"-25"-16,25 50 15,0-25-15,-25-25 16,25 24-16,0 1 0,0 0 15,25 25-15,0-50 16,-1 0-16,1 0 0,0 0 16,-25-25-16,25 0 15,0 0-15,-25 0 0,0 1 16,0-1-16,0-25 0,0 25 16,-25 1-16,0-1 15,0 25-15,0 0 16,25 25-16,0-1 15,0 1-15,0 0 0,25-25 16,25 25 0,-25-25-16,24 0 0,-24 0 15,0 0-15,0-25 0,49 0 16,-49 25-16,0-25 0,0 25 16,-1-24-16,1-1 0,-25 0 15,0 0 1,-25 25-1,1 0 1,24 25-16,-25-25 16,25 25-16,0 0 15,-25-25-15,25 24 0,0 1 16,0 25-16,0-25 16,25-1-16,-25 1 0,0 0 15,25 25-15,-25 24 0,24-24 16,-24-1-16,0-24 0,0 25 15,-24 49-15,-1-74 0,25 24 16,-25-24-16,0 0 0,25 0 16,-25 0-16,1-25 0,24 24 15,0-73 1,0 24-16,0 0 0,0 0 0,0-24 16,24 24-16,1-50 15,0 26-15,0-1 0,0 25 0,-1-24 16,51-26-16,-50 26 15,-1 24-15,1 0 0,0 0 0,0 25 16,0-24-16</inkml:trace>
  <inkml:trace contextRef="#ctx0" brushRef="#br0" timeOffset="13972.0739">4663 8706 0,'-25'0'16,"1"0"-16,-1 0 0,0 0 15,0 0 1,0 0 0,25-24 15,0-1-15,0 0-16,25 0 15,-25 0-15,25 25 0,-25-24 0,50-1 16,-26 0-16,1 25 15,0 0-15,25-25 16</inkml:trace>
  <inkml:trace contextRef="#ctx0" brushRef="#br0" timeOffset="14347.5994">4911 8632 0,'-24'0'16,"24"25"-16,-25-25 16,25 25-16,0-1 15,-25 1 1,25 0-16,0 0 0,-25 0 16,25-1-16,0 1 0,0 0 0,0 25 15,0-26-15,0 1 16,25 0-16,0 0 0,-25 0 15,49-25-15,-49 25 0,25-25 16,25 0-16,-25 0 0,-1-25 16,1 0-16,-25 0 0,0-25 15,0 1-15,0 24 0,0 0 16,0 0-16,-25 1 0,1-1 16,24 0-16,-25 25 0,0-25 15,0 25 1,0 0-16,50 0 31</inkml:trace>
  <inkml:trace contextRef="#ctx0" brushRef="#br0" timeOffset="14549.7068">5234 8458 0,'0'0'0,"25"0"32,-25 25-32,0 0 15,24-25-15,-24 50 0,0-26 16,0 1-16,0 0 0,0 0 16,-24 24-16</inkml:trace>
  <inkml:trace contextRef="#ctx0" brushRef="#br0" timeOffset="15695.4981">6176 8756 0,'-24'0'16,"24"-25"-1,-25 25-15,0 0 16,25 25 0,-25 0-1,25 0-15,-25-1 0,25 26 16,0-25-1,-24-25-15,24 25 0,0-1 16,24-24-16,1 0 16,25 0-1,-25 0-15,-25-49 0,24 49 16,1-25-16,-25 0 0,0 0 0,25 1 16,-25-1-16,0 0 15,-25 25-15,0 0 16,1 25-1,-1-25-15,25 25 16,0-1-16,25-24 16,-1 0-1,1 0-15,25 0 16,-25-24-16,-1 24 16,1-25-16,0 25 0,0 0 15,0 0-15,-25 25 16,0-1-16,0 1 15,0 0-15,0 0 16,24 0-16,-24-1 0,0-48 31,0-1-15,0 0-16,25-25 0,0 26 16,-25-1-1,0 0-15,25 0 0,0 0 16</inkml:trace>
  <inkml:trace contextRef="#ctx0" brushRef="#br0" timeOffset="16075.8364">7417 8458 0,'-25'0'15,"0"0"17,0 0-17,0 0-15,1 0 16,24-24 0,0-1-16,0 0 0,0 0 15,24 0-15,-24 1 16</inkml:trace>
  <inkml:trace contextRef="#ctx0" brushRef="#br0" timeOffset="16404.3559">7714 8409 0,'0'25'16,"0"-1"0,0 1-1,0 0-15,0 25 16,0-26-16,0 1 15,0 25-15,0-25 0,0-1 16,0 26-16,0-25 0,0 0 16,0-1-16,0 1 0,0 0 0,0 0 15</inkml:trace>
  <inkml:trace contextRef="#ctx0" brushRef="#br0" timeOffset="16627.1459">7937 8210 0,'0'0'0,"25"0"16,-25 25-16,0 0 0,25 0 15,-25 0-15,0-1 16,25 51-16,-25-50 16,0-1-16,-25 1 0</inkml:trace>
  <inkml:trace contextRef="#ctx0" brushRef="#br0" timeOffset="46033.8719">5110 13767 0,'-25'-25'31,"25"0"1,0 0-17,0 0-15,0 1 31,0-1-15,0 0 0,0 0-1,0 0 1,0 1-16,0-1 16,0 0-1,0 0 1,0 0-16,25 1 15,-25-1-15,25 25 16,-25-25-16,0 0 16,24 0-1,-24 1 1,25 24 0,-25-25-1,25 25 1,0 0-1,-25-25-15,25 25 16,-1 0-16,-24-25 16,25 25-1,0 0 1,0 0 0,0 0-1,-1 0 1,-24 25-1,25-25 1,-25 25-16,0 0 16,25-1-1,-25 1 1,0 0-16,0 0 16,25-25-16,-25 25 0,0-1 15,0 1-15,0 0 16,0 0-1,25-25 1,-25 25-16,0-1 16,0 1-16,0 0 15,0 0-15,0 0 16,0-1-16,24-24 16,-24 25-16,0 0 15,0 0 1,0 0-16,25-25 0,-25 24 15,0 1-15,25 0 16,-25 0 0,25 0-16,-25-1 15,0 1 1,25 0-16,-1 0 16,-24 0 15,25-25-31,0 0 31,0 0-15,0 0-1,-25-25 1,24 25 0,-24-25-16,25 0 15,-25 0 1,25 1-16,-25-1 15,25 25-15,-25-25 0,0 0 0,25 0 16,-25 1 0,0-1-1,25 0-15,-25 0 16,0 0-16,0 1 0,0-1 16,0 0-16,0 0 15,0 0-15,0 1 0,0-1 16,24 0-16,-24 0 15,0 0-15,0 1 16,0-1-16,0 0 16,0 0-16,0 0 15,25 1-15,-25-1 16,0 0-16,0 0 0,25 25 16,-25-25-16,25-24 15,-25 24-15,25 25 16,-25-25-16,0 0 0,24 25 0,-24-25 15,25 25 1,-25-24-16,0-1 0,25 25 16,-25-25-16,25 0 15,0 25-15,-25-25 16,24 25-16,1 0 16,-25-24-16,25 24 15,0 0 1,-25 24-1,25-24 1,-1 25-16,1 0 16,-25 0-1,25-25-15,-25 25 16,0-1-16,0 1 16,0 0-1,0 0-15,0 0 0,25-1 16,-25 1-16,0 0 15,0 0-15,0 0 16,0 0-16,0-1 0,25 1 16,-25 0-16,0 0 0,0 0 15,0-1-15,0 26 16,0-25-16,0 0 0,0-1 16,24 1-16,-24 0 0,0 0 15,0 0-15,25 24 16,-25-24-1,0 0-15,25 0 16,-25-1-16,0 1 16,25 0-16,-25 0 15,0 0-15,25-25 16,-25 24-16,24-24 16,-24 25-16,25-25 15,0 0 16,-25-25-31,25 25 16,0-24 0,-25-1-1,24 25-15,-24-25 0,25 25 16,-25-25-16,0 0 0,25 25 16,-25-24-16,25-1 15,-25 0 1,0 0-16,25 0 15,-25 1-15,0-1 0,0 0 16,0 0-16,0 0 0,0 1 16,0-1-16,0-25 15,0 25-15,0 1 16,0-1 0,0 0-16,0 0 15,0 0-15,0 1 16,24 24-1,-24-25-15,25 0 16,0 25 0,-25-25-16,25 25 15,0 0 1,0 0-16,-1 25 16,1-25-1,0 0-15,-25 25 16,25-25-16,-25 25 0,25-25 15,-25 24 1,24-24-16,-24 25 0,0 0 16,0 0-16,0 0 15,0-1-15,0 1 16,25-25-16,-25 25 16,0 0-16,0 0 0,25-1 15,-25 1-15,25 0 16,-25 0-1,25-25-15,-1 0 16,1 0 0,-25-25-1,25 25-15,-25-25 16,25 0-16,0 1 16,-25-1-16,24 25 15,1-25 1,0 0-1,-25 0-15,0 1 16,25-1-16,-25 0 16,0 0-16,0-24 15,0 24 1,0 0 0,0 0-1,25 0 1,-1 25-16,1-25 31,0 25-31,0 0 16,0 0-16,-1 0 0,1 0 15,-25 25 1,25-25 0,-25 25-16,0 0 15,25-25-15,-25 25 16,25 0-1,-25-1-15,24-24 16,-24 25-16,0 0 0,25-25 16,-25 25-1,0 0-15,0-1 0,25-24 16,-25 25-16,0 0 16,0 0-1,0 0 1,0-1-16,0 1 15,0 0-15,0 0 16,0 0-16,0-1 0,0 1 16,25-25-1,0 0 17,-25-25-1,24 1-31,-24-1 15,0 0-15,25 0 16,-25 0-16,0-24 0,0 24 16,25 0-16,-25 0 0,0 1 15,0-1-15,25-25 0,-25 25 16,25 1-16,-25-1 0,0 0 16,24-25-16,-24 25 0,25 1 0,-25-1 15,0 0-15,25-25 16,0 1-16,-25 24 0,25 25 15,-25-25-15,0 0 0,25-24 16,-1 24-16,-24 0 16,25 25-16,-25-25 0,25 25 15,0 0 1,0 0 0,-1 0-1,1 25 1,0-25-1,-25 25-15,25-25 0,-25 25 16,25 0-16,-25-1 16,0 1-1,0 25-15,0-25 16,-25-1-16,25 1 16,-25 0-16,25 0 0,0 0 15,0-1 1,0 1-16,0 0 0,0 0 15,-25 25 1,25-26-16,0 1 16,0 0-16,0 0 0,0 0 0,25-1 15,-25 1-15,0 0 16,25 25-16,-25-26 16,0 1-16,0 0 15,0 0-15,0 0 16,25-1-16,-25 1 15,24-25-15,-24 25 16,25-25-16,0 25 16,0-25-1,0 0-15,-1 0 16,1-25-16,25 0 16,-25 25-1,-1-25-15,1 1 0,0-1 16,-25 0-1,0 0 1,0 0-16,0 1 16,0-1-16,0 0 0,0 0 15,0 0 1,0 1-16</inkml:trace>
  <inkml:trace contextRef="#ctx0" brushRef="#br0" timeOffset="50007.8485">5680 9798 0,'-25'0'15,"1"-25"1,24 0 15,-25 25-31,0 0 16,0 0-1,25 25-15,-25-25 16,25 25-16,-24-25 0,24 25 16,0-1-16,-25-24 0,25 25 0,0 0 15,-25 0-15,25 0 16,25-1 0,0-24-16,-1 0 15,1 0-15,0-24 0,0-1 16,-25 0-16,25 0 0,-1 0 0,-24 1 15,50-26-15,-50 25 16,25 0-16,-25 1 0,0-1 16,0 0-16,25 0 0,-25 0 15,0 50 1,-25 0 0,25 0-16,0 0 0,0 24 15,0-24-15,0 0 0,0 0 16,0-1-16,0 26 15,0-25-15,0 0 0,0-1 16,0 1-16,25-25 0,-1 0 16,1-25-1</inkml:trace>
  <inkml:trace contextRef="#ctx0" brushRef="#br0" timeOffset="50149.6765">5928 9748 0,'-24'25'15,"24"0"-15,-25 0 16,25-1-16,0 1 16,0 0-16,25 0 15</inkml:trace>
  <inkml:trace contextRef="#ctx0" brushRef="#br0" timeOffset="50294.5138">5953 9599 0,'0'0'0,"-25"0"0,1 0 16,24 25-16,0 0 15,0 0 1,24 0-16,1-25 0,0 0 16,0 0-16</inkml:trace>
  <inkml:trace contextRef="#ctx0" brushRef="#br0" timeOffset="50529.9765">6176 9699 0,'0'0'0,"25"0"15,-25-25-15,-25 25 16,1 0 0,-1 0-1,0 25-15,0-1 0,25 1 16,-25-25-16,25 25 0,0 0 16,0 0-16,25-25 0,-25 24 15,50-24-15,-1 25 16,-49 0-16,25-25 15,-25 25-15,-25-25 16,1 0 0,-1 0-16,-25 0 0,25 0 15,1 0-15,-1 0 16</inkml:trace>
  <inkml:trace contextRef="#ctx0" brushRef="#br0" timeOffset="50760.3006">6474 9699 0,'0'0'0,"0"-25"15,-25 25 1,0 0-16,25 25 16,-24-25-16,-1 24 0,0 1 15,0-25-15,25 25 16,-25 0-16,25 0 15,0-1-15,25 1 16,0-25-16,0 0 16,0 0-16,24 0 15</inkml:trace>
  <inkml:trace contextRef="#ctx0" brushRef="#br0" timeOffset="51043.5911">6598 9699 0,'0'-25'15,"25"25"-15,-25 25 16,0-1 0,25 1-16,-25 0 0,0 0 15,0 0-15,0-1 16,0 1-16,24-25 16,-24-25 15,0 1-31,25-1 15,-25 0-15,0 0 16,25 0-16,-25 1 0,25-1 16,-25 0-1,25 25-15,-1-25 0,1 25 16,0 25 0</inkml:trace>
  <inkml:trace contextRef="#ctx0" brushRef="#br0" timeOffset="51334.507">6945 9872 0,'0'25'0,"-24"-25"15,48-25 1,-24 0 0,25 1-16,-25-1 0,25 25 15,-25-25-15,0 0 0,0 0 16,0 1-16,-50 24 15,26 0 1,24 24-16,-25 1 16,25 0-16,0 0 15,0 0-15,25 24 16,-1-49-16,1 0 0,0 25 16,0-25-16,24 0 15,-49-25-15,25 25 0,0-49 16,-25 24-16,50-25 0,-26 25 15</inkml:trace>
  <inkml:trace contextRef="#ctx0" brushRef="#br0" timeOffset="51489.6484">7218 9649 0,'-25'25'16,"75"-100"-16,-75 125 0,75-124 0,-25-1 0,-1 50 16,-24 1-16,25-1 0,-25 0 15,0 50 1,-25-25-16,25 49 0,-24 1 16,24-25-16,0 0 0,0-1 15,0 26-15,0-25 0,0 49 16,0-49-16,0 0 0,0 0 15,0-1-15,24 26 0</inkml:trace>
  <inkml:trace contextRef="#ctx0" brushRef="#br0" timeOffset="51639.5055">7218 9699 0,'50'-25'31,"-25"25"-15,-1 0-16,1 0 0,0 0 15,0-25-15</inkml:trace>
  <inkml:trace contextRef="#ctx0" brushRef="#br0" timeOffset="51921.3867">7640 9823 0,'-25'0'0,"50"0"16,-25-25-1,0 0-15,25 25 0,-1-25 16,1 0-16,-25 1 0,25-1 16,-25 0-16,25 0 0,-25 0 15,-25 25-15,0 0 16,0 0-16,1 0 0,-1 25 15,0-25-15,0 50 0,25-25 16,-25-1-16,25 1 0,50 25 16,-50-25-16,25-1 0,0-24 15,24 25-15,-24-25 0,49 0 16,-49 0-16,0 0 0,25-25 16,-26 25-16</inkml:trace>
  <inkml:trace contextRef="#ctx0" brushRef="#br0" timeOffset="53585.556">5730 14709 0,'0'0'0,"0"-25"16,0 1-16,0-1 16,0 0-1,-25 25 1,0 0-16,0 25 15,25 0-15,-24-1 16,-1 1-16,25 0 0,0 0 16,-25-25-16,25 25 0,0-1 15,0 26-15,0-25 0,0 0 16,0-1-16,25 1 16,0 0-16,-1-25 15,1 0-15,25-25 16,-25 25-16,-1-25 0,1 25 0</inkml:trace>
  <inkml:trace contextRef="#ctx0" brushRef="#br0" timeOffset="54305.9844">5928 14734 0,'0'0'0,"25"0"0,-25-25 0,-25 25 32,25 25-32,-24-25 15,24 25-15,0 0 0,0-1 16,0 1-16,0 0 15,0 0-15,24-25 16,1 0-16,0 0 0,-25-25 16,0 0-16,0 0 15,0 1-15,-25-1 16,25 0 0,-25 25-16,50 0 46,25 0-30,-25 0-16,-1 0 0,1 0 16,0 0-16,0-25 15,0 0-15,-25 1 16,0 48 0,0 26-1,0-25-15,0 0 16,0-1-1,24-24 1,1 0-16,0-24 16,0-1-16,0 0 15,-25 0-15,24 25 16,-24-25-16,0 50 31,0 0-31,0 0 0,0 24 16,25-49-16,-25 25 15,25-25-15,0 0 16,-25 25-16,25-25 0,-1-25 16,1 0-1,0-24-15,-25 24 0,25 0 16,-25 0-16,0 1 0,25-1 16,-1 0-16,-24 0 0,0 0 15,25 1-15,-25-1 16,0 50-1,0-1-15,-25 1 16,25 0-16,0 25 16,0-1-16,0-24 0,0 0 15,0 0-15,0-1 16,0 1-16,0 0 0,0 0 16</inkml:trace>
  <inkml:trace contextRef="#ctx0" brushRef="#br0" timeOffset="54562.2005">6474 14709 0,'0'0'0,"-25"0"0,25-25 16,25 25-1,25 0 1,-26 0 0,51-24-16,-50 24 0,-1 0 15,1 0-15,0-25 0,0 25 16,0 0-16,-25-25 15,0 50 17,0 0-32,0-1 15,0 1-15,0 0 16,0 0-16</inkml:trace>
  <inkml:trace contextRef="#ctx0" brushRef="#br0" timeOffset="54690.0879">6747 14560 0,'0'-24'15,"25"24"17,-1 0-32,1 0 15,0 0-15</inkml:trace>
  <inkml:trace contextRef="#ctx0" brushRef="#br0" timeOffset="54990.0638">7020 14635 0,'0'0'15,"0"25"-15,0-1 16,0 1 0,0 0-16,0 0 15,0 0 1,0-50-1,0 0 1,25 0-16,-25 0 16,0 1-16,24-1 0,-24 0 0,25 0 15,0 0 1,0 25 0,-25 25-16,0 25 15,0-25-15,0-1 0,0 1 16,0 0-16,0 0 15,0 0-15,25-25 16</inkml:trace>
  <inkml:trace contextRef="#ctx0" brushRef="#br0" timeOffset="55289.9447">7317 14585 0,'-24'0'15,"24"25"-15,0 0 16,0 0 0,0-1-16,0 1 0,0 0 15,0 0 1,24-25-16,-24 25 0,25-25 16,0 0-16,0 0 15,0-25-15,-25 0 16,0 0-16,24 0 0,-24 1 0,0-1 15,0 0-15,-24 25 0,24-25 16,-25 25-16,25-25 0,-50 25 16,25 0-16,1 0 15,24 25 1,0 0-16</inkml:trace>
  <inkml:trace contextRef="#ctx0" brushRef="#br0" timeOffset="55985.7172">7640 14585 0,'-25'0'16,"25"25"-1,0 0 1,0 0-16,25-1 15,-25 1 1,25-25-16,-25 25 16,24-25-16,1 0 15,0-25-15,0-24 16,0 24-16,-25 0 16,0 0-16,24 25 0,-24-25 15,0 50 16,-24-25-31,24 25 16,0 0-16,0 24 0,0-24 16,24 0-1,1-25-15,0 0 16,0 0-16,0-25 0,24 0 16,-24 1-16,-25-1 15,25 25-15,-25-25 0,25 25 0,-25-25 16,25 25-16,-25 25 47,24-25-16,1 0-31,-25-25 16,25 0-1,-25 1-15,0-1 16,-25 25-1,25 25 1,0-1-16,-25 26 0,25-25 16,0 0-16,0-1 15,25 1-15,0 25 0,0-25 16,-25-1-16,25 1 0,-25 0 16,24 0-16,-24 0 15,-24-25-15,-1 0 16,0 0-16,0-25 15,0 25 1,25-25-16</inkml:trace>
  <inkml:trace contextRef="#ctx0" brushRef="#br0" timeOffset="56125.9825">8483 14709 0,'25'0'0,"0"0"63</inkml:trace>
  <inkml:trace contextRef="#ctx0" brushRef="#br0" timeOffset="65662.9024">11435 4490 0,'0'0'0,"-25"0"16,25-25-16,0 0 16,0 50 77,-25-25-77,25 25-16,0-1 16,0 1-16,0 0 0,-24 0 15,24 0-15,0 24 16,0-24-16,0 0 0,-25 0 15,25-1-15,0 1 16,0 0-16,0 0 16,0-50-1,0-25 1,0 26-16,25-1 16,-25 0-16,24 0 15,-24 0-15,25-24 0,0 24 0,-25 0 16,25 0-16,0 1 15,-25-1-15,24 25 16,-24-25-16,0 50 31,25 24-15,-25-24-16,0 0 0,0 0 16,0 0-16,25 24 0,-25-24 0,0 0 15,0 0-15,25-1 16,-25 1-1,25-25-15,-1-25 16,-24-24-16,25 49 16,-25-25-16,25-25 0,25 1 15,-26 24-15,-24 0 0,25 0 16,0 1-16,-25-1 0,25 0 16,0 25-16,-25-25 0,0 50 31,0 0-31,0 0 15,0 24-15,0-24 0,0 0 16,0 0-16,0-1 0,0 1 16,0 0-16,0 0 0,0 0 15,0-1-15,24-24 16,1 0 0</inkml:trace>
  <inkml:trace contextRef="#ctx0" brushRef="#br0" timeOffset="65943.2387">12105 4539 0,'0'25'15,"0"0"1,0 0 0,0 24-16,0-24 15,0 0-15,0 0 16,24-25-16,1 0 0,0-25 31,0 0-31,-25 0 0,0 0 16,0 1-16,0-1 15,0 0-15,-25 25 0,25-25 0,-50 25 16,26 25 0,24 0-1,24-25-15</inkml:trace>
  <inkml:trace contextRef="#ctx0" brushRef="#br0" timeOffset="66867.7999">12477 4663 0,'0'0'0,"0"-25"16,25 25-16,-25-24 0,24-1 31,-73 25-15,-1 0-1,25 0 1,-24 25-16,24 24 16,25-24-1,-25 0-15,25 0 0,0-1 16,25-24 0,0 25-16,0-25 15,-1 0-15,1-49 16,0 24-16,0 0 0,0 0 15,-1 0-15,1-24 0,-25 24 16,25 0-16,-25 0 0,25 1 16,-25-1-16,0 0 0,25 25 15,-25-25-15,0 50 32,-25 0-32,25 0 15,0 24-15,-25-24 0,25 0 16,0 0-16,0-1 0,0 26 15,0-25 1,25-25-16,0 0 16,-1 0-16,1-25 0,-25 0 15,25 0-15,0 1 16,0-1-16,-1 0 16,1 0-1,-25 50 1,-25 0-1,25 0-15,0-1 16,0 1-16,0 0 16,25-25-1,0 0 1,0 0-16,0-25 16,-1 25-16,-24-25 0,25 25 0,-25-24 15,25 24-15,-25-25 0,0 50 31,0-1-15,0 1-16,0 0 16,0 0-16,25-25 15,24 0 1,-24 0-16,0-25 16,0 0-16,-25 0 15,25-24-15,-1 24 0,1 0 16,-25 0-16,25 1 0,0-26 15,-25 25-15,25 0 0,-25 1 0,0-1 16,25 25 0,-25 49 15,-25-24-31,25 0 16,0 25-16,0-1 0,-25-24 15,25 0-15,0 0 0,0 24 16,0 1-16,0-25 0,0-1 15,0 1-15,25 0 0,0 0 16,-1 0-16,1-25 16</inkml:trace>
  <inkml:trace contextRef="#ctx0" brushRef="#br0" timeOffset="67199.4161">13643 4663 0,'0'0'0,"24"-49"15,-24 24 1,0 0-16,0 0 16,-24 25-16,-1 0 15,0 0-15,0 25 16,0-25-16,1 0 16,24 25-16,0 0 0,0-1 15,0 1 1,24-25-16,1 0 15,0 0-15,0 0 16,0 0 0,-25-25-16,0 50 15,0 0-15,0 0 16,0 0 0,0-1-16,24-24 15,1 0-15,0 0 16,0-24-16</inkml:trace>
  <inkml:trace contextRef="#ctx0" brushRef="#br0" timeOffset="67383.0559">14039 4390 0,'25'-24'15,"-50"48"-15,50-73 0,0 49 0,-25-25 16,0 50 0,-25 24-1,25-24-15,-25 0 16,25 0-16,0 0 0,0 24 15,0 1-15,0-25 0,0-1 16,0 26-16,0-25 0,25 24 16,-25-24-16,25-25 15</inkml:trace>
  <inkml:trace contextRef="#ctx0" brushRef="#br0" timeOffset="67671.7123">13965 4539 0,'0'0'0,"-25"0"0,50 0 32,0 0-17,24 0-15,-24 0 0,0 0 0,25 0 16,-26 0-16,1 0 0,25 0 16,-25 0-16,-1 25 15,1-25 1,-25 25-16,0 0 15,0-1-15,-25-24 16,25 25-16,0 0 0,0 0 16,0 0-1,-24-25 1,24-25-16,0-25 16</inkml:trace>
  <inkml:trace contextRef="#ctx0" brushRef="#br0" timeOffset="68211.6989">14263 4390 0,'0'-24'16,"0"-1"-16,-25 25 0,25-25 16,25 25 15,-25 25-31,24-25 16,26 25-16,-50-1 0,25-24 15,0 25-15,0-25 16,-25 25-16,49 0 0,-24 0 15,0-25-15,-25 24 0,25-24 0,-1 25 16,-24 0-16,0 0 16,0 0-1,0-1-15,0 1 16,0 0-16,25-25 16,0 0-1,25-25-15,-26 25 0,-24-25 16,25 25-16,0-24 0,-25-1 15,25 0-15,-25 0 16,0 0-16,0 1 0,-25-1 16,0 25-16,0 0 0,1 0 15,-1 0-15,25 25 32,25-25-32,-1 0 15,1 0-15,0 0 0,0 0 16,0 0-16,-1 0 0,26 0 15,-25 0-15,0 0 16,-1 24-16,1 1 16,-25 0-1,0 0-15,25 0 16,-25-1-16,25 1 0,0-25 16,24 25-16,-24-25 0,0 0 15,24 0-15,-24 0 0,25 0 16,-50-25-16,25 25 15</inkml:trace>
  <inkml:trace contextRef="#ctx0" brushRef="#br0" timeOffset="68804.8231">12129 5135 0,'-24'0'16,"48"0"-1,1 0 1,0 0-16,0 0 16,49 24-16,-49-24 15,25 0-15,24 0 0,-24 0 16,99 0-16,-75 0 0,25 0 16,-24 0-16,24 0 0,0 25 15,124-25-15,-99 25 0,-24-25 16,24 25-16,-25-25 0,124 0 15,-149 0-15,26 0 0,-26 0 16,0 0-16,1 0 0,49 0 16,-74 0-16,-1-25 0,-24 25 0,0-25 15,24 0-15,-49 1 16,-24 24 0,-26 0-16,25-25 15</inkml:trace>
  <inkml:trace contextRef="#ctx0" brushRef="#br0" timeOffset="77478.6881">17363 4812 0,'0'-25'16,"25"25"-1,-25-25-15,25 25 16,0-24-16,-1 24 0,-24-25 15,25 25-15,0 0 0,-25-25 16,0 0 0,0 0-1,0 1 1,-25 24-16,0 0 16,1 0-16,-1 0 15,-25 0-15,25 0 0,1 0 16,-1 24-16,0-24 0,0 25 15,-24 0-15,24 0 0,0-25 16,25 25-16,-25-25 0,25 24 0,-25 1 16,25 0-16,0 0 0,0 0 15,50 24-15,-25-49 16,0 25-16,-1-25 0,1 25 16,25-25-16,-1 25 0,-24-25 15,0 25-15,0-25 0,0 24 16,24 1-16,-24-25 0,-25 25 15,25-25-15,0 25 0,0 0 16,-25-1-16,24-24 16,-24 25-16,0 0 15,-24 0-15,-1-25 16,0 25-16,-25-25 16,25 0-16,1 0 0,24 24 15,-25-24-15,0 0 0,0 0 0,25-24 31,0-1-31</inkml:trace>
  <inkml:trace contextRef="#ctx0" brushRef="#br0" timeOffset="77682.3527">17810 5060 0,'25'0'16,"-25"25"15,0 0-15,0 0-16,0-1 0,0 1 15,0 0 1,24-25 0,-24-25-1</inkml:trace>
  <inkml:trace contextRef="#ctx0" brushRef="#br0" timeOffset="77799.1756">17959 4887 0,'0'0'0,"-25"0"15,50 24 17</inkml:trace>
  <inkml:trace contextRef="#ctx0" brushRef="#br0" timeOffset="78338.9681">18405 5035 0,'0'0'0,"-25"-24"15,25-1 16,-25 25-31,1-25 16,-1 25 0,0 0-16,0 0 0,0 0 15,1 0-15,-1 0 0,0 25 16,25 0 0,0-1-16,0 1 15,0 0-15,25-25 16,-25 25-16,25-25 15,-1 0-15,1 0 16,0 0-16,0-25 16,0 25-16,-1 0 15,1 0 1,-25 25 0,25 0-16,-25-1 15,25 1-15,-25 0 16,0 25-16,25-26 0,-25 1 0,0 0 15,0 25-15,0-26 0,0 26 16,0-25-16,0 0 0,-25-1 16,25 1-16,-25 0 15,0-25 1,-24 0-16,49-25 16,-25 25-16,25-25 0,-25 25 0,25-24 15,-25-1-15,25 0 16,0 0-16,0-24 0,25 24 15,25-25-15</inkml:trace>
  <inkml:trace contextRef="#ctx0" brushRef="#br0" timeOffset="79030.5019">18728 4986 0,'0'25'46,"24"-1"-30,-24 26-16,0-25 16,0 0-1,25-1-15,0-48 32,0-1-17,0 0-15,-25 0 16,24 0-16,-24 1 0,25 24 15,-25-25-15,25 25 16,-25 25 15,25-1-15,-25 1-16,0 0 0,25-25 16,-25 25-16,24-25 15,1 25-15,0-25 0,0 0 0,0 0 16,-1 0-16,26 0 15,-25 0-15,0 0 0,-1-25 16,1 25-16,25 0 0,-25-25 16,-1 0-16,1 25 0,0-25 15,0 1-15,-25-1 16,0 0-16,-25 25 16,0-25-16,0 25 15,1 0-15,-1 0 0,0 0 16,0 0-16,25 25 15,-25-25-15,25 25 16,0 0-16,0-1 16,0 1-16,25-25 31,0 0-31,-25 25 16,25-25-16,0 0 15,-25 25 1,24-25-16,-24 25 0,25-25 15,-25 24-15,25-24 16,-25 25-16,25-25 16,-25 25-16,25-25 15,-25-50-15,24 26 16,1-1-16</inkml:trace>
  <inkml:trace contextRef="#ctx0" brushRef="#br0" timeOffset="79296.5084">19844 4614 0,'0'-25'16,"0"50"-16,0-75 0,0 75 31,0 24-15,-25-24-16,25 0 15,0 0-15,0 0 0,0 24 16,0-24-16,0 0 0,0 0 15,-25 0-15,25 49 0,0-49 16,0 0-16,0 24 0,0-24 16,0 0-16,25 24 0,25-24 15,-26 0-15,1-25 0,0 25 0,49-25 16,-24 0-16,-25 0 0,24 0 16</inkml:trace>
  <inkml:trace contextRef="#ctx0" brushRef="#br0" timeOffset="84560.8778">17239 6474 0,'0'0'0,"-25"0"16,25-25-16,-24 25 16,24 25 15,-25-25-16,25 25-15,0 24 0,-25-24 16,25 0-16,0 25 16,-25-26-16,0 26 0,25 0 0,-24-26 15,24 1-15,0 25 0,-25-25 16,25 49-16,-25-49 0,25 0 16,0 0-16,0-1 15,0-48 1,0-26-1,0 0-15,0 26 0,0-26 16,0 0-16,25 25 0,0-74 16,-1 50-16,-24 24 0,25-25 15,-25 25-15,25-49 0,0 74 16,-25-25-16,0 0 0,25 25 0,-1 25 16,-24 0-1,25 0-15,-25 24 16,25 1-16,-25 0 15,0-1-15,0-24 0,25 25 0,-25 24 16,0-24-16,0-25 0,0 24 16,0-24-16,0 0 0,0 24 15,0-24-15,0 0 0,-25-25 16,-25 0 0,50-25-16,-24 0 0,-1 1 15</inkml:trace>
  <inkml:trace contextRef="#ctx0" brushRef="#br0" timeOffset="84967.089">17090 6896 0,'0'-25'0,"0"0"16,25 0 0,0 25-16,-25-25 15,25 25-15,0 0 0,-1 0 0,1-24 16,25 24-16,-25 0 0,-1 0 16,1-25-16,0 25 0,0 0 15,0 0-15,-1-25 16,-24 50 15,0 0-15,0-1-16,0 1 15,0 0-15,0 0 0,0 0 16,-24 0-16,24-1 0,0 1 16,24-25-1,-24-25-15,25 1 16,0-26-16,-25 25 0,25 0 0,-25 0 15,25 1-15,0-1 16,-25 0-16,24 25 0,-24-25 16,25 25-1,-25 25-15,0 0 0,0 0 16,25-1-16,-25 26 0,25-25 16,-25 0-1,25 24-15,-1-49 16,-24 25-16,25-25 15,0 0-15</inkml:trace>
  <inkml:trace contextRef="#ctx0" brushRef="#br0" timeOffset="85346.5293">18033 6722 0,'0'0'0,"0"-25"15,-25 25-15,0 0 0,1 0 16,-1 0-16,0 0 15,0 0-15,25 25 0,-25 0 16,1 0-16,24-1 0,-25 1 16,25 0-1,0 0-15,0 0 0,25-25 16,-1 0-16,1 0 16,0-25-16,0 25 0,-25-25 15,25 25-15,-25-25 0,24 25 16,-24-25-16,-24 50 47,24 0-32,24-25 1,1 25-16,0-25 16,-25 25-1,25-25-15,-25-25 31,25 25-31</inkml:trace>
  <inkml:trace contextRef="#ctx0" brushRef="#br0" timeOffset="85656.8873">18281 6573 0,'0'0'0,"0"-25"16,25 1-16,-25-1 0,25 0 15,-25-25 1,0 75 0,-25 25-1,25-25-15,0-1 0,-25 1 16,25 0-16,0 49 0,0-49 15,0 25-15,0-25 0,0-1 16,0 1-16,0 25 0,0-25 16,0 0-16,25-25 15,-25-25 1</inkml:trace>
  <inkml:trace contextRef="#ctx0" brushRef="#br0" timeOffset="86262.4975">18554 6697 0,'-25'0'16,"0"0"-1,25 25-15,-25 0 16,25 0-16,0-1 16,0 1-16,25 0 15,0 0-15,0-25 0,0 0 16,0 0-16,-1 0 15,1-25-15,0 0 0,-25 0 16,0 1-16,0-1 16,0 0-16,-25 0 0,0 25 15,1-25-15,-1 25 16,0 0-16,25 25 0,0 0 16,0 0-16,25-25 15,0 0-15,-1 0 0,1 0 16,25 0-16,-1 0 0,1 0 15,0 0-15,-26 0 0,26 0 16,0-25-16,-26 0 0,1 25 16,0-25-1,-25 1-15,-25 24 16,-24 0 0,24 0-16,0 24 0,0-24 0,0 25 15,1-25-15,24 25 16,24 0-1,1-25 1,0 25-16,-25-1 16,25 26-16,0-25 0,-25 25 15,0-1-15,24 1 16,1 74-16,-25-50 0,25-24 16,-25-1-16,25 26 0,-25-26 15,0 51-15,0-76 0,0 1 0,0 0 16,0 0-16,-25-25 0,0 0 15,0-25-15,25 0 16,-24 0-16,-1-49 16,25 49-16,0 0 0,0-24 0,0 24 15,0-25-15</inkml:trace>
  <inkml:trace contextRef="#ctx0" brushRef="#br0" timeOffset="87263.4878">16942 10517 0,'0'0'0,"-25"0"0,25-25 15,0 75 17,0-25-32,0 0 15,0-1-15,0 26 0,0-25 0,0 24 16,0 26-16,-25-26 15,25-24-15,0 25 0,0-1 16,0-24-16,0 50 0,0-51 16,0 1-16,0 0 15,0-50 1,0 0-16,0 1 0,0-26 16,0 0-16,0 1 0,0 24 15,0-25-15,25-49 0,0 50 16,-25-1-16,24 0 0,-24 1 15,25-1-15,0 1 0,0 24 16,0 0-16,-25 0 0,24 25 0,1 0 16,0 25-16,0 0 0,0 0 15,-25-1-15,0 26 16,24 24-16,-24-24 0,0 0 16,0-1-16,0 1 0,0-25 0,-24 74 15,-1-74-15,0-1 0,0 26 16,0-25-16,1 0 15,-1-25-15,0 0 0,0-25 16,25 0 0,0 0-16,0 0 0,25 1 15,-25-1-15</inkml:trace>
  <inkml:trace contextRef="#ctx0" brushRef="#br0" timeOffset="87422.6843">17388 10691 0,'25'0'0,"-50"0"0,50 25 15,-25 24-15,0 1 16,0-25-16,0-1 0,0 1 16,0 0-16,0 25 0,0-1 15,0-24-15,0 0 16,25-25-16,-25-50 16,0 25-16</inkml:trace>
  <inkml:trace contextRef="#ctx0" brushRef="#br0" timeOffset="87527.3745">17462 10592 0,'0'0'0,"-24"0"16,24-25-16,-25 25 16,25-25-16,0 50 15,0 0-15,25-1 16</inkml:trace>
  <inkml:trace contextRef="#ctx0" brushRef="#br0" timeOffset="88091.1406">17884 10716 0,'25'-25'0,"-25"0"0,0 0 16,0 0-1,0 1-15,-25 24 16,0 0-16,1 0 16,-26 0-16,25 24 0,0-24 0,1 25 15,-1 0-15,0-25 0,-25 50 16,26-26-16,24 1 15,0 0-15,24 0 16,26-25-16,-25 0 16,24 0-16,-24 0 15,0 0-15,0 0 16,0 25-16,-25 24 16,0-24-16,0 0 15,24 0-15,-24 74 0,0-74 16,0 24-16,0 1 0,-49 0 0,49 24 15,0-49-15,-25 24 0,0-24 16,25 0-16,-25 0 16,1-25-16,24-25 15,0 0-15,0-24 0,0 24 16,24-25-16,1 25 0,0-24 16,0-1-16,49-49 0,-49 49 0,25 1 15,-1-1-15,-24 0 0,49-24 16,-49 49-16,0 0 0,0 1 15,-25-1-15,25 25 16,-25-25-16,24 25 0,-24 25 16,0 0-16,0 24 15,-24-24-15,24 0 0,0 0 16,0-1-16,0 26 0,0-25 16,0 0-16,24-25 15,-24-25 1,0 0-16,0 0 0,0 0 0,0-24 15</inkml:trace>
  <inkml:trace contextRef="#ctx0" brushRef="#br0" timeOffset="88462.8627">18182 10468 0,'0'0'0,"-25"-25"0,0 25 16,50 0 15,0 0-15,0 0-16,24 0 0,-24-25 15,0 25-15,0-25 0,-1 0 16,1 1-16,25-26 0,-25 25 0,-1 0 16,-24 1-16,25 24 0,0-50 15,-25 25-15,0 0 32,0 50-17,0 25-15,-25-1 16,25-24-16,0 25 0,0-1 15,0-24-15,-25 74 0,25-74 16,0 25-16,0-1 0,0 1 16,0 24-16,0-24 0,0-25 15,0 24-15,0-24 0,0 25 16,0-1-16,-24-24 0,24 0 0,0 0 16,0 0-16,0-1 0,0-48 31,0-1-16</inkml:trace>
  <inkml:trace contextRef="#ctx0" brushRef="#br0" timeOffset="88871.357">18380 10790 0,'0'0'0,"-25"0"16,25-25-16,0 0 16,25 25-1,0 0-15,25 0 16,-26 0-16,1 0 0,25 0 0,49 0 15,-49 25-15,-25-25 0,24 0 16,1 0-16,24-25 0,-49 25 16,0 0-16,0-24 15,-50 24 1,-25 0-16,25 0 0,1 0 16,-26 24-16,25 1 15,0 0-15,1 0 16,-1 24-16,25-24 15,0 0-15,25 0 16,-1-25-16,1 0 16,0 0-16,25-25 0,-26 0 15,1 0-15,0 25 16,-25 25 15,0 25-31,0-25 16,0-1-16,0 1 15,25-50 1,0-24 0,-1 24-16</inkml:trace>
  <inkml:trace contextRef="#ctx0" brushRef="#br0" timeOffset="89043.5539">19273 10294 0,'0'0'0,"0"-25"16,-25 50-1,25 0-15,-24 0 0,24 24 16,0 26-16,-25-26 0,25 1 16,0 24-16,0-24 0,0 49 15,0-49-15,0-1 0,25 1 16,-25-1-16,24-24 0,26 50 16,-25-51-16</inkml:trace>
  <inkml:trace contextRef="#ctx0" brushRef="#br0" timeOffset="101370.8094">20265 6300 0,'0'0'0,"0"-24"16,-24 24-16,-1 0 16,25 24-1,0 1 1,0 0-16,0 0 16,0 0-1,0-1-15,0 1 0,25 0 16,-25 0-16,0 0 0,0 24 15,0 1-15,0-25 0,0 24 0,0-24 16,0 25-16,0 24 16,0-24-16,0-1 0,0 1 0,0 0 15,0 74-15,0-75 16,0 26-16,0-26 0,-25 1 0,25-1 16,0 75-16,-25-74 0,25 0 0,0-1 15,0 1-15,0 24 16,0-49-16,0 0 0,0 0 15,0-1-15,0-48 16,0-1 0</inkml:trace>
  <inkml:trace contextRef="#ctx0" brushRef="#br0" timeOffset="101743.5463">20216 7144 0,'0'-25'16,"25"25"-1,-1 0-15,1 0 16,0 0-16,0 0 15,0 0-15,24 0 16,26 0-16,-26 0 0,26 0 16,-26 0-16,26 0 0,24 0 0,99 0 15,-98 0-15,24 0 16,-25 0-16,25 0 0,99 0 16,-124 0-16,25 0 0,-24 0 15,-1 0-15,74 0 0,-98 0 0,-1 0 16,1 0-16,-51 0 0,26 0 15,0 0-15,-26 0 0,-24-25 16</inkml:trace>
  <inkml:trace contextRef="#ctx0" brushRef="#br0" timeOffset="103343.2138">20265 7119 0,'25'0'47,"-25"-25"-47,0 0 15,0 1 1,25-1-16,-25 0 0,0 0 16,0 0-16,0 1 0,25-26 15,0 25-15,-25 0 0,24 0 16,-24 1-16,25-1 15,0 0-15,-25 0 0,25 25 0,-25-25 16,25 25-16,24-24 0,-24-1 16,0 25-16,0-25 0,-1 25 15,26-25-15,-25 25 0,0 0 16,0 0-16,-1 0 0,1 0 16,0 0-16,0 0 15,-25 25-15,25-25 0,-1 25 16,1 0-16,0-1 15,0 1 1,-25 0-16,25-25 0,-25 25 0,24-25 16,-24 25-16,25 24 0,-25-24 15,25 0-15,-25 0 0,25 0 16,0 24-16,-1-24 0,-24 0 16,25 0-16,-25 24 0,25-24 15,0 25-15,0-26 0,-25 1 0,0 0 16,24 0-16,-24 24 15,0-24-15,25-25 0,-25 25 0,0 0 16,25-25-16,0 25 16,0-1-16,-1 1 15,1-25-15,0 25 0,0 0 0,0-25 16,-1 25 0,1-25-16,0 0 15,0 0-15,24 0 16,-24-25-16,0 25 15,0 0-15,0 0 0,0-50 16,-1 25-16,1 1 0,0-1 0,0 0 16,0-25-16,-1 26 0,-24-1 15,0-25-15,25 25 16,-25 1-16,25-51 0,-25 26 16,0 24-16,0-25 0,0 25 0,0-49 15,25 49-15,-25 0 0,0 0 16,25-24-16,-25 24 0,24-25 15,-24 26-15,25-1 0,-25 0 16,25-25-16,0 50 16,-25-24-16,25 24 0,-25-25 15,24 0-15,1 25 16,-25-25-16,25 25 0,0-25 16,0 25-16,-1 0 15,1 0-15,0 25 16,0 0-16,0 0 15,-1 24-15,1-24 16,-25 0-16,25 0 0,-25 0 16,25-25-16,0 49 0,-25-24 15,24 0-15,-24 0 0,0-1 16,25 26-16,-25-25 0,25 0 16,-25 0-16,0-1 0,0 1 15,0 25-15,0-25 0,25 24 0,-25-24 16,0 0-16,0 24 15,0-24-15,0 0 0,0 0 0,25 0 16,-25-1-16,0 26 16,0-25-16,24-25 0,-24 25 0,25-1 15,0 1-15,0 0 0,0-25 16,0 25 0,24-25-16,-24 0 15,0 0-15,0-25 0,24 0 16,-24 0-16,0 1 0,0 24 15,-1-25-15,1 0 0,0-49 0,0 49 16,-25 0-16,25-25 0,-1 26 16,1-51-16,-25 26 15,25 24-15,-25-25 0,25 25 16,-25-24-16,25-26 0,-25 50 0,24 1 16,-24-1-16,0 0 0,25-25 15,-25 26-15,0-1 0,25 0 16,0 0-16,0 0 15,-1 1-15,1 24 16,25 0-16,-25 0 16,-1 0-16,1 0 0,0 0 15,0 24-15,0 1 0,-1 0 16,1-25 0,0 50-16,-25-26 0,25 1 15,0-25-15,-1 25 0,1 0 16,0 24-16,0-24 0,0 0 0,0 0 15,-1-25-15</inkml:trace>
  <inkml:trace contextRef="#ctx0" brushRef="#br0" timeOffset="104299.2745">20687 10368 0,'0'0'16,"0"-24"-16,0-1 0,0 0 15,25 0 1,-25 50 15,0 0-31,0 0 0,0-1 16,0 1-16,0 50 0,0-51 16,0 26-16,0 0 0,0-1 15,0 50-15,0-49 0,0 24 16,0-24-16,25 24 0,-25-24 15,25 99-15,-25-75 0,0-24 16,0 24-16,0 1 0,24 74 0,-24-100 16,0 26-16,0-26 0,0 1 15,0-1-15,0 26 0,0-50 16,0-1-16,0 1 16</inkml:trace>
  <inkml:trace contextRef="#ctx0" brushRef="#br0" timeOffset="104693.2521">20861 11311 0,'0'0'0,"0"-25"15,-25 25 1,50 0 15,24 0-15,1 0-16,-25 0 0,24 0 16,1 25-16,0-25 0,98 0 15,-73 25-15,-1-25 0,25 25 0,1-25 16,-1 0-16,124 24 0,-99-24 15,0 25-15,0-25 0,0 0 16,124 25-16,-124 0 0,-24-25 16,24 0-16,-25 25 0,0-25 15,75 0-15,-100 24 0,-24-24 16,-1 0-16,-24 0 0,25-24 16,-50-1-1,-50 25-15,25-25 0</inkml:trace>
  <inkml:trace contextRef="#ctx0" brushRef="#br0" timeOffset="106779.3927">20861 10716 0,'0'0'0,"-25"0"0,0 0 16,0 0-16,50 0 62,0 0-46,25 0-16,-26 0 15,26 0-15,-25 0 0,24 0 16,75 0-16,-74 24 0,24-24 16,-24 0-16,24 0 0,75 25 15,-99-25-15,24 25 0,-24-25 16,24 0-16,-24 0 0,24 0 0,-24 25 15,-25-25-15,0 0 16,-1 0-16,-24 25 63,0-1-63,0 1 15,0 0 1,0 0-16,0 0 0,0-1 15,0 1-15,0 50 0,0-51 16,0 26-16,0-25 0,0 25 16,0-1-16,-24 50 0,24-49 0,0 0 15,0-1-15,0 1 0,24 49 16,-24-49-16,25-1 0,-25 1 16,0-1-16,0 1 0,0 49 15,0-74-15,0 25 0,0-26 16,0 1-16,0 25 0,0-25 15,25-50 32,0 0-47,0 0 16,-1 0 0,1 25-1,0 0 1,0 0-16,0 25 15,-1-25-15,51 25 0,-50-25 16,24 0-16,1 0 0,-1 0 16,26 25-16,-26-25 0,1 0 0,-25 0 15,25 0-15,-26 0 16,26 0-16,-25 0 0,0 0 16,-1-25-1,-24 0 1,0 0-16,0 1 15,0-1-15,0 0 16,0 0-16,0 0 0,0 1 16,0-1-16,0 0 0,0 0 15,0-74-15,0 74 0,0-24 16,0-1-16,0 0 0,0-49 16,0 50-16,0-1 0,0 25 15,0-24-15,0-1 0,0-49 16,0 49-16,0 25 0,0-24 15,0 24-15,0-50 0,0 51 16,0-1-16,0 0 0,0 0 16,0 50 62,25-25-78,0 0 15,0 25 1,24-25-16,-24 0 16,0 25-16,0-25 0,24 0 15,51 24-15,-51-24 0,1 25 0,24-25 16,-24 0-16,24 25 0,50-25 16,-74 25-16,24-25 0,1 25 15,-26-25-15,51 0 0,-76 0 16,26 0-16,-25 0 15,0 0-15,-1 0 0,1 0 16,-50 0 47,1 0-63,24 24 15,-25 1-15,0 0 16,25 0-16,-25 25 0,25-26 15,-25 1-15,25 25 0,-24-1 16,24 26-16,0-26 0,-25 1 16,25 0-16,0-1 0,0 1 15,0 49-15,0-49 0,0-1 0,0 1 16,0-1-16,0 1 0,0-25 16,0 0-16,0-1 15,0 1 1,0-50-1,25 1-15,-1-1 16,1 25 0,0-25-16,0 25 15,0 0-15,-1-25 16,1 25-16,0 0 0,25 0 16,-26 25-16,26-25 0,24 25 15,-24 0-15,0-1 0,-1-24 0,1 25 16,49 0-16,-74-25 0,24 25 15,1-25-15,-25 0 16,25 0-16,-1 0 0,-24 0 16,0 0-16,0 0 15,-25-25-15,24 25 16,-24-25-16,0 0 16,0 1-16,0-1 15,0 0-15,0-25 16,0 26-16,0-26 15,25-24-15,-25 49 0,0-25 0,0-24 16,0 24-16,25 25 16,-25-24-16,25-1 0,0 1 0,-25-1 15,24 25-15,26-74 16,-25 0-16,-25 74 16,0-50-16,0 26 0,0 24 15,-25 25-15,25-25 16,50 25 31,-26 0-32,1 0-15,0 0 0</inkml:trace>
  <inkml:trace contextRef="#ctx0" brushRef="#br0" timeOffset="107384.8027">23688 11559 0,'0'0'0,"25"0"62,0 0-46,0 0-16,0 0 15,-1 0-15,1 0 0,0 25 16,50-25-16,-26 0 0,1 25 16,-1-25-16,1 24 0,0-24 0,98 25 15,-73 0-15,24-25 0,-25 25 16,26-25-16,73 49 16,-73-49-16,-26 25 0,0 0 0,1-25 15,-1 25-15,25-25 0,-49 0 16,0 25-16,-26-25 0,26 0 15,0 0-15,-26 0 16,1 0 0,-25-25-16,-25 25 15</inkml:trace>
  <inkml:trace contextRef="#ctx0" brushRef="#br0" timeOffset="131179.9983">9351 7689 0,'0'0'0,"0"25"15,25-25 79,0 0-78,0-25-1,0 1-15,-1 24 16,1-25-16,0 0 16,0 0-16,0 25 15,24-25-15,-49 1 16,25 24-16,0-25 0,24 0 15,-24 25-15,-25-25 0,25 25 16,0 0-16,0 0 0,-1-25 16,1 25-16,0-24 15,0 24 1,0-25-16,-1 25 0,1-25 0,0 25 16,0 0-16,25-25 0,-26 0 15,1 25-15,0 0 0,0-24 16,24-1-16,-24 25 15,0-25-15,0 25 0,0-25 16,-1 25-16,26-25 0,-25 1 16,0 24-16,-1 0 0,26-25 0,0 0 15,-26 25-15,1 0 0,0-25 16,0 25-16,0 0 16,-1-25-16,1 25 0,0-24 0,0 24 15,0-25-15,24 25 0,1-25 16,-25 25-16,24-25 0,-24 25 15,0-25-15,49 25 0,-49-24 16,25 24-16,-25 0 0,-1-25 16,1 25-16,25-25 0,-25 25 15,-1 0-15,1-25 0,0 25 16,0 0-16,49-25 0,-49 25 0,0 0 16,24-25-16,-24 25 0,50-24 15,-51 24-15,1 0 16,25 0-16,-25-25 0,-1 25 0,26 0 15,0-25-15,-26 25 16,1 0-16,25-25 0,-1 25 16,1 0-16,-25-25 0,25 25 0,-26 0 15,26-24-15,24 24 0,-49 0 16,25-25-16,-25 25 0,24 0 16,-24 0-16,49-25 0,-24 25 15,0 0-15,-26 0 0,26 0 16,49-25-16,-74 25 0,25 0 0,-1 0 15,1 0-15,-25 0 0,49 0 16,-24 0-16,-1 0 0,1 0 16,0 0-16,24-25 0,-24 25 15,-1 0-15,-24 0 16,25 0-16,-1 0 0,26 0 0,-26 0 16,-24 0-16,25 0 0,-26 25 15,1-25-15,50 25 0,-26-25 16,1 0-16,-25 0 0,24 0 15,26 25-15,-26-25 0,-24 25 16,25-25-16,-25 0 0,24 0 0,26 24 16,-51-24-16,26 0 0,-25 25 15,24-25-15,26 0 0,-50 25 16,-1-25-16,26 0 0,-25 0 16,24 25-16,1-25 15,-25 25-15,0-25 0,-1 0 0,1 0 16,25 24-16,-25-24 0,-25 25 15,24-25-15,1 0 0,0 25 16,25-25-16,-1 25 0,-24-25 16,0 25-16,0-25 0,24 25 15,-24-1-15,0-24 0,0 25 16,0-25-16,-1 25 0,26 0 0,-25-25 16,-25 25-16,25-25 0,-1 24 15,26 1-15,-25 0 16,0-25-16,-1 0 15,1 25-15,0-25 0,0 0 0,0 25 16,-1-25-16,-24 24 0,25 1 16,0-25-16,-25 25 0,25-25 15,-25 25-15,25-25 0,-1 25 16,-24-1-16,25-24 0,0 25 16,0-25-16,0 25 0,-1-25 15,1 25-15,0-25 0,-25 25 16,25-25-16,0 0 0,-25 24 15,24-24 1,1 0 0,-25-24 31</inkml:trace>
  <inkml:trace contextRef="#ctx0" brushRef="#br0" timeOffset="132184.2323">12998 6300 0,'0'0'0,"-25"-24"31,74 48 0,-49 1-31,50-25 16,-25 25 0,0-25-16,-25 25 0,24-25 15,1 25-15,0-1 16,0-24-16,0 25 0,0-25 16,-1 25-16,1-25 0,25 50 0,-25-50 15,-1 24-15,1 1 0,0 0 16,0-25-16,-25 25 15,-25 0 1,0-25-16,0 24 0,-24-24 16,24 25-16,-25 0 0,-24 0 15,49-25-15,0 25 0,-24-1 16,24-24-16,25 25 0,-25-25 16,0 25-16</inkml:trace>
  <inkml:trace contextRef="#ctx0" brushRef="#br0" timeOffset="132996.3918">13915 5978 0,'0'-25'16,"25"25"46,-25 25-62,0 0 31,0 0-31,0-1 16,0 26-16,0-25 16,0 0-16,0-1 15,0 1-15,-25 0 0,25 0 16,0 0-1,0-50 1,0-25 0</inkml:trace>
  <inkml:trace contextRef="#ctx0" brushRef="#br0" timeOffset="133542.7893">13866 5804 0,'0'-25'0,"0"1"16,-25 24 0,25-25-1,-25 25 1,0 0-16,25 25 15,-24-25-15,24 24 0,-25 1 16,0-25-16,25 25 0,-25-25 16,25 25-16,-25 0 0,1 0 15,24-1-15,-25 1 0,25 0 16,0 0-16,0 24 0,0-24 0,0 0 16,0 0-16,0 0 0,0-1 15,49 26-15,-49-25 16,25 0-16,0-1 0,0 1 15,24 0-15,-24 0 0,25 0 0,-25-25 16,-1 0-16,1 24 0,25-24 16,-25 0-16,24 0 0,-24 0 15,0-24-15,24-26 0,-24 50 16,0-25-16,25 0 0,-26-24 16,1 24-16,0-49 0,0 49 15,-25-25-15,25 25 0,-25-24 16,0-26-16,0 51 0,-25-26 15,25 25-15,-25 0 0,0 0 16,-24-24-16,24 49 0,0-25 16,0 25-16,0-25 0,-24 25 15,24 0-15,0 0 0,0 0 0,1 25 16,-1-25-16,0 25 0,0 0 16</inkml:trace>
  <inkml:trace contextRef="#ctx0" brushRef="#br0" timeOffset="145476.7503">17562 7913 0,'0'24'31,"-25"-24"-15,25 25-16,-25-25 15,25 25-15,0 0 0,0 0 16,0 0-16,0-1 16,0 1-16,0 0 15,-25 0-15,25 24 16,0-24-16,0 0 0,0 0 16,0 0-16,0-1 0,0 1 15,0-50 16,0 1-31</inkml:trace>
  <inkml:trace contextRef="#ctx0" brushRef="#br0" timeOffset="146095.0619">17512 7714 0,'0'0'0,"0"-25"16,-25 25 0,0 0-1,1 0-15,24 25 16,-25-25-16,25 25 0,-25-25 15,0 0-15,25 25 0,-25-25 16,25 25-16,-24-25 0,-1 24 16,0 1-16,0 0 15,0 0-15,25 0 0,-24-1 16,24 1-16,-25 0 0,0 0 16,0 25-16,25-26 15,0 1-15,-25 0 0,25 25 16,0-1-16,0-24 0,0 0 0,0 0 15,0-1-15,0 1 0,0 25 16,25-25-16,-25 24 0,0-24 16,50 0-16,-25 0 15,-1-1-15,1 1 0,0-25 16,0 0-16,24 25 0,-24-25 16,0 0-16,25 0 0,-26 0 0,1 0 15,50-25-15,-50 0 16,-1 1-16,1-1 0,0 0 0,25 0 15,-26 0-15,1 1 16,-25-1-16,0 0 0,25-25 0,-25 1 16,0-1-16,25 25 0,-25-24 15,0-1-15,0-24 0,0-26 16,-25 76-16,25-26 0,-25 0 16,25 26-16,-49-1 0,24 0 15,0 0-15,0 25 16,-24 0-16,24 25 15</inkml:trace>
  <inkml:trace contextRef="#ctx0" brushRef="#br0" timeOffset="146954.084">18182 7813 0,'0'25'31,"0"0"-15,-25 0-16,25 0 16,0-1-16,0 1 15,0 0 1,0 0-16,0 25 0,0-26 0,0 1 15,0 25-15,0-25 0,0-1 16,0 26-16,0-25 0,0 0 0,0-1 16,25 1-1,0-25-15,-25 25 16,49-25 0,-24-25-1,0 0-15,0 1 0,-1-1 16,-24 0-16,25 25 15,-25-50-15,25 26 0,-25-1 16,25 0-16,-25 0 16,25-24-16,-25 24 0,0 0 15,0 0-15,0 0 0,0 0 16,-25 25 0,25 25 15,0 0-16,0 0-15,25 0 0,-25 0 16,0 24-16,0-24 0,0 0 0,24 0 16,-24-1-16,25 26 15,-25-25-15,25-25 0,0 25 16,0-25-16,0 24 0,-1-24 16,1 0-16,0 0 15,0-24-15,24-1 0,-49 0 16,25 0-16,0 0 0,-25 1 15,25-26-15,-25 25 16,0 0-16,0 1 0,0-1 16,-25 0-16,0 0 0,25 0 15,-25 25-15,25-25 0,-24 25 16,-1 0-16,25 25 16,0 0-1,25-25 1,-1 0-16</inkml:trace>
  <inkml:trace contextRef="#ctx0" brushRef="#br0" timeOffset="147185.2021">19000 8111 0,'0'25'46,"0"0"-46,0 0 16,0-1-16,0 1 16,0 0-16,0-50 47,0 0-47,0 1 15,0-26-15</inkml:trace>
  <inkml:trace contextRef="#ctx0" brushRef="#br0" timeOffset="147292.8109">19050 7888 0,'0'0'0,"0"-25"15,25 25 1</inkml:trace>
  <inkml:trace contextRef="#ctx0" brushRef="#br0" timeOffset="147845.1206">19447 7838 0,'0'0'0,"0"-25"16,0 1 0,0-1-16,25 25 15,-25-25 1,0 0-16,0 0 15,0 1 17,-25 24-32,0 0 31,25 24-15,-25-24-16,25 25 0,-25 0 15,1 0 1,24 0-16,-25-1 15,25 1-15,0 0 16,-25-25-16,25 50 0,0-26 16,0 1-16,0 0 15,0 0-15,-25 0 0,25 0 16,0-1-16,0 1 16,0 0-16,0 0 15,0 24 1,0-24-16,0 0 0,0 0 15,0 24-15,0-24 16,0 0-16,0 0 16,0 0-16,0-1 0,0 1 15,0 0-15,0 0 16,-25-25 15,25-25-15,-24 25-16,-1-25 15,25 0-15</inkml:trace>
  <inkml:trace contextRef="#ctx0" brushRef="#br0" timeOffset="148084.3053">19149 8161 0,'0'0'0,"0"-25"15,25 25 17,0 0-32,0 0 15,-1 0-15,1 25 16,0-25-16,0 0 0,24 0 0,-24 0 16,0 0-16,0 0 0,0 0 15,24-25-15,-24 25 16,0-25-16</inkml:trace>
  <inkml:trace contextRef="#ctx0" brushRef="#br0" timeOffset="148241.5703">19621 8086 0,'-25'25'16,"50"-50"-16,-25 1 0,-25 24 15,25 24 1,0 1 0,0 0-16,0 0 15,0 0-15,0-1 0,0 1 16,0 0-16,0 0 15,-25-50 1</inkml:trace>
  <inkml:trace contextRef="#ctx0" brushRef="#br0" timeOffset="148372.4559">19621 7888 0,'0'0'0,"0"-25"31</inkml:trace>
  <inkml:trace contextRef="#ctx0" brushRef="#br0" timeOffset="173496.9552">8756 12650 0,'0'-24'47,"25"24"-31,-25-25 62,25 25-62,-25-25-1,24 25 1,-24-25-16,25 0 31,-25 1 0,25 24-31,-25-25 16,0 0 0,25 25-1,-25-25-15,25 25 16,-25-25-16,0 1 15,24 24-15,1-25 16,0 25 0,-25-25-16,25 0 15,0 0-15,0 1 16,-1-1-16,-24 0 16,25 25-16,0-25 15,-25 0-15,25 25 0,-25-25 16,25 1-16,-1 24 15,1-25-15,0 0 16,0 0 0,0 0-16,-25 1 0,24-1 15,26 0-15,-50 0 16,25 0-16,0 25 0,-25-24 16,49-1-16,-24 0 15,0 0-15,0 0 16,-1 1-16,1-1 0,0 0 15,-25 0-15,25 0 16,0 25-16,-25-24 0,24-1 16,1-25-16,0 50 15,-25-25-15,25 1 16,0-1-16,-1 0 16,1 0-16,-25 0 15,25 1-15,0-1 16,0 0-16,-1 0 15,1 0-15,0 1 16,0-1 0,0 0-16,0 0 0,-1 0 15,1 0-15,0 25 16,-25-24-16,25 24 0,0-25 16,-1 0-16,1 0 15,-25 0-15,25 25 16,0-49-16,0 49 0,-1-25 15,1 0-15,0 0 0,0 1 16,0 24-16,-25-25 0,24 25 16,1-25-16,0 0 0,0 25 15,0-25-15,-1 1 16,1 24-16,25-25 0,-25 0 16,-1 25-16,-24-25 0,25 25 15,0-25-15,0 1 16,0 24-16,-25-25 15,49 0-15,-24 25 0,0-25 0,0 25 16,-25-25-16,49 1 16,-24 24-16,0-25 0,0 25 0,-1-25 15,1 25-15,0-25 0,0 25 16,0-25-16,0 25 0,-1-24 16,1-1-16,0 25 0,0 0 15,0-25-15,-1 25 0,1-25 16,25 0-16,-25 25 0,-1-24 15,26 24-15,-25-25 0,24 0 0,-24 25 16,0 0-16,0-25 0,0 25 16,24-25-16,1 25 0,-25-24 15,-1 24-15,1 0 16,25-25-16,-1 25 0,-24-25 0,0 25 16,0 0-16,0-25 0,24 0 15,-24 25-15,0 0 16,0-25-16,0 25 0,24-24 15,-24 24-15,0-25 0,0 25 16,24-25-16,-24 25 0,25-25 16,-1 25-16,-24 0 0,0-25 15,0 25-15,49-24 0,-49 24 16,0 0-16,-1 0 0,1-25 16,25 25-16,-1-25 0,-24 25 15,0 0-15,0-25 16,24 25-16,-24-25 0,0 25 0,0 0 15,-25-24-15,25 24 0,24-25 16,1 25-16,-25 0 0,0-25 16,-1 25-16,26-25 0,-25 25 15,24 0-15,-24-25 0,0 25 16,25-24-16,-26 24 0,1-25 0,25 25 16,-25 0-16,-1-25 15,51 25-15,-50 0 0,-1-25 0,1 25 16,0 0-16,25 0 15,-1 0-15,-24-25 0,0 25 16,0 0-16,-1 0 0,26-24 0,-25 24 16,24 0-16,-24-25 0,0 25 15,25-25-15,-26 25 0,1 0 16,0 0-16,0 0 0,-25-25 16,50 25-16,-26 0 0,1 0 15,0-25-15,0 25 0,0 0 16,24 0-16,-24 0 0,0 0 0,0-24 15,-1 24-15,1 0 0,25 0 16,-25-25-16,24 25 0,-24 0 16,0 0-16,24-25 0,-24 25 15,0 0-15,0 0 16,-25-25-16,25 25 0,24 0 0,-24 0 16,0 0-16,0-25 15,-1 25-15,26 0 0,-25 0 16,0 0-16,-1 0 15,26-24-15,-25 24 0,0 0 16,0 0-16,-1 0 0,1 0 0,25 0 16,-25 0-16,-1 0 0,1 0 15,0 0-15,0 0 0,24 0 16,-24 0-16,0 0 16,0 0-16,0 0 0,-1 0 15,1 0 1,-25-25-16,25 25 0,0 0 15,0 0 1,24 0-16,-24 0 16,0 0-16,0 0 0,-1 0 15,26 0-15,-25 25 0,0-25 16,-1 0-16,1 0 0,0 0 0,25 0 16,-26 0-16,1 0 0,0 0 15,0 0-15,0 0 16,-50 0 15,0-25-15</inkml:trace>
  <inkml:trace contextRef="#ctx0" brushRef="#br0" timeOffset="174223.7336">13915 9227 0,'-24'0'0,"24"25"63,24-25-63,-24 25 16,25-25-16,0 0 15,0 0-15,0 25 16,24-25-16,-24 0 0,0 0 15,24 0-15,-24 25 16,25-25-16,-25 0 0,-1 24 0,1-24 16,0 25-16,-25 0 15,0 0-15,-25 0 16,0-25-16,-24 49 0,-1-24 16,25 0-16,-24 24 0,24-24 15,-25 0-15,1 49 0,-1-49 16,25 25-16,1-25 0,24-1 0,-25 1 15,0 25-15</inkml:trace>
  <inkml:trace contextRef="#ctx0" brushRef="#br0" timeOffset="183687.1354">17512 9203 0,'-25'0'16,"25"-25"-16,0 0 31,25 25-15,0 0 0,0-25-16,0 25 15,-1 0 1,1 0-1,0 25-15,-25 0 16,25-25-16,-25 49 16,0-24-16,0 0 15,-50 0-15,50 0 0,-25-1 0,1 1 16,-1 0-16,0-25 0,25 25 16,-25-25-16,0 25 0,25-1 15,-25-24 1,50 0-1,25 0 1,-25 0-16,0-24 0,-1 24 16,1 0-16,0 0 0,25 0 15,-26 0-15,-24-25 16,25 25-16,0 0 0,-25-25 16,25 25-16,-25-25 0,0 0 15</inkml:trace>
  <inkml:trace contextRef="#ctx0" brushRef="#br0" timeOffset="184133.622">17711 8954 0,'0'0'0,"-25"-24"0,25-1 0,-25 25 15,0-50-15,25 25 16,-25 1-16,25-1 15,-24 25-15,-1 0 16,0 0-16,0 25 16,0-25-16,0 49 0,1-49 15,-51 50-15,50-25 0,1 24 16,-1-24-16,0 25 0,0-25 16,-24 74-16,49-74 0,-25 24 15,25 1-15,0-1 0,0 26 16,0-26-16,25-24 0,-1 25 15,1-1-15,0-24 0,49 25 16,-24-25-16,-25-1 0,49 1 16,-24 0-16,49-25 0,-24 0 0,-26 0 15,1-25-15,-1 0 0,1 1 16,0-51-16,-26 26 0,1-1 16,0-24-16,-25 24 0,0-24 15,0-50-15,-25 74 0,0 0 16,1 1-16,-1-1 0,-25-24 15,1 49-15,24 0 0,0 25 0,0-25 16,0 25-16,-24 0 0,24 0 16</inkml:trace>
  <inkml:trace contextRef="#ctx0" brushRef="#br0" timeOffset="184879.3086">18380 8930 0,'0'0'0,"-25"0"0,1-25 16,-1 25-16,25-25 15,25 50 32,-1-25-47,51 0 0,-50 0 16,24 25-16,-24-25 0,25 0 15,24 0-15,-49 0 0,0 0 16,0 0-16,-1 0 0,1 0 16,-50-25-1,-24 25 1,24 0-16,0 0 0,0 0 0,1 0 15,-26 0-15,25 0 16,0 25 0,25 24-16,-25-49 15,25 25-15,0 0 16,0 0-16,0 24 0,0 1 0,0-25 16,-24 0-16,24-1 0,0 26 15,0 0-15,0-26 0,0 1 16,0 0-16,0 0 0,0 0 15,0-1-15,-25-24 16,25-24 0,0-1-16,0 0 0,0 0 0,-25 0 15,25-24-15,0 24 16,-25 25-16,25-25 16,25 25 15,25 0-31,-26 0 0,1 0 15,0 0-15,25-25 0,-25 25 16,49 0-16,-24 0 0,-26-24 16,26 24-16,-25 0 0</inkml:trace>
  <inkml:trace contextRef="#ctx0" brushRef="#br0" timeOffset="185406.5793">18951 9004 0,'0'-25'16,"0"50"15,0 0-31,0 0 16,-25 0-16,25-1 0,0 1 15,0 0-15,0 0 0,0 0 16,0 24-16,-25-24 0,25 0 16,0 0-16,0-1 15,25-48 1,-25-26-1,0 25-15,25 0 16,-25 1-16,49-26 0,-49 25 16,0 0-16,25 1 0,-25-1 15,25 0-15,-25 50 32,0 24-32,0-24 15,0 0-15,0 0 16,0 24-16,0-24 0,0 0 15,0 0-15,25-25 16,0 0 0,-1-25-16,-24 0 0,25 0 15,0 1-15,0-1 16,0-25-16,24 1 0,-24 24 0,0 0 16,-25 0-16,25 25 0,-1-25 15,-24 50 1,0 0-16,0 25 15,0-26-15,0 1 0,0 0 16,0 0-16,0 0 0,0 24 16,25-24-16,-25 0 0,0 0 15,50-25-15,-1 0 0,-24 0 0,25 0 16</inkml:trace>
  <inkml:trace contextRef="#ctx0" brushRef="#br0" timeOffset="186261.9019">20092 8954 0,'0'25'63,"0"0"-48,0 0-15,0 0 16,0 24-16,0 1 0,0-25 15,0 0-15,0-1 0,0 51 16,0-50-16,0-1 0,0 1 16,0 0-16,0 0 0,0-50 31,0-25-31,0 1 16,0 24-16,0-25 0,0 26 15,0-76-15,25 51 0,-25-1 16,0 0-16,0 26 0,24-26 15,1 0-15,0 50 0,-25-24 16,25 24-16,0-25 0,-1 25 16,1 0-16,0 49 15,0-49-15,-25 25 0,25 25 16,-25-25-16,24-1 0,-24 1 16,0 0-16,-74 25 0,49-25 15,0-25-15,1 24 0,-1-24 16,-25 25-16,1-25 0,24 25 15,0-25-15,0 0 16,0 0-16,50 0 31,0 0-31,0 0 16,0 0-16,-1 25 16,1-25-16,-25 25 0,25-1 15,0-24-15,0 50 0,-1-50 16,1 25-16,-25 0 0,25-25 0,0 24 15,24-24-15,-24 25 0,0-25 16,0 0-16,0 0 0,-1 0 16,26-25-16,-50-24 0,25 49 15</inkml:trace>
  <inkml:trace contextRef="#ctx0" brushRef="#br0" timeOffset="186602.6304">20687 9203 0,'25'-25'0,"-25"0"15,0 0 1,0 0-1,-25 25 1,0 0 0,0 0-16,-24 25 15,24-25 1,0 25-16,25 0 16,-25-25-16,25 25 0,0-1 15,25-24-15,25 0 16,-50 25-16,25-25 0,-1 0 0,1 0 15,0 0 1,-25-25-16,25 25 0,-25-24 16,-25 48 15,25 1-15,0 0-1,25 0-15,25-25 16,-1 0-1,1 0-15,-25 0 0</inkml:trace>
  <inkml:trace contextRef="#ctx0" brushRef="#br0" timeOffset="187002.8964">21109 9203 0,'0'0'0,"25"0"0,-25-25 0,0 0 16,0 0-1,-25 25-15,0 0 16,0 0-16,0 0 0,1 0 15,-1 0-15,0 0 16,0 25-16,0 0 16,25 0-16,-24-25 0,24 49 15,0-24-15,24-25 16,26 25-16,-25-25 0,0 0 16,-1 0-16,1-25 0,0 25 15,25-50-15,-50 26 16,24-1-16,1 0 0,0 0 15,-25 0-15,50-24 0,-50-1 16,24 25-16,-24 0 0,25 25 0,-25-24 16,0-1-16,-25 50 31,25-1-31,0 1 0,0 0 16,0 0-16,-24 25 0,24-26 15,0 26-15,0-25 0,0 0 16,0 24-16,24-24 15,1-25 1,0 0-16,25 0 0,-26-25 16,1 25-16,0-25 0</inkml:trace>
  <inkml:trace contextRef="#ctx0" brushRef="#br0" timeOffset="187133.6843">21555 9128 0,'0'25'47,"0"0"-47,0 0 15,0-1 1,25-48 0</inkml:trace>
  <inkml:trace contextRef="#ctx0" brushRef="#br0" timeOffset="187262.8442">21580 8979 0,'0'0'0,"0"-25"0,0 1 16,-25 24-16,25 24 31,25 1-15,0-25-1</inkml:trace>
  <inkml:trace contextRef="#ctx0" brushRef="#br0" timeOffset="187501.7156">21927 9128 0,'-24'0'0,"-1"0"16,0 25-16,0-25 16,25 25-16,-25 0 15,25-1-15,0 1 0,0 0 16,25 0-16,0-25 16,0 0-16,0 0 0,-1 0 15,1 0-15,0-25 0,0 0 0,-25 0 16,0 1-16,0-1 15,0 0-15,0-25 0,-25 26 16,0-1-16,0 0 0,-24 25 16,24 0-16</inkml:trace>
  <inkml:trace contextRef="#ctx0" brushRef="#br0" timeOffset="200354.1492">19695 8930 0,'25'0'31,"0"-25"-31,-1 25 16,1-25-16,0 0 0,25 0 15,-26 1-15,1-1 0,25 25 16,-25-25-16,24 0 0,1-24 0,-1 49 16,-24-25-16,25 0 0,-1 0 15,51-24-15,-51 24 0,1 0 16,-1 0-16,26 0 0,-1 1 16,100-51-16,-75 50 0,0 1 15,25-26-15,-24 25 0,24-24 16,99-26-16,-99 50 0,0-24 0,0 24 15,0-25-15,124-49 0,-124 49 16,0 1-16,0-1 0,0 1 16,0-1-16,124-24 0,-124 24 15,-25 0-15,1 1 0,24-1 16,-25 1-16,75-51 0,-75 51 16,0-26-16,-25 26 0,26-1 15,48-49-15,-73 49 0,24-24 16,-25 24-16,1 1 0,-1 24 15,75-74-15,-74 49 0,-26 0 16,26 1-16,-26-1 0,26 25 0,49-74 16,-75 74-16,1-24 0,-25 24 15,24 0-15,1-49 0,-25 49 16,-1 0-16,-24 0 0,25 1 16,-25-1-16,0 0 0,0 0 15,-25 0-15,1 0 16,-1 25-16,0-24 15,0 24 1</inkml:trace>
  <inkml:trace contextRef="#ctx0" brushRef="#br0" timeOffset="201034.6917">26045 5085 0,'0'0'0,"25"-25"15,0 25 1,-25-25-16,0 1 16,24 24-16,1-25 15,-25 0-15,0 0 0,0 0 16,0-24-1,-25 49-15,25-25 0,-24 0 16,-1 0-16,0 25 16,0 0-16,0 0 15,1 25-15,24 25 0,-25-25 16,25-1-16,-25 1 0,0 50 16,25-51-16,0 26 15,0 0-15,-25-1 0,25 1 0,0 24 16,-25 1-16,25-51 0,0 26 15,0 0-15,0 49 0,0-74 16,0-1-16,-24 26 0,24-25 16,0 0-16,-25-25 15,25-25 1,-25-25-16</inkml:trace>
  <inkml:trace contextRef="#ctx0" brushRef="#br0" timeOffset="201413.8399">25598 5333 0,'75'-25'0,"-50"25"15,24 0-15,-24 0 0,49-25 16,-49 25-16,0 0 0,25 0 16,-25 0-16,-1-24 0,1 24 15,0 0-15,-25 24 31,0 1-15,0 0-16,0 0 0,0 0 16,0-1-16,0 1 0,0 25 15,0-25-15,25-1 16,-25-73 15,0 24-15,25 0-16,-25 0 15,0 1-15,24-26 0,-24 25 16,25 25-16,-25-25 0,25 1 16,0 24-16,-25-25 0,25 25 15,-1 0 1,-24 25-16</inkml:trace>
  <inkml:trace contextRef="#ctx0" brushRef="#br0" timeOffset="202012.2095">26318 5507 0,'25'0'32,"-25"-25"-32,24 0 15,1-25-15,0 50 16,-25-24-16,25-1 0,-25 0 16,0 0-16,0 0 0,-25 25 15,0 0 1,0 0-16,1 0 0,-1 25 15,0-25-15,25 25 0,-25 0 16,25 0-16,0-1 16,25 1-16,25-25 15,-26 0-15,26 0 0,-25 0 16,0 0-16,49 0 0,-49-25 16,24 25-16,-24-24 0,0 24 15,-25-25-15,50 0 0,-50 0 16,24 25-16,-24-25 0,0 1 15,-49 24-15,24 0 16,0 0 0,-24 0-16,24 24 0,0-24 0,25 25 15,-25-25-15,25 25 0,-25 0 16,25 0-16,25-25 16,25 0-16,-1 24 15,-24-24-15,0 0 16,0 0-16,0-24 0,-25-1 15,-25 25 17,25 25-32,0-1 15,0 26-15,-25-25 0,25 24 16,0-24-16,0 0 0,0 49 16,0-49-16,0 25 0,0-25 15,0-1-15,0 1 0,-25 25 16,25-25-1,-25-50 1,25 0 0,0 0-16,25-24 0,25 24 15</inkml:trace>
  <inkml:trace contextRef="#ctx0" brushRef="#br0" timeOffset="203206.5522">26963 5333 0,'0'0'0,"0"-25"0,0 0 0,0 1 16,0 48 15,0 26-31,-25-25 0,25 0 16,0-1-16,0 1 0,0 0 15,0 25-15,0-26 16,25 1-16,-1-25 16,1 0-16,0-25 15,-25 1-15,25-1 0,0-25 16,-25 25-16,25 1 0,-25-1 15,0 0-15,24 0 16,-24 50 15,0 0-31,-24 0 0,24-1 0,0 1 16,0 25-16,24-50 0,-24 25 16,25-25-16,0 0 15,0 0-15,0 0 16,-1-25-16,1 0 15,0-25-15,0 26 0,-25-1 16,25 0-16,-25 0 0,0 0 16,0 1-1,-25 24 1,25 49-16,0-24 16,-25 25-16,0-50 0,25 24 15,0 1-15,0 0 0,25 25 16,0-50-1,0 0-15,-1 0 0,26-25 16,-50 0-16,25 0 16,-25 0-16,25 1 0,-1-26 15,-24 25-15,25 25 0,-25-25 0,0 1 16,0 48 0,-25 1-1,25 25-15,0-25 16,0-1-16,0 1 15,25-25 1,0-25 0,0 1-1,0-1-15,-25 0 0,24 0 16,-24 0-16,25 25 16,-25 25-1,0 0-15,-25 0 16,25 0-16,0-1 15,25 1-15,0-25 16,25 0-16,-26 0 0,1 0 16,0 0-16,0 0 0,24-25 15,-24 1-15,0-1 0,0 25 0,-25-25 16,0 0-16,25 0 16,-50 1-1,0 24 1,-25 24-16,26 1 15,-1 0-15,25 0 0,-25 0 16,25-1-16,0 1 16,50-25-16,-26 25 0,1-25 15,0 0-15,0 0 0,24-25 16,-24 25-16,0-25 16,-25 1-16,25 24 15,-25-25-15,-25 25 16,0 0-1,0 25-15,1-1 16,48 1 0,1-25-16,0 0 15,0 0-15,25 0 0,-26-25 16,1 1-16,0-1 16,0 0-16,-25 0 0,25 25 15,-25-25 1,0 75-1,-25-50-15,25 50 16,-25-1-16,25-24 0,0 25 0,-25-26 16,25 26-16,0 49 0,-25-74 15,25 25-15,-24-1 16,-1-24-16,-25 50 0,25-51 0,0-24 16,-24 25-16,-1-25 0,25 25 15,-74-25-15,50-25 0,-1 0 16,25 1-16</inkml:trace>
  <inkml:trace contextRef="#ctx0" brushRef="#br0" timeOffset="204134.6929">26343 5928 0,'0'25'47,"-25"0"-47,0 0 16,25 0-16,0-1 0,0 1 15,-25 25-15,25-25 0,0-1 16,-25-24-16,25 25 0,0 0 15,25-25 1,-25-25 0,50 0-16,-50 1 0,25-1 15,24 0-15,-49 0 16,25 25-16,-25-25 0,25 25 16,-25 25 15,0 0-31,25 0 15,-25 0-15,24-1 16,1-24 0,0 0-1,-25-24-15,25 24 0,0-25 0,-1 25 16,1-25-16,0 0 0,0 0 16,-25 50 15,0 0-16,-25 0-15,25 0 16,0-1-16,25 1 16,24-25-1,-24 0-15,25 0 0,-25-25 16,-1 25-16,1-24 0,0 24 0,0-25 16,0 25-16,-50 0 31,0 0-16,0 25 1,25-1-16,0 1 16,25 0-16,0-25 15,0 0 1,-1 0-16,1-25 0,-25 0 16,0 1-16,0-1 15,0 0-15,0 0 16,-25 25-16,1 0 15,24 25 1,24-25-16,1 0 16,0 25-16,0-25 15</inkml:trace>
  <inkml:trace contextRef="#ctx0" brushRef="#br0" timeOffset="204930.7843">27236 6176 0,'74'0'16,"-223"-24"-16,323 48 0,-273-24 0,223 0 0,-124-24 15,0-1-15,0 0 16,-25 25-1,0 0-15,-25 0 16,26 0-16,-1 25 16,0-25-16,0 25 0,0-1 15,25 1-15,25 0 32,0-25-32,0 0 0,0 0 15,24-50-15,-24 26 16,0-1-16,0 0 0,-1 0 15,1 0-15,0 1 0,0-1 16,-25 0-16,25 0 0,-25 0 16,-25 75 15,25-25-31,0 0 0,-25-1 16,25 1-16,-25 0 0,0 25 15,25-26-15,0 1 0,0 0 16,0 0-16,25 0 0,25-25 15,-25 0-15,-1 0 16,1-25-16,0-25 0,0 25 16,0 1-16,-1-1 0,-24 0 15,25 25-15,-25-50 0,-25 50 47,25 50-47,0 0 16,0-26-16,0 1 15,0 0-15,50-25 16,-25-25 0,0 0-16,-1 25 15,-24-24-15,25-1 0,-25 0 16,25 25-16,-25-25 0,0 0 16,0 50-1,0 0 1,-25 0-16,25 0 0,0 24 15,0-24-15,25-25 16,0 0-16,0 0 0,-1 0 16,1-25-16,0 25 0,0-25 15,0 1-15,-1-26 16,-24 25-16,25-24 0,0 24 16,-25 0-16,25 0 0,0-24 0,-25 24 15,25 25-15,-25 25 16,0-1-1,-25-24-15,25 50 0,-25-25 16,0 49-16,0-49 0,25 0 16,-25 24-16,25-24 0,0 25 15,0-25-15,0-1 0,25-24 0,-25 25 16,25-25-16,25 0 0,-25 0 16,-1 0-16,1 0 0</inkml:trace>
  <inkml:trace contextRef="#ctx0" brushRef="#br0" timeOffset="205394.0055">28426 6102 0,'0'0'0,"25"-25"16,-25 0-16,0 1 16,-25 24-16,0 0 15,1 0 1,-26 0-16,50 24 0,-25-24 16,25 25-16,-25-25 0,25 25 0,-24 0 15,24 0-15,24-25 16,1 0-1,0 0-15,0-25 16,0 25-16,-25-25 16,0 50 15,0 0-31,0-1 16,0 1-1,24-25-15,-24 25 16,25-25-16,25-25 15,-25 25-15,-25-25 0,24 1 16,1-1-16,0-25 0,0 25 0,0 1 16,-25-1-16,24 0 0,1 0 15,0-24-15,0 49 0,-25-25 16,0 0-16,0 50 31,-25-25-31,25 25 0,0 24 16,-25-24-16,0 25 0,1-26 15,24 1-15,-25 25 0,0-1 16,25-24-16,0 0 0,-25 0 16,25 0-16,0-1 0,0 1 15</inkml:trace>
  <inkml:trace contextRef="#ctx0" brushRef="#br0" timeOffset="205658.6834">28501 6077 0,'0'0'0,"-25"0"16,25-25 0,25 25-16,-1 0 15,1 0-15,0 0 0,49 0 16,-49 0-16,25 0 0,-25 0 0,-1 0 16,26 0-16,0 0 0,-26 0 15,1 0 1,-25 25-1,-25 0-15,1 0 16,24 0-16,-25-1 16,25 1-16,0 0 15</inkml:trace>
  <inkml:trace contextRef="#ctx0" brushRef="#br0" timeOffset="205802.713">28972 5904 0,'0'-25'0,"-25"25"16,0 0-16,50 25 31,-25-1-31,25-24 16,0 0-16,-1 0 0</inkml:trace>
  <inkml:trace contextRef="#ctx0" brushRef="#br0" timeOffset="206286.9452">29170 6077 0,'-24'25'0,"-1"-25"16,25 25-16,0 0 0,-25-25 15,25 24-15,0 1 0,0 0 16,25-25-16,-25 25 16,49 0-16,-24-25 0,0 0 15,0 0-15,0-25 16,-1 0-16,1 0 0,-25-74 15,0 74-15,0 0 16,0 1-16,-25-26 16,1 25-1,-1 25-15,25 25 16,0 0-16,25-25 16,-25 25-16,74-1 0,-49-24 15,0 0-15,-1 0 16,1 25-16,25-25 0,-25 0 15,-1 0 1,-24-25-16,25 25 0,-25 25 31,-25-25-31,25 25 16,-24 0 0,24 0-1,24-25-15,51 0 0,-50 0 16,-1 0-16,1 0 0,0 0 15,0-25-15,0 25 0,-1-25 16,1 25-16,0 0 16,0 0-1,-25 25-15,0 0 16</inkml:trace>
  <inkml:trace contextRef="#ctx0" brushRef="#br0" timeOffset="262608.526">13568 8607 0,'-25'0'16,"25"-25"46,25 25-46,-25-24-1,25 24-15,-25-25 16,25 25-16,0 0 16,-1 0-16,1 0 15,-25 25-15,25-25 0,0 49 16,-25-24-16,0 0 15,0 0-15,0-1 0,-25 26 16,25-25-16,-25 0 0,25-1 16,-25 1-16,-24 25 0,24-25 15,25-1-15,-25 1 0,0-25 0,1 25 16,-1-25-16,0 0 0,0 0 16,25-25-1,0 0 1,0 1-16,25-1 15,0 0-15,0 25 16,-1 0 0,1 25-16,0-25 15,25 25-15,-26-25 16,1 24-16,0-24 0,0 0 16,0 0-16,-1 0 0,1 0 15,0 0-15,0 0 16,0-24-16,-25-1 0,0 0 0,24 25 15,-24-25-15,25-24 16,-25 24-16</inkml:trace>
  <inkml:trace contextRef="#ctx0" brushRef="#br0" timeOffset="263188.4146">13965 8384 0,'0'0'0,"0"-25"16,0 0-16,0 1 0,0-26 15,-25 25-15,0 0 16,-24 1 0,24 24-16,0-25 15,0 25-15,-49 0 0,49 0 16,0 0-16,1 0 0,-1 0 16,-25 0-16,1 25 0,24-25 15,0 24-15,-25 1 0,26-25 16,-1 25-16,-25 25 0,25-26 15,1 1-15,-1 0 0,0 0 16,-25 24-16,50-24 0,-25 0 16,25 0-16,-24 0 0,-1 49 15,25-49-15,0 0 0,-25-1 0,25 1 16,0 25-16,0-1 0,0 1 16,0-25-16,0 0 0,0 24 15,25 1-15,0-25 0,-1 0 16,1-1-16,0 1 15,25 0-15,-25-25 0,24 25 0,-24-25 16,25 0-16,24 25 16,-49-25-16,24 0 0,-24 0 15,25 0-15,-25 0 0,49 0 16,-49 0-16,0-25 0,-1 25 16,26-25-16,0 0 0,-26 0 0,26 1 15,-25-26-15,0 25 0,24 0 16,1-74-16,-25 49 0,-1 1 15,1-1-15,0 1 0,0-51 16,-25 51-16,0-1 0,0 25 16,0-24-16,0 24 0,-25-25 15,-25 1-15,1 24 16,24 0-16,-25 0 0,26 25 16,-1 0-16,0 0 0,0 0 15,0 0-15</inkml:trace>
  <inkml:trace contextRef="#ctx0" brushRef="#br0" timeOffset="294406.5084">8483 9128 0,'0'-25'94,"0"1"-48,25 24-30,0-25 0,0 25-1,-1 0-15,1 0 16,0 0 0,-25-25-16,25 25 0,0 0 15,-1 0-15,1 0 0,0-25 16,0 25-16,24 0 15,-24-25-15,0 25 0,0 0 16,24 0-16,-24-25 0,0 25 16,0 0-16,0 0 15,24 0-15,-24 0 16,0 0-16,0-24 0,24 24 16,-24 0-16,0 0 0,0 0 15,24 0-15,-24 0 0,25 0 16,-25 0-16,-1 0 0,1 0 15,0 0-15,0 0 0,24 0 16,-24 24-16,0-24 0,0 0 16,24 0-16,-24 0 15,0 0-15,0 0 0,-25 25 16,49-25-16,-24 0 16,0 0-16,0 25 0,24-25 15,1 0-15,-25 0 16,0 25-16,0-25 0,49 0 15,-49 0-15,0 0 0,-1 25 16,1-25-16,25 0 0,-1 0 16,-24 0-16,0 25 0,0-25 15,0 0-15,-1 0 0,26 24 16,0-24-16,-26 0 0,1 0 16,25 25-16,24-25 0,-49 0 15,25 25-15,-1-25 0,-24 0 0,25 25 16,24-25-16,-49 25 0,24-25 15,-24 0-15,25 24 0,-25-24 16,24 25-16,1-25 16,-25 0-16,0 25 0,24-25 0,26 0 15,-26 25-15,-24-25 0,25 0 16,-1 0-16,1 25 0,24-25 16,-49 24-16,25-24 0,-26 25 15,26-25-15,24 25 0,-24-25 16,-25 25-16,24-25 0,1 25 15,-25-25-15,49 24 0,-24-24 0,0 25 16,-26-25-16,26 25 0,24-25 16,-24 25-16,24 0 15,-49-25-15,0 24 0,0-24 16,24 0-16,-24 25 0,50-25 16,-51 25-16,26-25 0,-25 25 15,0-25-15,49 25 0,-49-25 16,0 24-16,-1-24 0,1 25 15,0-25-15,50 25 0,-51-25 16,26 25-16,-25-25 0,0 0 16,49 25-16,-24-1 0,-26-24 0,26 25 15,-25-25-15,24 25 0,1 0 16,0 0-16,-26-25 0,26 24 16,-25 1-16,49 0 0,-49 0 15,0-25-15,24 25 0,-24-25 16,0 25-16,25-1 0,-26 1 15,1-25-15,0 25 0,0-25 16,24 25-16,-24 0 0,0-25 16,0 24-16,0-24 0,0 25 15,49 0-15,-49 0 0,0-25 16,-1 25-16,26-1 0,0 1 16,-1 0-16,-24 0 0,25 0 0,-26-1 15,26-24-15,24 50 0,-24-25 16,0 0-16,-1-1 15,100 26-15,-99-25 16,-1 0-16,1-1 0,0 1 0,-1 0 16,50 0-16,-49 0 0,0-1 15,-1 1-15,-24 0 0,49 25 16,-24-26-16,-25 1 0,0 0 16,24 0-16,-24 0 0,25 24 15,-26-24-15,-24 0 0,25-25 16,0 25-16,0 0 0,0-1 15,-25 1 32,24-25-47,1 0 32,0 0-32,-25 25 15,25-25 1,0 0 31,-25-25-32</inkml:trace>
  <inkml:trace contextRef="#ctx0" brushRef="#br0" timeOffset="295211.5276">14709 10170 0,'0'-25'0,"25"25"31,0 0-31,-25 25 0,25-25 16,-25 25-16,24 0 0,1-1 16,-25 1-1,25 0-15,-25 0 0,25-25 16,-25 25-16,0-1 15,0 1-15,0 0 16,0 0 0,0 0-16,-25-25 15,0 0-15,-24 24 16,49 1-16,-25-25 0,0 0 16,0 25-16,0-25 0,-24 25 15,24-25-15,0 25 0,0-25 0,1 0 16</inkml:trace>
  <inkml:trace contextRef="#ctx0" brushRef="#br0" timeOffset="295832.6807">14089 10790 0,'-25'0'0,"25"-25"16,-25 25-1,25-25 1,25 25 15,0 0 1,0 0-32,0 0 0,-1 25 15,1-25-15,0 25 16,-25 0-16,0 0 15,0-1-15,-25-24 16,0 25-16,1-25 16,-1 25-1,0-25-15,25 25 16,25-25 0,0 0-1,-1 0-15,1 0 0,0 25 16,0-25-16,0 0 15,-25 24-15,24-24 0,-24 25 16,0 0-16,-24 0 16,-1 0-16,0-1 15,0-24-15,0 0 16,1 25-16,-1-25 0,0 0 31,0-25-31,25 1 16</inkml:trace>
  <inkml:trace contextRef="#ctx0" brushRef="#br0" timeOffset="296355.1516">14213 10765 0,'0'-25'0,"0"1"15,0-1-15,0 0 16,-25 0-16,25 0 16,-25 25-1,1-24-15,-1 24 0,0 0 16,0-25-16,0 25 0,1 0 15,-26 25-15,25-25 16,0 24-16,1-24 0,-1 25 16,-25 25-16,25-25 0,1-1 15,-1 1-15,0 0 0,25 25 16,-25 24-16,25-49 0,0 24 0,0-24 16,0 25-16,0 24 0,75 1 15,-26-26-15,-24-24 16,0 0-16,0 0 0,24 0 15,-24-25-15,49 24 0,-24-24 16,0 0-16,24-49 0,-24 24 16,-1 0-16,51-49 0,-51 49 0,1 0 15,-25-25-15,-1 1 0,1-1 16,-25 1-16,0 24 0,0 0 16,-25-25-16,1 26 15,-26-26-15,25 0 0,-24 26 16,24-1-16,0 0 0,-25-49 0,25 49 15,1 0-15,24 0 0</inkml:trace>
  <inkml:trace contextRef="#ctx0" brushRef="#br0" timeOffset="299954.2858">16768 12204 0,'-25'0'0,"25"-25"16,25 25 0,0 0-16,0 0 0,-1 0 15,1 0-15,0 25 0,0 0 16,-25 0-1,0-1-15,-25-24 16,25 25-16,-25-25 0,0 25 16,-24 0-16,24-25 0,0 25 15,25-1-15,-25-24 16,25 25 0,25-25-16,0 25 0,0-25 15,0 25-15,-1-25 16,1 25-16,25-1 0,-50 1 15,0 0 1,0 0 0,-25 0-16,-25-1 15,26-24-15,-1 0 16,0 25 0,25-50-1,0 1 1,0-1-16</inkml:trace>
  <inkml:trace contextRef="#ctx0" brushRef="#br0" timeOffset="300350.5157">16991 12080 0,'0'0'15,"-25"-25"-15,1 0 0,24 0 0,-25 25 16,25-24-16,-25 24 0,-25 0 15,26 0-15,-1 0 0,0 0 0,0 24 16,0-24-16,-49 50 0,49-25 16,0 0-16,-24-1 15,24 1-15,0 25 0,-24 24 16,24-49-16,0 25 0,0-1 0,25 1 16,-25 49-16,25-49 0,0-1 15,25 1-15,-25 0 0,50-1 16,-1 26-16,1-51 0,0 1 15,-1 0-15,1-25 0,49 0 16,-49 0-16,-1-25 0,26 0 0,-26-24 16,-24 24-16,74-74 0,-74 49 15,0 1-15,0-1 0,-1 0 16,-24-74-16,0 75 0,0-1 16,-24 25-16,-1-24 0,0 24 15,-25-25-15,26 25 0,-1 25 16,0-24-16,0 24 0,0 0 15</inkml:trace>
  <inkml:trace contextRef="#ctx0" brushRef="#br0" timeOffset="300921.3531">17487 12154 0,'-25'0'0,"50"0"31,0 0-15,0 0-16,0 0 0,24 25 15,-24-25-15,0 0 0,0 0 16,0 0-16,-1 25 0,1-25 15,-25 25 1,0 0 0,-25-1-16,1 26 15,-1-25-15,0 0 16,25-1-16,-25 1 16,0 50-16,25-51 0,0 1 15,0 0-15,0 25 0,0-1 16,0-24-16,0 0 0,25 0 15,-25-1-15,25-24 0,0 50 16,0-50-16,-1 0 0,1 0 16,0 0-16,0 0 15,0-25-15,-1 0 0,1-24 16,-25 24 0</inkml:trace>
  <inkml:trace contextRef="#ctx0" brushRef="#br0" timeOffset="301067.2738">17587 12576 0,'-25'0'0,"0"0"16,50 0-1,24 0 1,-24 0-16,25 0 0,-25 0 16,24 0-16,-24 0 0,49 0 15,-24 0-15</inkml:trace>
  <inkml:trace contextRef="#ctx0" brushRef="#br0" timeOffset="301321.2392">18182 12179 0,'0'25'31,"0"0"-31,0 24 0,0-24 16,0 0-16,0 0 0,0 0 16,0 24-16,0 1 0,0-25 15,0-1-15,0 1 0,0 0 16,0 25-16,0-26 0,-25 1 16,25 0-1,-25-25-15</inkml:trace>
  <inkml:trace contextRef="#ctx0" brushRef="#br0" timeOffset="301470.1017">17983 12526 0,'0'0'16,"-24"-24"-16,48 24 16,26 0-1,-25 0-15,24 0 16,-24 0-16,50 0 0,-51 0 0,26 0 15</inkml:trace>
  <inkml:trace contextRef="#ctx0" brushRef="#br0" timeOffset="301901.8611">18455 12254 0,'-25'0'0,"0"24"31,25 1-31,0 0 16,0 0-16,0 0 0,0 24 16,0 1-16,0-25 0,0-1 15,0 26-15,0-25 0,0 0 16,0-1-16,0 1 0,0 0 16,0 0-1,25-50 16,-25 0-31,0 0 0,25 1 0,-1-26 16,1 50-16,-25-25 16,25 25-1,-25 25 1,0 0 0,0 0-16,0-1 0,0 1 15,0 0 1,0 0-16,0 0 15,0-1-15,25-24 32,0-24-32,0-1 0,-1 0 15</inkml:trace>
  <inkml:trace contextRef="#ctx0" brushRef="#br0" timeOffset="302500.6764">18653 12675 0,'0'0'0,"0"25"0,25-25 31,0 0-31,0 0 16,-1-25-16,1 0 16,0 1-16,-25-1 0,0 0 15,0 0 1,0 0-16,-25 25 15,0 0-15,1 0 16,-1 25-16,25 0 16,-25 0-16,25 0 0,-25-25 15,25 24-15,0 1 16,0 0-16,0 0 16,25-25-16,25 0 15,-26 0-15,1 0 0,0 0 16,0 0-16,0-25 0,24 0 15,-24 0-15,0 1 0,0-1 16,-25 0-16,24 0 16,-24 0-16,0 50 47,0 0-47,0 0 0,0 0 15,0-1-15,-24-24 16,24 25-16,0 25 0,0-25 15,0-1 1,0-48 0,24 24-16,-24-50 15,0 25-15,0 0 0,25 1 16,-25-1-16,0 0 16,25 0-16,-25 0 15,25 25 1,0 0-1,-1 0 1,1 0-16,0 0 16</inkml:trace>
  <inkml:trace contextRef="#ctx0" brushRef="#br0" timeOffset="303341.6096">19273 12551 0,'-25'0'0,"50"0"16,-50 0-1,25 25 1,0 0-1,0 0-15,0-1 16,0 1-16,0 0 0,0 0 16,0 0-16,0-1 15,0-48 17,0-1-17,25 25-15,-25-25 0,25 0 0,0 0 16,-25 1-16,25 24 0,-25-25 15,0 0-15,24 25 0,-24 25 32,-24 0-17,24-1-15,0 1 16,0 0-16,0 0 0,0 0 16,24-25-16,1 49 0,0-49 15,0 0 1,-25 25-16,49-25 0,-24 0 15,0 0-15,0-50 0,0 26 16,24-1-16,-49 0 16,25 25-16,-25-25 0,25 0 15,-25 1-15,0-1 16,-25 25 15,0 0-31,1 25 0,-1-1 16,0 1-1,25 0-15,0 0 16,-25 0-16,25 24 16,25-49-16,-25 25 15,25-25-15,0 0 0,24 0 16,-24 0-16,0 0 16,0 0-16,24-25 0,-24 25 15,0-25-15,0 25 0,-1-24 16,-24-1-16,50 0 0,-50 0 15,0 0-15,25 1 0,-25-1 16,0-25-16,0 25 0,25 1 16,-25-1-16,0 0 0,0 0 0,24-24 15,-24 24 1,0 0-16,0 0 16,0 0-16,0 50 31,0 0-16,0 25-15,-24-26 16,24 1-16,-25 0 0,25 25 16,0-1-16,0 1 0,0-25 15,-25 24-15,25-24 0,0 0 0,0 49 16,0-49-16,0 0 0,0 0 16,25-1-16,-25 1 0,25-25 15,-25-25 1,0-24-1</inkml:trace>
  <inkml:trace contextRef="#ctx0" brushRef="#br0" timeOffset="303476.8213">19893 12576 0,'0'0'0,"-24"0"16,48 0 0,-24 25-1,50-25-15,24 0 0,-49 0 16,0 25-16,25-25 15,-26 0-15,26 0 0</inkml:trace>
  <inkml:trace contextRef="#ctx0" brushRef="#br0" timeOffset="330641.6178">20786 12626 0,'-24'0'0,"24"-25"15,0 0 32,-25 50-16,25 0-15,0-1 0,0 1-1,0 0 1,0 0-16,0 0 15,0-1-15,0 1 16,0 0-16,0 0 0,0 0 16,0 24-16,0-24 0,0 25 0,0-26 15,0 1-15,0 0 0,0 49 16,0-49-16,0 0 0,-25 0 16,25 0-16,0 24 0,0-24 15,0 0-15,0 0 0,0 0 16,0-1-16,0 1 0,0 0 15,0 0-15,0-50 47,0 0-47</inkml:trace>
  <inkml:trace contextRef="#ctx0" brushRef="#br0" timeOffset="331256.5011">20762 13097 0,'-25'0'0,"25"25"94,25-25-94,-1 0 16,1 0-1,0 0-15,0 0 16,0 0-16,-1 0 0,1 0 15,0 0-15,25 0 0,-1 0 16,-24 0-16,25 0 0,-26 0 16,26 0-16,24-25 0,-24 25 15,0 0-15,-1 0 0,1 0 16,24 0-16,25 0 0,-24 0 16,-25 0-16,24 0 0,-24 0 15,74 0-15,-75 0 0,26 0 16,-26 25-16,1-25 0,-1 0 15,26 0-15,-26 0 0,1 0 16,-25 0-16,24 0 0,26 0 16,-50 0-16,24 0 0,-24 0 15,25 0-15,-25 0 0,49 0 16,-24 0-16,-26 0 0,1 0 0,25 0 16,-1 0-16,-24 0 15,0 0-15,-25-25 31,-25 25-15,0 0 0,1 0-16</inkml:trace>
  <inkml:trace contextRef="#ctx0" brushRef="#br0" timeOffset="337179.6972">20786 12700 0,'0'25'0,"0"-50"79,25 25-33,0 0-30,0 0-16,0 0 16,-1 0-16,1 0 15,0 0-15,0 0 0,24 0 16,-24 0-16,0 0 16,25 0-16,-26 0 0,26 0 0,-25 0 15,0 0-15,-1-25 16,1 25-16,0 0 0,0 0 0,0 0 15,-1 0 48,-48 0 15,24 25 0,-25 0-31,25 0 0,0-1-16,0 1-15,0 0-1,0 0 1,0 0-16,-25-25 16,25 24-16,0 1 15,0 0-15,0 0 16,0 0 0,0-1-16,0 1 15,0 0-15,0 0 16,0 0-16,0-1 15,0 1 1,0 0-16,0 0 16,0 0-16,0 0 15,-25-25-15,25 24 16,0 1-16,0 0 16,0 0-16,0 0 15,0-1 1,25 1-16,-25 0 15,0 0 1,0-50 31,0 0-31,0 0-16</inkml:trace>
  <inkml:trace contextRef="#ctx0" brushRef="#br0" timeOffset="337918.3295">21059 12427 0,'0'-25'16,"25"25"-1,-25-24 1,25 24-16,-25 24 31,-25 1-31,25 0 16,0 0-16,-25 0 0,25 24 15,0-24-15,0 0 0,0 0 16,0-1-16,0 1 0</inkml:trace>
  <inkml:trace contextRef="#ctx0" brushRef="#br0" timeOffset="339299.4485">21382 13419 0,'0'-24'31,"0"48"47,24-24-31,1 0-47,0 0 15,0 0-15,0 0 16,-1 0-16,1 0 0,0-24 0,25 24 16,-26 0-16,1 0 0,0 0 15,0 0-15,0 0 16,0 0 0,-25 24-1,24-24-15,1 0 16,-25-24 15,25 24-31,0 0 78,-25-25 0,0 0-62,0 0 15,0 0-31,0-24 16,0 24-1,0-25-15,0 25 0,0 1 16,0-1-16,25-25 0,-25 1 16,24 24-16,-24 0 0,0 0 15,0 0-15,0-24 16,0 24-16,0 0 16,-24-24-16,24 24 15,0 0 1,0 0-1,-25 25 64</inkml:trace>
  <inkml:trace contextRef="#ctx0" brushRef="#br0" timeOffset="339842.4231">21481 13717 0,'0'-25'16,"0"50"15,0 0-15,0 0-1,0-1-15,0 1 0,25-25 16,-1 0 0,1 0-16,0 0 0,0 0 15,0-49 1,-25 24-16,0 0 16,0 0-16,0 0 0,0-24 15,0 24-15,0 0 0,0 0 16,0 1-16,-25-1 0</inkml:trace>
  <inkml:trace contextRef="#ctx0" brushRef="#br0" timeOffset="340906.3605">21927 12774 0,'0'0'0,"-24"0"31,48 0 0,1 0-31,0 0 16,0 0-16,0 25 16,-1-25-16,1 0 0,0 0 15,0 0-15,0 0 0,24 0 16,-24 0-16,0 0 0,0 0 15,-1 0-15,1 0 0,0 0 16,0 0-16,0 0 0,-1 0 16,1 0-16,-25 25 109,0 0-93,0 0-1,0-1 1,-25 1-16,25 0 0,0 0 16,0 24-16,0-24 0,0 0 15,0 0-15,25 0 0,-25-1 16,0 26-16,0 0 0,0-25 15,0-1-15,0 26 0,0-25 16,0 24-16,0-24 0,0 25 16,0-25-16,25-25 0,-25 49 0,0-24 15,0 0 1,0-50 15,0 0-15,0 0-16,25 1 15,-25-1 17,25 25-17,-1 0 1,1 0-16,-25 25 16,25-25-16,0 0 0,0 24 15,-1-24-15,1 0 16,0 0-16,25 0 0,-25 0 15,-1 0-15,1 0 0,0 0 16,0-24-16,0 24 0,-25-25 16,-25 25-1,0-25 1</inkml:trace>
  <inkml:trace contextRef="#ctx0" brushRef="#br0" timeOffset="341597.6459">23515 13320 0,'0'0'0,"-25"0"0,0 0 16,50 0 15,0 0-15,0 0-16,-1 0 0,-24-25 15,25 25-15,0-24 0,0-1 16,0 0-16,-25 0 16,0 0-16,0 0 15,-25 25-15,25-24 0,-25 24 16,0 0-16,0 0 15,25 24-15,-24-24 0,24 25 16,-25 0-16,25 0 16,0 0-16,0 0 0,0 24 15,0-24-15,25 0 16,-1 0-16,26-25 16,-25 0-16,0 0 15,-1 0-15,1 0 0,25-50 16,-50 25-16,25 0 0,-1 1 15</inkml:trace>
  <inkml:trace contextRef="#ctx0" brushRef="#br0" timeOffset="341766.9619">23912 12998 0,'0'-25'15,"0"50"-15,-25-50 16,25 50 0,-25-25-16,25 24 0,0 1 15,-25 0-15,25 0 0,0 0 16,0 24-16,0-24 0,0 25 15,0-25-15,0-1 0,0 1 16,25 0-16,-25 0 16,25-25-1</inkml:trace>
  <inkml:trace contextRef="#ctx0" brushRef="#br0" timeOffset="342030.7253">23986 13370 0,'0'-25'15,"0"0"1,0 0-16,25 25 0,-25-24 16,25-1-16,0-25 15,-1 50-15,-24-25 16,-49 25 0,24 0-16,0 0 15,-24 25-15,49 0 0,-25 0 16,0 0-16,25-1 15,0 1-15,0 0 16,25 0-16,24-25 16,-24 0-16,0 0 15,25 0-15,-26-25 0,26 25 16</inkml:trace>
  <inkml:trace contextRef="#ctx0" brushRef="#br0" timeOffset="342240.0835">24309 13221 0,'-100'99'0,"200"-198"16,-100 74-16,-25 25 0,0-25 15,0 25-15,0 0 16,1 25-16,24 0 16,-25 0-1,25 0-15,0-1 16,0 1-16,25 0 16,-1-25-16,1 0 15,0 0-15,0 0 16,0 0-16,-1-25 0,1 25 15,0-25-15,0 25 0,0-49 16,-1 24-16</inkml:trace>
  <inkml:trace contextRef="#ctx0" brushRef="#br0" timeOffset="342450.451">24557 13047 0,'24'-49'16,"-48"98"-16,48-123 0,-24 49 16,0 0-16,-24 25 15,-1 25 1,25 25-1,0-26-15,0 1 0,-25 0 16,25 25-16,0-26 0,0 26 16,0-25-16,0 0 0,0 0 15,0-1-15,25 1 0,-25 0 16,0-50 15,-25 25-31,25-25 0</inkml:trace>
  <inkml:trace contextRef="#ctx0" brushRef="#br0" timeOffset="343643.7114">24433 13246 0,'-50'-25'16,"149"75"-16,-148-75 16,-1-25-1,75 50-15,0 0 16,-1 0-16,26-25 0,-25 25 16,0 0-16,24 0 15,-24 0-15,0 0 0,0-25 0,-1 25 16,-24 25-1,0 0 1,0 25 0,-24-50-16,24 25 0,0-1 15,-25-24-15,25 25 0,0 0 16,25-50 0,-1 25-1,-24-25-15,25 1 0,-25-1 16,25-25-16,0 25 0,-25 0 15,25 1-15,-1-1 16,1 50 0,-25-1-1,0 1 1,0 0-16,0 0 16,0 0-1,0 0-15,25-1 16,-25 1-16,0 0 15,25-25 1,-25-25 0,0 0-1,0-24 1,0 24-16,25-25 0,-25 25 0,0 1 16,0-26-16,-25 0 0,25 26 15,-25-1-15,0 0 16,0 25-16,25-25 0,-24 25 15,24 25 1,24 0 0,1 0-16,25-25 15,-25 0-15,0 24 0,-1-24 16,1 0-16,0 25 0,0-25 16,0 25-16,-1-25 15,-24 25-15,25-25 0,0 0 16,0 0-1,-75 0 17,25 0-17,1 0-15,-26 25 16,50-1-16,-25-24 0,25 25 16,0 0-16,0 0 15,25 0-15,0-25 16,0 0-16,24 0 0,-24 0 15,0 0-15,0 0 0,-1 0 16,1 0-16,25 0 0,-25-25 0,-1 25 16,1-25-16,-25 0 15,-25 0 1,1 25 0,-1 0-16,0 0 0,0 0 0,0 0 15,25 25-15,0 0 16,0 0-1,25-25 1,-25 25-16,50-25 16,-25 0-1,-25 25 17,0-1-17,24-24 1,1 0-16,0 0 15,0 0-15,-25-24 0,25 24 16,-1-25-16,-24 0 0,50-25 16,-50 25-16,25-24 0,-25 24 15,25 0-15,-1-24 0,-24-1 16,25 25-16,-25 0 0,-25 25 31,1 50-31,-1 24 16,0-49-16,25 0 15,-25 0-15,25 24 0,0 1 16,0-25-16,0 0 0,0 0 16,0-1-16,0 1 15</inkml:trace>
  <inkml:trace contextRef="#ctx0" brushRef="#br0" timeOffset="344217.9603">24160 13841 0,'0'0'0,"-25"0"16,0 0-16,25 25 15,-25-25-15,75-25 31,-50 0-31,25 25 16,-25-25-16,0 1 16,-25 24-1,0 0-15,0 0 0,1 0 16,-1 0-16,0 24 16,0-24-16,25 25 15,0 0-15,25 0 16,0 0-16,0-25 15,-1 24-15,1-24 0,0 0 16,-25 25-16,0 0 16,-25-25-1,0 25 1,1-25-16,24-25 31,24 25-31,-24-25 0,25 25 16,0-25-16,25 1 0,-26 24 15,1 0-15,0-25 0,0 25 16,0-25-16,-1 25 0,1 0 16,0 0-16,-25 25 15,0 24 17,0-24-32,0 0 15,25-25 1,-25-25-1</inkml:trace>
  <inkml:trace contextRef="#ctx0" brushRef="#br0" timeOffset="344629.954">24482 13742 0,'0'0'0,"-25"0"0,1-25 0,-1 25 32,25 25-17,0 0-15,25-25 16,24 24-16,-24-24 0,0 0 15,0 0-15,24 25 0,1-25 16,-25 0-16,24 0 0,-24 0 16,0-25-16,0 1 0,-50 24 31,-25 0-31,25 0 16,1 0-16,-1 0 0,0 0 15,-25 24-15,26-24 16,24 25-16,0 0 0,0 0 15,24 0-15,1-25 16,-25 24-16,25-24 16,0 25-16,-25 0 15,0 0-15,0 0 16,0-1-16,-25 1 0,0 0 16,25 0-16,-25-25 0,1 25 15,24-50 1,0 0-1,0 0-15,24 0 16,26-24-16,-25 24 0,0-25 16,-1 26-16</inkml:trace>
  <inkml:trace contextRef="#ctx0" brushRef="#br0" timeOffset="345146.0389">24829 13816 0,'75'-49'32,"-174"98"-32,123-49 0,76-49 15,-100 73-15,0 1 0,0 0 16,-25 0-1,25 0 1,25-25 15,-25-25-31,49 0 16,-24 0-16,0 0 16,0 25-1,-25-24-15,0 48 16,0 1 15,0 0-31,25-25 16,-1 0-16,1 25 15,0-25-15,0 0 0,0 0 16,-1 0-16,1 0 0,25 0 16,-25-25-16,-1 0 15,-24 0 1,-24 25-16,-1 0 15,-25-24-15,25 24 16,1 0-16,24 24 0,-25-24 16,25 25-16,-25 0 0,50 0 15,0-25 1,-1 0-16,1 0 0,0 0 16,0 0-16,0 0 15,-1 0-15,-24 25 47,0-1-47,25-24 16,0 0-1,25 0-15</inkml:trace>
  <inkml:trace contextRef="#ctx0" brushRef="#br0" timeOffset="345314.2512">25747 13593 0,'0'0'0,"0"-25"0,-25 25 15,-24 0 1,24 50 0,25-25-16,-25 24 0,0 1 15,25-25-15,0 24 0,0-24 16,50 49-16,-25-49 0,24 0 16,-24 0-16,0 0 0,25-25 15,49 24-15</inkml:trace>
  <inkml:trace contextRef="#ctx0" brushRef="#br0" timeOffset="369139.9253">9227 13196 0,'25'0'109,"0"0"-93,0 0-1,0-25-15,-1 25 0,-24-25 16,25 25-16,25-24 0,-25 24 16,-1 0-16,-24-25 0,25 25 15,0 0-15,0-25 0,0 25 0,-1-25 16,1 25-16,0-25 15,0 25-15,0 0 16,-1 0-16,-24-24 0,50 24 16,-25-25-16,0 25 0,-1 0 15,1-25-15,0 25 0,49-25 16,-49 25-16,0 0 0,0-25 0,0 25 16,0 0-16,-1 0 0,-24-24 15,25 24-15,0 0 16,25 0-16,-26-25 15,1 25-15,0 0 0,0 0 16,24-25-16,-24 25 0,25-25 0,-25 25 16,-1 0-16,1 0 0,25-25 15,-25 25-15,-1-24 0,1 24 16,0 0-16,25-25 16,-26 25-16,1-25 0,0 25 15,0 0-15,49-25 0,-49 25 0,0 0 16,0 0-16,-1-25 15,26 25-15,-25-24 0,0 24 16,-1 0-16,1-25 0,0 25 16,50 0-16,-51-25 0,1 25 15,25 0-15,-25 0 0,24-25 0,-24 25 16,25 0-16,-26 0 0,1 0 16,0 0-16,25 0 0,-26-25 15,1 25-15,0 0 0,0 0 16,24-24-16,-24 24 0,0 0 15,0 0-15,0 0 0,-1-25 0,26 25 16,-25 0-16,0 0 0,-1-25 16,1 25-16,25 0 15,-25 0-15,-1 0 0,1-25 16,0 25-16,0 0 0,25 0 16,-26 0-16,1 0 0,0 0 15,49-25-15,-49 25 0,0 0 16,0 0-16,24 0 0,-24 0 15,50 0-15,-51 0 0,26 0 16,-25 0-16,0 0 0,24 0 16,1 0-16,-25-24 0,-1 24 15,26 0-15,-25 0 0,49 0 0,-24 0 16,-25 0-16,24 0 0,-24 0 16,50 0-16,-26 0 15,-24 0-15,25 0 0,-26 0 16,26 24-16,24-24 0,-24 0 0,-25 0 15,24 0-15,1 0 0,24 0 16,-24 0-16,0 25 0,-1-25 16,-24 0-16,25 0 0,49 0 15,-50 0-15,1 25 0,-25-25 16,24 0-16,51 0 0,-75 0 16,24 25-16,1-25 0,-25 0 0,24 0 15,26 25-15,-51-25 16,1 0-16,0 0 0,25 24 15,-1-24-15,1 0 0,-25 25 16,-1-25-16,26 25 0,0-25 16,24 25-16,-49 0 0,24-25 0,-24 24 15,0 1-15,49 0 0,-49-25 16,25 25-16,-25 0 0,0-1 16,24-24-16,1 50 0,-25-50 15,-1 25-15,1-25 0,0 25 16,25-1-16,-26-24 0,-24 25 15,25-25-15,-50-25 32,-24 1-17</inkml:trace>
  <inkml:trace contextRef="#ctx0" brushRef="#br0" timeOffset="369784.9775">13395 12154 0,'0'-25'15,"-25"25"-15,0 0 16,50 0 15,24 0-15,-24 0-16,0 25 0,0-25 16,-25 25-16,49 0 0,-49 0 15,25 0-15,0-1 0,0 1 16,-25 25-16,0-25 15,0-1-15,0 1 0,-25 0 16,0 25-16,0-26 0,-24 1 16,24 0-16,0-25 0,0 25 0,-24 0 15,24-1-15,0-24 0,0 0 16</inkml:trace>
  <inkml:trace contextRef="#ctx0" brushRef="#br0" timeOffset="370422.5694">12179 11609 0,'-25'0'0,"0"0"31,25 24-31,0 1 16,-24-25-16,24 25 0,0 0 15,0 24-15,0-24 16,0 0-16,24 0 0,1 0 15,25-1-15,-50 1 16,25-25-16,0 25 0,-1-25 0,1 0 16,25 0-16,-25-25 15,24-74 1,-49 74-16,0 0 16,0 1-16,-25-26 15,1 50-15,-1 0 16,0 0-16,0 25 15,0 0-15,25-1 16,-24 1-16,24 0 0,-25 49 16,25-49-16,0 0 0,0 0 15,-25 0-15,25 24 0,0-24 0,0 0 16,25-25 0</inkml:trace>
  <inkml:trace contextRef="#ctx0" brushRef="#br0" timeOffset="371167.8711">12278 11410 0,'-24'-25'0,"-1"25"0,0-24 0,0 24 15,0 0-15,25-25 16,-25 25-16,1 0 0,-1 0 16,-25 0-1,25 0-15,1 0 16,-1 25-16,0-25 0,-25 0 15,26 24-15,-1-24 0,0 25 0,0-25 16,-24 25-16,24 0 0,0 0 16,0-25-16,0 24 0,25 1 15,-49 0-15,49 0 0,-25 0 16,25-1-16,0 1 0,-25 0 16,25 25-16,-25-1 0,25-24 15,0 0-15,0 0 0,0 24 0,0-24 16,0 25-16,0-26 15,0 1-15,0 0 0,0 25 0,25-26 16,-25 1-16,25-25 16,-25 25-16,25 0 0,0 0 0,-1 0 15,1-1-15,0-24 0,0 25 16,49-25-16,-49 25 0,25-25 16,-26 0-16,26 25 15,-25-25-15,49 0 0,-49 0 0,25 0 16,-26 0-16,26 0 0,0-25 15,-25 0-15,-1 25 0,1-25 16,0 25-16,25 0 0,-1-24 16,-24-1-16,0 0 0,0 25 15,-1-25-15,26-25 0,-25 50 16,0-24-16,-1-1 0,-24 0 16,25 0-16,0-24 0,0 24 0,-25 0 15,0 0-15,25-24 0,-25-1 16,24 0-16,-24 26 0,0-26 15,0 25-15,0-24 0,0-1 16,-24 25-16,24 0 0,-25 1 16,0-1-16,-25 0 0,26 0 15,-1 25-15,0 0 0,-25 0 16,26 0-16,-51 25 0</inkml:trace>
  <inkml:trace contextRef="#ctx0" brushRef="#br0" timeOffset="372439.2038">16446 14114 0,'0'-25'16,"-25"50"31,25 0-47,-25-1 15,0 1-15,0 25 0,0-25 0,1-1 16,24 26-16,-50 25 15,0-26-15,26-24 0,-1 0 0,25 24 16,-50-24-16,50 0 0,-25 0 16,25-50-1,25 25 1,-25-25-16,25 0 0,0 1 16,0 24-1,-25-25-15,24 25 0,1 0 16,0 0-16,0 25 15,0-25-15,-1 24 0,1 1 0,0-25 16,0 0-16,0 0 16,0 0-16,24 0 0,-24 0 0,0 0 15,-25-25-15,25 1 16,-25-1-16,24 0 16,-24 0-16,0 0 0,0-49 15</inkml:trace>
  <inkml:trace contextRef="#ctx0" brushRef="#br0" timeOffset="372602.1323">16495 14238 0,'0'0'0,"0"25"16,0-1-1,-25 26-15,25-25 0,-24 0 16,24 24-16,-25-24 0,25 25 16,-25-1-16,0 1 0,25-25 15,-25 0-15,25-1 0,0 1 16,0 0-16</inkml:trace>
  <inkml:trace contextRef="#ctx0" brushRef="#br0" timeOffset="373030.0908">16644 13915 0,'0'0'16,"0"-24"-16,0-1 0,-25 25 16,0 0-16,1-25 0,-1 25 15,0 0-15,0 0 0,-24 25 0,-1-25 16,25 25-16,-25-1 0,26 1 16,-26 0-16,-24 25 0,24-26 15,0 1-15,26 25 16,-26-25-16,-24 74 0,49-50 0,0 26 15,0-25-15,0 24 0,25-24 16,0 74-16,0-75 0,0 26 16,25-26-16,0 1 0,25 24 15,-1-49-15,1 0 0,-1 0 16,1-25-16,24 0 0,50-25 16,-49 0-16,-1 0 0,1-24 15,-26-1-15,75-74 0,-74 50 0,0-1 16,-1 1-16,-24-1 15,0-24-15,0-50 0,-25 75 16,0 24-16,0 1 0,-25-1 16,0 25-16,-49-24 0,24 49 0,25 0 15,-24 0-15,-1 0 0</inkml:trace>
  <inkml:trace contextRef="#ctx0" brushRef="#br0" timeOffset="376362.9422">17214 14163 0,'0'25'188,"25"0"-172,-25 25-1,0-26-15,0 1 16,0 0-16,0 25 15,0-25-15,0-1 0,0 1 0,0 0 16,0 25-16,0-26 16,0 1-16,0 0 0,0 0 15,0 0-15,0 24 0,25-24 16,-25 0-16,0 24 16,0-24-16,25-25 15,-25 25-15,0 0 16,0 0 15,0-50 47,25 25-78,-25-25 16,0 0-1,24 0-15,-24 1 16,0-1-16,25 0 0,-25 0 16,50-49-16,-25 24 0,-1 1 15,-24-1-15,50 0 0,-25 1 0,25-51 16,-26 51-16,1-1 16,0 25-16,-25-24 0,50-1 15,-26 25-15,-24 1 31,-24 48-15</inkml:trace>
  <inkml:trace contextRef="#ctx0" brushRef="#br0" timeOffset="376795.4788">17859 14461 0,'0'0'15,"0"-25"-15,0 1 16,-24 24 15,24 24-31,-25 1 16,-25 25-16,50-25 15,-25-1 1,25 1-16,0 0 0,0 0 16,0 0-16,0-1 0,25 1 15,0-25-15,0 0 16,0 0-16,-25-25 0,24 25 15,1-49-15,0 49 0,-25-25 16,25 0-16,-25 0 0,0-24 16,0 24-16,-25 25 15,25-25-15,-25 25 16,0 0 0</inkml:trace>
  <inkml:trace contextRef="#ctx0" brushRef="#br0" timeOffset="377416.1045">18107 14213 0,'0'-25'16,"25"25"30,0 0-30,0 0-16,0 0 0,-1 0 16,1 0-16,0-25 15,0 25-15,0 0 16,-25-24 0,0 48 30,0 1-46,-25 0 16,25 0-16,0 0 16,-25-1-16,0 26 15,25-25-15,-25 25 0,1-1 16,24-24-16,-25 0 0,25 24 0,0-24 16,-25 25-16,25-25 0,0-1 15,0 1-15,0 0 0,0 0 16,0 0-16,0-1 15,-25-24 1,25-24 0,-25-1-16,1 25 15,24-25 1,24 25 31,26 0-47,-25 0 15,0 0-15,-1-25 0,1 25 16,0 0-16,25-25 0,-26 25 16,1-24-16,0 24 0,0 0 15,0-25-15,24 0 0,-24 0 16,0 25-16,0-25 0</inkml:trace>
  <inkml:trace contextRef="#ctx0" brushRef="#br0" timeOffset="377923.5223">18728 14337 0,'0'0'0,"24"0"0,-24-25 0,0 0 0,25 1 16,-25-1-16,25 0 16,-25 0-1,-25 50 32,25 0-47,-25 0 16,25-1-16,-24 1 0,24 0 0,-25 0 15,25 0-15,-25 0 0,25 49 16,-25-49-16,25 0 0,0-1 16,-25 1-16,25 25 15,0-25-15,-24-1 0,24 1 0,0 0 16,-25 0-16,25 24 0,-25-24 16,0 0-16,25 0 15,-25-25-15,25-25 31,0 0-31,0-24 0,25 24 16,-25 0-16,25-25 0,25-49 0,-50 50 16,24-26-16,1 26 0,0-1 15,0 0-15,24-24 0,-24 49 16,0 0-16,0 25 0,0-25 16,-1 25-16,1 0 15,0 0-15,0 0 0,0 25 16,-1 0-16,-24 0 0,25-25 15,-25 25-15,0-1 0,0 1 16,0 0-16,-25 0 0,25 0 16,-49 0-16,24-1 0,-25 1 15,1 0-15,24-25 0,-25 0 0,26 25 16,-26-25-16,0 0 0,1 0 16</inkml:trace>
  <inkml:trace contextRef="#ctx0" brushRef="#br0" timeOffset="383823.0567">17090 15156 0,'25'0'47,"0"0"-32,0 0 1,0 0-16,-1 0 15,26 0-15,-25 0 16,0 0-16,-1 0 16,1 24-16,0-24 0,0 0 0,0 0 15,-50 0 17,0 0-17,-25 0-15,26 0 0,-1 0 16,0 0-16,0 0 0,0 0 15,-24 0-15,24 0 0,0 0 16,0 0-16,1 0 0,-1 0 0,0 0 16,50 0 15,24 0-31,-24 0 16,0 0-16,25 0 0,-1 0 15,-24-24-15,0 24 0,24 0 16,1 0-16,-25 0 0,0 0 15,-75 0 17,25 0-32,0 0 15,-24 0-15,24 0 0,0 0 16,0 0-16,-24 0 0,-1 0 0,25 0 16,1 0-16,-1 0 15,50 0 1,-1 0-1,26 0-15,-25 0 0,0 0 16,-1 0-16,26 0 0,-25 0 16,24 0-16,-24 0 15,-50 0 1,1 0 0,-1 0-16,-25 24 0,25-24 15,1 0-15,-1 0 0,0 0 16,0 25-16,0-25 0,50 0 31,0 0-15,0-25-16,0 25 0,-1 0 15,1 0-15,0 0 0,0 0 32,-50 0 14,25 25-30,-25-25-16,0 0 31,25 25 2016,-24-25-2031,-1 0 546,25 25-530</inkml:trace>
  <inkml:trace contextRef="#ctx0" brushRef="#br0" timeOffset="390651.1962">19372 14759 0,'25'0'109,"0"0"-109,0 0 16,0 0-16,-1 0 0,1 0 16,50 0-16,-50 0 0,24 0 0,1 0 15,-25 0-15,24 0 0,26 0 16,-51 0-16,1-25 0,0 25 15,-50 0 17,0 0-17,25-25-15</inkml:trace>
  <inkml:trace contextRef="#ctx0" brushRef="#br0" timeOffset="390880.5968">19745 14635 0,'0'-25'15,"24"25"1,1 0 0,0 0-16,0 0 15,-25 25-15,25-25 0,-1 25 0,1-1 16,0-24-16,-25 25 0,25-25 16,-25 25-16,0 0 0,0 0 15,-25-25 1,0 24-16,0-24 0,1 0 15,-1 25-15,0-25 0,0 25 16,0-25-16,1 0 0,-1 0 0</inkml:trace>
  <inkml:trace contextRef="#ctx0" brushRef="#br0" timeOffset="392634.5909">20389 14610 0,'0'25'31,"25"-25"-15,0 0 0,0 0-16,0 0 15,-1 0-15,1 0 16,0 0-16,0-25 16,0 25-16,24 0 0,-49-25 0,25 0 15,0 25-15,-25-24 16,50-1-16,-50 0 0,24 0 15,-24 0 1,-24 25-16,-1 0 16,0 0-16,0 0 15,0 25-15,0-25 0,25 25 16,-24-25-16,-1 50 0,0-50 16,0 24-16,25 1 0,0 0 15,-25 0-15,25 0 0,0-1 16,0 1-16,25-25 0,-25 25 15,50-25-15,-25 0 0,-1 0 0,1 0 16,0 0-16,0 0 0,25-25 16,-26 0-16</inkml:trace>
  <inkml:trace contextRef="#ctx0" brushRef="#br0" timeOffset="392855.5207">21084 14312 0,'25'-25'15,"-50"50"-15,50-74 16,-25 98 0,-25 1-1,25-25-15,0 24 0,0-24 16,-25 0-16,25 0 0,-25 49 16,25-49-16,0 0 15,0 0-15,0-1 0,-24-24 0,24 25 16,0 0-16,-25-25 15</inkml:trace>
  <inkml:trace contextRef="#ctx0" brushRef="#br0" timeOffset="394282.6262">20886 14585 0,'-25'0'0,"50"0"31,24 0-31,-24 0 16,25 0-16,-26 0 0,26 0 15,-25-25-15,0 25 0,-1-24 16,1-1-16,0 0 0,0 0 16,0 0-16,-25 1 0,24-1 15,-24 0-15,25 0 0,-25 0 16,25 25-16,-25-25 16,0 50-1,-25-25-15,25 25 0,-25 25 16,1-25-16,24-1 0,-25 1 15,0 0-15,25 0 0,0 24 16,-25-24-16,25 0 0,0 0 16,0 0-16,25-25 15,0 0 1,0 0-16,-1-25 16,1 25-16,-25-25 0,25 25 15,0-25-15,0 25 0,-25-25 16,24 25-16,-24-24 15,0 73 1,-24-49 0,24 25-16,0 0 15,24-25 1,1 25-16,0-25 16,0 0-16,0-25 15,-1 25-15,1-25 0,0 25 0,0-25 16,0 25-16,-25-25 0,24 25 15,-24-24-15,0-1 16,-24 25-16,-1 0 16,0 0-1,0 25-15,0-25 16,25 24-16,0 1 0,0 0 31,50-25-31,-25 0 16,0 0-16,-1 0 0,26-25 15,-25 0-15,0 25 16,-25-24-16,25 24 0,-25-25 16,24 25-16,-48 0 31,24 25-15,-25-1-1,25 1-15,25-25 16,-1 0-1,1-25 1,0 1-16,0 24 0,0-25 16,-25 0-16,24 25 0,-24-25 15,25 25-15,0-25 0,-25 50 47,-25 0-47,25 0 16,0 0-1,25-25 17,0 0-32,0 0 0,-25-25 15,24 25-15,1 0 16,0-25-16,-25 0 0,25 25 16,-50 25 15,0 0-16,25 0-15,-25-1 16,25 1 0,25-25-16,0 0 15,25 0-15,-26-25 16,1 25-16,-25-24 0,25 24 16,0-25-16,-25 0 0,0 0 15,0 0 1,-25 25-16,0 0 15,25 25 1,-25 0-16,1 0 16,24 0-16,24-1 15,1-24 1,25 0-16,-25 0 16,-1 0-16,26-24 15,-25 24-15,0 0 16,-1 0-16,1-25 0,0 0 0,25-25 15,-26 26-15,1-1 0,0 0 16,0 0-16,0 0 0,-1 0 16,1 1-16,-25-1 15,-25 25 1,1 25 0,-1-1-16,0 1 15,0 0-15,25 0 0,-25 25 16,1-1-16,24-24 0,0 25 15,0-26-15,0 1 0,0 0 0,0 25 16,0-26-16,0 1 0,0 0 16,0-50-1</inkml:trace>
  <inkml:trace contextRef="#ctx0" brushRef="#br0" timeOffset="394414.5991">22423 14486 0,'-24'0'16,"98"99"-16,-124-198 0,50 99 15,50 0 1,-25 0-16,0 0 0,-1 0 16,26 25-16,-25-25 0,0 25 0,-1-25 15,1 0-15,0 24 16</inkml:trace>
  <inkml:trace contextRef="#ctx0" brushRef="#br0" timeOffset="395095.1531">19695 15329 0,'0'0'0,"-25"0"0,0 0 15,50 0 48,25 0-63,-25 0 15,-1 0-15,26 0 0,-25 0 16,49-25-16,-49 25 0,0 0 0,24 0 16,-24-24-16,25-1 15,-50 0 1,0 0-16,0 0 16,-25 25-16,25-24 0,-25-1 15,25 0-15,-25 25 16,1 0-16,24 25 31,24-25-31,1 0 16,0 25-16,25 24 0,-26-49 15,1 25-15,0 0 0,0 0 0,0 24 16,-25-24-16,0 0 16,0 0-16,-25 0 0,-25-1 15,25-24-15,1 0 0,24 25 16,-25-25-16,0 0 15</inkml:trace>
  <inkml:trace contextRef="#ctx0" brushRef="#br0" timeOffset="395602.7249">20637 15255 0,'0'-25'0,"-24"25"16,-1 25-16,0 0 15,25-1-15,0 1 16,0 0-16,0 0 16,0 0-16,0 0 15,25-25-15,0 0 16,24-25-16,-24 0 16,-25 0-16,25 0 15,-25 0-15,0 1 0,0-1 16,-25 25-16,0 0 15,0 0-15,1 0 16,24 25-16,24-25 16,1 0-1,25 0-15,-25 0 16,0 0-16,-1 0 0,1 0 16,0-25-16,0 25 0,0 0 15,-25-25-15,24 25 0,1 0 16,-25 50-1,0-26 1,-25 26-16,1 0 0,24-25 0,-50 24 16,50-24-16,-25 25 15,0 24-15,1-49 0,24 24 0,-25-24 16,25 0-16,-25 25 0,25-26 16,0-48-1,0-1 1,0 0-16,0-25 15,25-24-15,-25 24 0</inkml:trace>
  <inkml:trace contextRef="#ctx0" brushRef="#br0" timeOffset="395795.0174">20836 15329 0,'50'-74'15,"-26"49"-15,-172 273 0,222-397 0,50 25 16,-99 124-16,0 0 16,-1 0-16,1 25 15,0 0-15,-25 0 0,0-1 16,0 1-16,-25 0 0,25 0 15,-25 0-15,1-25 0,-1 25 16,0-25-16,0 0 0,0 0 16,25-25-1,50 0-15,-50 0 16,25 0-16,0 25 0,24-49 0</inkml:trace>
  <inkml:trace contextRef="#ctx0" brushRef="#br0" timeOffset="395942.6211">21208 15180 0,'99'-24'31,"-99"-1"-31,-124 99 0,149-99 0,99-24 0,-124 74 16,0 24 0,0-24-16,0 0 15,0 0-15,0-1 0,-25 1 16,0 0-16,25 0 0,-24 0 16,-1 0-16,0-25 15</inkml:trace>
  <inkml:trace contextRef="#ctx0" brushRef="#br0" timeOffset="396186.2094">21158 15329 0,'0'0'0,"25"0"15,0 0 1,0 0-16,0 0 0,-1 0 16,26-25-16,-25 25 0,0 0 15,-1-24-15,1 24 16,-25-25-16,0 50 47,-25-1-47,25 1 15,0 0 1</inkml:trace>
  <inkml:trace contextRef="#ctx0" brushRef="#br0" timeOffset="396300.4207">21481 15131 0,'-75'173'0,"175"-346"0,-125 173 0,50-25 0,-1 50 47,1-25-47,0 0 16</inkml:trace>
  <inkml:trace contextRef="#ctx0" brushRef="#br0" timeOffset="396935.5049">21828 15230 0,'-25'0'62,"-24"0"-62,24 25 16,0-25-16,0 0 15,0 25-15,25-1 16,0 1-16,25-25 16,25 0-16,-25 0 0,0 0 15,-1 0-15,1 0 16,50-25-16,-51 25 0,1 0 16,-25-24-16,25 24 0,0-25 15,-25 0 1,-25 25-16,-25 0 15,26 0-15,-1 0 16,25 25-16,-25-25 0,25 25 16,25-25-1,0 24 1,-1-24-16,1 0 0,0 0 16,0 0-16,-25 25 46,25-25-14,-1-25-32,1 1 15,0-1-15,0 0 0,0 0 16,-1 0-16,1-49 16,0 49-16,0 0 0,-25 1 0,0-1 15,25 0-15,-25 0 16,-25 50-1,0 0-15,25 0 16,-25-1-16,25 1 0,-25 0 16,1 49-16,24-49 0,-25 0 15,25 0-15,-25 0 0,25 24 16,0-24-16,0 0 0,25-25 16,0 0-16,24 25 0</inkml:trace>
  <inkml:trace contextRef="#ctx0" brushRef="#br0" timeOffset="397295.0215">22920 15131 0,'0'0'0,"24"-25"0,-24 0 16,25 0-16,-25-49 0,25 49 15,-25 0-15,0 1 0,0-1 16,0 0-16,0 0 0,-25 25 16,0 25-1,1 0-15,24 0 16,-25 24-16,0-24 0,25 25 15,-25 49-15,25-50 0,-25-24 16,25 25-16,0-1 0,-24 26 0,24-50 16,-25 0-16,25-1 0,-25 1 15,25 0-15,-25 0 0</inkml:trace>
  <inkml:trace contextRef="#ctx0" brushRef="#br0" timeOffset="397546.9734">22671 15304 0,'0'-24'0,"25"24"31,25 0-31,-25 0 0,0 0 0,-1 0 16,26 0-16,0 0 0,-26 0 16,1 0-16,0 0 0,0 0 15,0 0-15,-50 24 31,0 1-15,25 0-16,-25 0 16,25 0-1,0-50 17</inkml:trace>
  <inkml:trace contextRef="#ctx0" brushRef="#br0" timeOffset="398366.4499">23093 15007 0,'0'0'0,"0"-25"0,0 0 15,25 25-15,0 0 16,0 0-16,24 0 16,-24 0-16,0 0 15,0 0-15,-1 0 0,1 0 16,0 0-1,-25 25-15,0 25 0,-25-50 16,25 24-16,-49 26 0,49-25 16,-25 0-16,-25 24 0,25-24 15,25 25-15,-24-26 0,-1 1 16,0 25-16,0-25 16,25 0-16,0-50 31,25 0-16,0 25-15,0-25 0,-1 0 16,1 0-16,25 1 16,-25 24-16,-1 0 0,1 0 15,-25 24 1,-25 1 0,1 0-16,-1-25 0,0 25 15,25 0-15,-25-25 0,0 25 16,1-25-16,24 24 0,0 1 15,24-25 1,1 0 0,0 0-16,25 0 0,-26-25 15,1 25-15,25-24 0,-25 24 16,-1-25-16,26-25 0,-25 25 16,0 25-16,-25-25 0,24 1 0,-24-1 15,0 0-15,-24 25 16,-1 0-16,-25 0 15,25 25-15,1-25 0,24 25 16,-25-25-16,25 49 16,-25-49-16,25 25 0,0 0 0,0 0 15,25-25-15,0 0 16,-1 0-16,1 0 16,25 0-16,-25 0 0,-1 0 15,26-25-15,-25 25 0,0-25 16,-1 0-16,1 25 0,0 0 15,-50 25 32,25 0-47,-25-25 16,50 0 0,25 0-1,-25-25-15,-1 25 16,-24-25-16,50 25 0,-50-25 15,50 1-15,-25-1 0,-1 0 16,1 0-16,0 25 0</inkml:trace>
  <inkml:trace contextRef="#ctx0" brushRef="#br0" timeOffset="425974.6615">918 5655 0,'-25'0'0,"25"-24"15,-25 24-15,0 0 16,25 24 15,0 1 0,0 0-31,0 0 16,0 24-16,0-24 0,0 0 0,-24 0 16,24 0-16,0 24 0,0-24 15,0 0-15,0 25 0,0-26 16,0 1-16,-25 0 0,25 0 15,0-50 1,0 0 0,0 0-16,25-24 0,-25-26 15,0 51-15,24-26 16,-24 25-16,0-49 0,0 49 16,0 0-16,0 0 0,25 0 15,-25 1-15,0 48 16,25 26-1,-25-25-15,0 0 0,25-1 16,-25 1-16,0 50 0,25-50 16,-25-1-16,0 1 0,0 0 15,24 0-15,-24 0 16,25-50 0,0-25-1,-25 25-15,25 1 0,-25-1 16,49-50-16,-49 26 0,25 24 15,-25 0-15,25-25 0,0 26 16,-25-1-16,25 25 16,-25 25-16,0-1 15,0 1-15,0 0 16,24 25-16,-24-26 0,0 26 16,0-25-16,0 0 0,0 0 15,0 24-15,0-24 0,0 0 16,0 0-16</inkml:trace>
  <inkml:trace contextRef="#ctx0" brushRef="#br0" timeOffset="426275.2052">1463 5804 0,'0'-25'0,"0"1"15,0 48 16,-24-24-31,24 25 0,0 0 16,0 25-16,-25-25 0,25-1 16,0 1-1,25-25-15,-1 0 16,1 0-16,0-25 16,-25 1-16,0-1 0,25 0 15,-25 0-15,0 0 0,-25 0 16,0 1-1,0 24-15,1 0 16,24 24 0,0 1-1,49-25-15,-24 0 0</inkml:trace>
  <inkml:trace contextRef="#ctx0" brushRef="#br0" timeOffset="426696.2935">1885 5804 0,'25'0'0,"-50"0"0,50-25 15,0 25-15,-25-24 0,0-1 16,0 0 0,-25 25-1,0 0-15,0 0 16,1 0 0,-26 25-16,25 0 0,0-1 15,1 1-15,-1 0 16,25 0-16,0 0 0,0 0 0,0-1 15,25 1 1,-1-25-16,1 0 0,0 0 16,0 0-16,0 0 0,-1-25 0,1-24 15,0 49-15,0-25 0,-25-25 16,25 1-16,-1-1 0,-24 25 16,0 0-16,25-24 0,-25 24 15,0-25-15,0 26 0,0-1 16,0 0-16,0 50 15,0 24 1,0-24-16,-25 50 0,25-51 16,0 26-16,-24-25 0,24 24 15,0 26-15,0-25 16,-25-26-16,25 1 0,0 0 16,0 0-16,25 24 0,-25-24 15,24-25-15</inkml:trace>
  <inkml:trace contextRef="#ctx0" brushRef="#br0" timeOffset="426993.3599">2133 5953 0,'25'0'31,"-25"-25"-31,25 1 16,0-1-16,-1 0 15,1 0-15,0 0 0,-25 0 16,0 1-16,0-1 16,-25 25-1,0 0-15,1 25 16,-1-1-16,25 1 16,-25 0-16,25 0 0,-25 0 0,25 0 15,0-1-15,0 1 16,25 0-16,0-25 15,24 0-15,1-25 16</inkml:trace>
  <inkml:trace contextRef="#ctx0" brushRef="#br0" timeOffset="427413.2679">2530 5705 0,'0'0'0,"0"25"15,-25 0 1,25-1-16,0 1 0,-25 0 15,25 0-15,0 0 0,0 0 0,0-1 16,0 1 0,25-25-16,0 0 15,-25-25-15,25-24 16,-25 24-16,25 0 0,-25 0 16,24 0-16,1 1 15,-25-1-15,0 50 31,0-1-31,0 1 16,0 0-16,0 25 0,0-25 16,0-1-1,50-24-15,-25 0 0,-25-24 16,25 24-16,-1-50 16,26 25-16,-25 0 0,0 0 15,-25 1-15,24 24 0,1-25 16,-25 50-1,0-1-15,0 1 16,0 0-16,0 0 0,25 0 16,0-25-16,0 0 15,-1 0-15,1 0 0,0 0 16</inkml:trace>
  <inkml:trace contextRef="#ctx0" brushRef="#br0" timeOffset="428167.9297">744 6871 0,'0'-25'0,"0"50"47,0 25-31,-25-26-16,25 26 15,-24 0-15,24-26 0,0 1 16,-25 25-16,25-25 15,0-1 1,0-73 0,25 49-16,-25-50 15,24 25-15,-24 1 0,0-1 16,25-25-16,-25 25 0,25 1 0,-25-1 16,25 0-16,0 25 15,-25 25 1,0 0-16,24-1 15,-24 26-15,0-25 0,0 0 16,0-1-16,0 1 16,25-25-16,0-25 31,0 1-31,-25-1 0,25 0 16,-25 0-16,24-24 0,1 49 15,-25-25-15,0 0 0,0 50 31,0 24-15,0-24-16,0 0 0,0 0 16,0 0-16,25-1 15,-25 1-15,25-25 0,0 0 16,-1-25-16</inkml:trace>
  <inkml:trace contextRef="#ctx0" brushRef="#br0" timeOffset="428431.7032">1265 6871 0,'-25'0'16,"0"25"-16,1 0 16,-1-1-16,25 1 15,0 0 1,0 0-16,25 0 0,-1-25 16,1 0-16,0 0 15,0 0-15,-25-25 0,25 25 16,-25-25-16,0-25 0,0 26 15,0-1-15,-25 25 16,25-25-16,-25 25 0,0 0 16,0 0-16,1 0 15,-1 25-15,25 0 0,0-1 16,49-24 0,-24 0-16</inkml:trace>
  <inkml:trace contextRef="#ctx0" brushRef="#br0" timeOffset="429271.3859">1563 6921 0,'24'0'0,"-272"49"0,472-98 16,-175 24-16,-24 25 0,-25-25 0,0 0 16,-25 25-1,25-25 1,-25 25-16,1 0 0,-1 0 16,25 25-16,-25-25 0,0 25 0,0 25 15,1-50-15,24 24 0,-25 1 16,25 0-16,0 0 15,0 0-15,25-25 16,24 0-16,-24 0 16,0 0-16,0-50 0,-1 50 15,1-25-15,0-49 0,0 49 16,0 0-16,-25 0 0,25-24 16,-1-1-16,-24 25 0,0 0 15,25 1-15,-25-1 0,0 0 16,-25 75-1,25-26-15,-24 1 16,24 0-16,0 25 0,0-26 16,0 1-16,0 50 0,0-50 15,0-1-15,0 1 16,24 0-16,-24 0 0,25 0 0,0-25 16,0 0-16,0 0 0,-1 0 15,1-50-15,0 25 0,-25 0 16,25 1-16,0-1 0,-1-25 15,-24 25 1,-24 25 0,24 25-16,-25-25 0,25 25 15,0 0-15,0 0 0,-25-1 16,25 1-16,0 0 16,25-25-16,24 0 15,-24 0-15,0-25 16,0 0-16,0 1 0,-1-1 15,-24 0-15,25 0 0,0-25 16,-25 75 15,-25-25-31,25 25 16,0 0-16,0 25 0,0-26 16,0 1-16,0 0 0,25-25 15,0 25-15,0-25 16,-1 0-16,-24-25 0,25 25 15,0-50-15,-25 26 0,25-1 16,-25 0-16,25-25 0,-1 1 16,-24-1-16,25 25 0,-25 0 15,25-24-15,-25 24 0,25 0 16,-25 0-16,0 1 0,0 48 31,0 1-31,0 0 16,0 0-16,0 49 0,-25-49 0,25 0 15,0 24-15,0-24 0,0 0 16,0 50-16,0-51 0,25-24 16,-25 25-16,25-25 0,-1 25 15</inkml:trace>
  <inkml:trace contextRef="#ctx0" brushRef="#br0" timeOffset="429710.8309">2729 6846 0,'0'-25'0,"0"50"0,24-50 0,-24 0 15,0-24-15,0 24 16,-24 25 0,-1 0-16,0 25 15,25 0-15,-25-1 16,25 1-16,0 0 16,25-25-1,25 0 1,-26 0-16,-24-25 15,25 25-15,-25 25 16,0 0 0,-25 0-16,25 0 15,0 24-15,0-24 16,25-25 0,0-50-16,0 50 0,-25-24 15,25-26-15,-25 25 0,49-49 16,-49 49-16,25-25 0,-25 1 15,25 24-15,-25-25 0,25 1 16,-1 24-16,-24 50 16,0-1-1,0 1-15,-24 0 16,24 25-16,0 24 0,0-49 16,0 24-16,0-24 0,0 25 15,-25 0-15,25-26 0,0 1 0</inkml:trace>
  <inkml:trace contextRef="#ctx0" brushRef="#br0" timeOffset="429966.4868">2853 6821 0,'-25'0'0,"50"0"31,49 0-15,-49 0-16,0-25 15,24 25-15,-24-24 0,0 24 0,49-25 16,-49 25-16,0-25 0,0 25 16,-25 25-1,0 0 1,-25 24-16,25-24 16,0 0-16,0 0 15,0 0-15</inkml:trace>
  <inkml:trace contextRef="#ctx0" brushRef="#br0" timeOffset="430094.4507">3150 6573 0,'0'0'0,"25"25"31,0 0-15,24-25-16,1 0 0</inkml:trace>
  <inkml:trace contextRef="#ctx0" brushRef="#br0" timeOffset="430540.5899">3572 6697 0,'0'50'15,"-149"-149"-15,298 148 0,-174 1 16,25-25-16,-25-1 0,0-24 16,25 50-16,0-25 0,0 0 15,25-25-15,0 0 16,0-25-16,0 25 15,-1-25-15,1-25 0,-25 26 16,0-1-16,25 0 0,-25 0 16,-25 0-16,25 1 0,-25 24 15,1 0-15,-1 0 0,0 0 0,0 24 16,0 1 0,25 0-1,25-25-15,25 0 16,-25 0-16,-1 0 0,51-25 15,-50 25-15,0-25 0,-1 25 0,1-24 16,0 24-16,0-25 0,0 25 16,-1 0-1,-24 25-15,0-1 16,25-24-16,-25 25 16,25-25-16,0 25 0,0-25 15,24 0-15,-24 0 16,0 0-16,0 0 0,-1-25 15,1 25-15,0 0 16,-25 25-16,0 25 16,-25-26-16,25 1 15,-25 0-15,1 0 0</inkml:trace>
  <inkml:trace contextRef="#ctx0" brushRef="#br0" timeOffset="430908.2199">1488 7739 0,'25'0'47,"0"0"-47,0 0 0,-1 0 15,51 25-15,-25-25 0,-1 0 16,1 0-16,-1 0 0,1 0 16,24-25-16,-49 0 0,0 25 15,0-25-15,-25-24 16</inkml:trace>
  <inkml:trace contextRef="#ctx0" brushRef="#br0" timeOffset="431051.3375">1761 7441 0,'-25'75'0,"50"-150"0,-50 175 0,25-76 16,0 1-16,-24 25 0,24-25 15,0 74-15,0-74 0,0 24 16,0 1-16,24-25 0,-24-1 16,25 26-16</inkml:trace>
  <inkml:trace contextRef="#ctx0" brushRef="#br0" timeOffset="431879.4321">819 8781 0,'0'-25'15,"0"0"1,-25 0-16,0 25 0,0-24 0,25-1 16,-25 25-16,1 0 15,-1 0 1,25 25-16,0-1 0,-25 1 15,25 25-15,-25-25 16,25-1-16,0 1 0,0 0 16,0 0-16,25-25 15,0 0-15,0 0 0,-25-25 16,24 0-16,26-24 0,-50 24 16,25-25-16,-25 25 0,25-24 15,-25-26-15,24 26 0,-24 24 0,0 0 16,0-24-16,0 24 15,-24 74 1,24-24-16,0 0 16,-25 25-16,25 24 15,0 0-15,0-49 0,0 25 0,0 24 16,0-49-16,25 0 0,-25 0 16,0-1-16,24 1 0,1-25 15,0 0-15,25-49 16,-26 49-16,1-25 0,0-25 15,-25 25-15,25 1 0,0-51 16,-25 50-16,0-24 0,0 24 0,0 0 16,0 0-16,0 1 0,-25 24 15,0 0-15,0 49 16,0-24-16,25 0 16,-24 0-16,24-1 15,0 26-15,0-25 0,0 0 0,0-1 16,24 1-16,-24 0 0,50-25 15,-50 25-15,25-25 0,0 0 16,24-25-16,-49 0 16,25 0-16</inkml:trace>
  <inkml:trace contextRef="#ctx0" brushRef="#br0" timeOffset="432359.4549">1191 8607 0,'0'0'0,"0"-25"0,0 50 31,0 0-16,0 0-15,24 0 16,-24-1-16,0 1 0,0 0 16,0 0-16,0 24 0,0-24 15,0 0-15,25-25 32,-25-25-32,25 0 0,-25-24 15,25-1-15,-25 25 0,25 1 16,-25-1-16,0 0 15,0 0-15,24 0 0,-24 50 32,0 0-32,0 0 0,0 0 0,0-1 15,0 1-15,0 0 0,0 0 16,0 0-16,0-1 16,0-48-1,25 24-15,-25-25 16,50-25-16,-50 25 0,25 1 15,-25-1-15,24 0 16,-24 75 15,0-26-31,0 1 16,0 0-16,0 0 16,0 0-16,25-25 0,0 0 15,0-25 1,0 25-16,-1-50 15,-24 25-15,25 25 0,0-24 16</inkml:trace>
  <inkml:trace contextRef="#ctx0" brushRef="#br0" timeOffset="432598.1576">1761 8582 0,'0'25'16,"0"-50"-16,0 75 16,-25-25-16,1 0 15,24-1-15,0 1 16,0 0-16,24-25 15,-24 25-15,25-25 0,25 0 16,-25-25-16,-1-25 16,-24 1-1,0 24-15,0 0 0,0 0 16,-24 1-16,-1-1 0,0 0 16,0 25-16,0 0 15,25 25-15,-24 0 0,24-1 16,24 1-1</inkml:trace>
  <inkml:trace contextRef="#ctx0" brushRef="#br0" timeOffset="432996.148">2133 8632 0,'0'0'0,"25"-25"0,-25 0 16,0 1-1,25 24-15,-25-25 16,-25 25-1,0 0-15,-24 25 16,24-25-16,0 49 0,0-24 16,25 0-16,-25 24 15,25-24-15,0 0 16,0 0-16,25-25 16,0 0-16,0 0 0,0-25 15,-1 25-15,1-50 0,0 26 16,-25-26-16,25 25 0,-25 0 15,25-49-15,-1 24 0,-24 26 16,25-1-16,-25-25 0,25 25 16,-25 1-16,0-1 0,25 25 15,-25 25 1,0-1-16,-25 1 16,25 25-16,0-1 0,-25-24 15,25 25-15,0-25 0,0-1 16,0 26-16,0-25 0,0 0 0,0-1 15,25-24-15,0 0 16,0 0-16</inkml:trace>
  <inkml:trace contextRef="#ctx0" brushRef="#br0" timeOffset="433367.217">2530 8483 0,'0'25'63,"0"0"-63,-25 0 15,25-1-15,-25 26 16,25-25 0,0 0-16,25-25 15,0 0 1,-25-25-16,50 0 0,-50 0 15,24 25-15,-24-25 0,0 1 16,25-1-16,-25 0 0,0 50 31,-25-25-15,25 25-16,0-1 0,0 1 16,0 0-16,0 0 15,0 0 1,25-25-16,-25-25 15,25 25 1,0 0-16</inkml:trace>
  <inkml:trace contextRef="#ctx0" brushRef="#br0" timeOffset="433612.3566">2927 8260 0,'0'0'0,"0"-25"0,0 0 0,0 1 16,0 48 15,0 1-31,-25 25 0,25-25 0,0 24 16,0-24-16,0 0 0,0 24 16,-25 26-16,25-26 0,0-24 15,0 0-15,0 0 0,0 24 16,0-24-16,25-25 15,0-25 1</inkml:trace>
  <inkml:trace contextRef="#ctx0" brushRef="#br0" timeOffset="434056.2593">3125 8458 0,'0'0'0,"0"-24"16,0-1-1,-24 25-15,-1 0 0,25-25 0,-25 25 16,0 0-16,0 25 15,25 0-15,0-1 16,0 1 0,25-25-16,0 0 31,0 0-31,0 0 16,-25 25 15,0 0-31,0 0 15,0-1-15,24-24 32,1-49-17,0 24-15,0 0 0,-25 0 16,25 1-16,-1-26 0,1 0 16,-25 26-16,25-1 0,-25 0 15,0 0-15,0 0 0,0 50 31,0 25-31,0-25 16,0-1-16,0 1 16,0 25-16,0-25 0,0 24 15,0-24-15,0 0 0,0 24 16</inkml:trace>
  <inkml:trace contextRef="#ctx0" brushRef="#br0" timeOffset="434291.4039">3200 8434 0,'74'99'16,"-148"-198"-16,99 99 31,-1 0-31,1 0 16,25-25-16,-1 25 0,-24-25 0,0 25 15,-25-25-15,25 25 0,0 0 16,-1 0-16,-24 25 15,0 0 1,-24 0-16,24-1 16,-25 1-16,25 0 15,0-50 1</inkml:trace>
  <inkml:trace contextRef="#ctx0" brushRef="#br0" timeOffset="434767.6664">3398 8210 0,'-25'0'16,"25"25"0,25-25-1,0 0-15,25 0 16,-26 25-16,1-25 0,0 0 0,0 0 16,0 0-16,24 25 0,-24-25 0,0 0 15,0 0-15,-25 25 16,0-1-1,-25-24-15,25 25 16,25-25 15,0 0-15,-25-25-16,0 1 16,24 24-16,-24-25 0,0 0 15,0 0 1,-24 25-1,-1 0-15,50 0 32,-1 0-17,26 0 1,-25 0-16,0-25 0,-1 25 16,1 0-16,-25 25 15,25-25 1,-25 25-16,25-25 31,-25 25-31,25-25 16,-1-25-16,-24-25 15</inkml:trace>
  <inkml:trace contextRef="#ctx0" brushRef="#br0" timeOffset="436373.2933">2307 5383 0,'0'0'0,"0"-25"0,0 0 16,-25 25-16,25-25 15,-25 25-15,0 0 0,1-25 16,-26 1-16,25-1 0,0 25 15,1 0-15,-1-25 0,0 25 16,-49-25-16,49 0 16,-25 1-16,25 24 0,-24-25 15,-26 0-15,26 0 0,-1 25 0,25 0 16,-24 0-16,-1 0 0,-49 0 16,49 0-16,1 25 0,-26-25 15,26 25-15,-26-25 0,-24 25 16,25-1-16,24 1 0,-49 0 15,24 0-15,26 0 16,-26-1-16,26 26 0,-1-50 16,0 50-16,1-1 15,24-24-15,0 25 16,-24-1-16,49-24 0,-50 25 16,50-1-16,-25-24 15,25 25-15,-25-1 16,25-24-16,0 25 15,0-1-15,0-24 0,0 0 16,0 25-16,25-26 0,-25 1 16,25 0-16,-25 0 0,25 0 15,0-1-15,24 1 0,1 25 16,-1-50-16,26 25 16,24-1-16,-49 1 15,-1-25-15,75 0 0,-74 0 16,0 25-16,24-25 0,-24 0 15,-1 0-15,100 0 0,-50 0 16,-49 0-16,24 0 0,-24 0 16,-1 0-16,26 0 0,74 0 15,-75-25-15,-24 25 0,24 0 16,1 0-16,49 0 0,-50-25 16,-24 25-16,-1-24 0,26 24 15,-26 0-15,75-25 0,-74 25 0,0-25 16,-1 25-16,26 0 0,24-25 15,-25 25-15,-24-25 0,24 25 16,-24 0-16,-1-24 0,75-1 16,-74 25-16,0-25 0,-1 25 15,1-25-15,49 0 0,-49 1 0,-25 24 16,24-25-16,-24 0 16,25 0-16,-1 0 0,-24 1 15,0-1-15,-25 0 0,25 0 16,-1-25-16,-24 1 0,0 24 15,0 0-15,0-24 0,0 24 0,-24-50 16,-1 51-16,0-26 0,0 25 16,0 0-16,-49-24 0,24 24 15,1 0-15,-1 0 0,-24 1 16,24 24-16,-99-50 0,75 25 16,-1 0-16,1 25 0,0-24 15,-100-26-15,100 50 0,-26-25 16,26 25-16,-25-25 0,24 25 15,-74-24-15,100 24 0,-1 0 16,1 0-16,24 0 0</inkml:trace>
  <inkml:trace contextRef="#ctx0" brushRef="#br0" timeOffset="465777.8057">6648 7813 0,'24'0'47,"1"0"-32,0 0-15,0-24 0,0 24 16,24 0-16,1 0 0,-25 0 16,24 0-16,1 0 0,49 0 0,-49 0 15,-1 0-15,1 0 16,24 0-16,100 0 0,-100 0 16,1 0-16,49 0 0,-50 0 15,-24-25-15,-1 25 0,1 0 16,25-25-16,-51 25 0,1 0 15,0 0-15,-50 0 16,-24 0 0,24 0-16,0 25 0,-50-25 15,26 0-15</inkml:trace>
  <inkml:trace contextRef="#ctx0" brushRef="#br0" timeOffset="465984.8449">7169 7838 0,'-50'0'0,"100"0"0,-125 0 15,26 25-15,-26-25 0,50 0 16,1 0-16,24 25 0,-25-25 16,50 0-1,-1 0-15,1 0 16,74 0-16,-49 0 0,0 25 16,24-25-16,0 0 0,26 0 0,98 0 15,-99 0-15,0 0 0,1-25 16,-1 25-16,75-25 0,-100 25 15,0-25-15,-24 25 0</inkml:trace>
  <inkml:trace contextRef="#ctx0" brushRef="#br0" timeOffset="466915.4166">6921 12650 0,'0'0'0,"-25"-24"0,0 24 16,50 0-1,0 0-15,49 0 16,-24 0-16,24 0 0,0 0 16,1 0-16,24 0 0,50-25 15,-50 25-15,-25 0 0,-24 0 16,0 0-16,24 0 0,-49 0 15,-50 25 1,-124-25-16,100 0 0,-26 0 16,1 0-16,-1 0 0,-24 0 15,-74 0-15,73 24 0,1-24 16,25 0-16,-1 0 0,-74 25 16,100-25-16,-1 0 0,25 0 15,1 0-15,48 0 16,1 0-16,25 0 0,-1 0 15,26 0-15,74 0 0,-50 0 16,0 0-16,25 0 0,-25 0 16,25 0-16,124-25 0,-148 25 15,-1 0-15,0-24 0,-24 24 0,-26 0 16,26-25-16</inkml:trace>
  <inkml:trace contextRef="#ctx0" brushRef="#br0" timeOffset="467979.9947">17388 7342 0,'-25'0'0,"0"0"16,25-25-1,25 25-15,0 0 16,49 0-16,1 0 0,-25-24 16,24 24-16,25 0 0,-24 0 15,98 0-15,-74 0 0,-24 0 16,-1 0-16,1 0 0,24 0 15,-74 0-15,-1 0 0,1 0 16,-74 0-16,24 0 16,-25 0-16,1 0 0,-1 0 15,0-25-15,-74 25 0,75 0 16,-26 0-16,1 0 0,0 0 16,-50 0-16,74 0 0,-24 0 15,24 0-15,25 0 0,-25 0 16,26 0-16,-1 0 0,99 0 31,-49-25-31,25 25 0,-1 0 16,26 0-16,74-25 15,-75 25-15,0 0 0,26 0 0,-1 0 16,-25 0-16,100 0 16,-125 0-16,1 0 0,0 0 0,-25 0 15,-50 0 1,-25 0-16,25 0 0,-24 0 0,-51 0 15,51 0-15</inkml:trace>
  <inkml:trace contextRef="#ctx0" brushRef="#br0" timeOffset="469027.8963">17810 11658 0,'0'0'0,"0"-25"16,-25 25-1,50 0 1,24 0 0,1 0-16,-25 0 15,24 0-15,-24-24 0,74 24 16,-49 0-16,0 0 0,-1 0 0,-24 0 16,25 0-16,-26 0 15,1 0-15,-25 24 16,-74-24-16,49 0 15,-25 0-15,1 25 0,-1-25 0,1 0 16,-51 0-16,26 25 0,24-25 16,1 0-16,24 0 0,-25 0 15,1 25-15,24-25 16,99 0 0,-49 0-16,25 0 0,-1 0 15,1 0-15,24-25 0,75 25 0,-74 0 16,-1 0-16,0 0 0,-24-25 15,24 25-15,1 0 0,-50 0 16,-100 0 0,50 25-16,1-25 15,-26 0-15,25 25 0</inkml:trace>
  <inkml:trace contextRef="#ctx0" brushRef="#br0" timeOffset="494856.275">9252 5407 0,'-25'-24'15,"1"24"-15,-1 0 0,25-25 16,-25 0-1,25 0 1,-25 25 0,25-25-1,0 1-15,25-1 16,0 0 0,0 25-16,-1-25 0,51 0 15,-50 1-15,24-1 0,1 0 16,-1 0-16,75-24 0,-49 24 0,-1 0 15,1 0-15,-1 0 0,25 1 16,50-26-16,-74 25 16,24 25-16,-25-25 0,-24 0 15,24 25-15,25-24 0,-49 24 0,-25 0 16,0 0-16,-1 0 0,26-25 16,-25 25-1,-25-25 16,-25 25-31,0-25 0</inkml:trace>
  <inkml:trace contextRef="#ctx0" brushRef="#br0" timeOffset="495091.7838">10195 4415 0,'0'0'0,"0"-25"16,25 25-1,-1 0-15,26 0 0,-25 0 16,24 0-16,1 25 0,49 0 16,-24 0-16,-26-25 0,1 25 15,-25-1-15,49 26 0,-74-25 16,0 0-16,0-1 0,-25 1 0,0 0 16,-49 25-16,24-1 0,26-24 15,-26 0-15,0 0 0,1 0 16,-1-1-16,50 1 0</inkml:trace>
  <inkml:trace contextRef="#ctx0" brushRef="#br0" timeOffset="495761.4377">15528 4738 0,'0'-50'16,"0"25"-1,25 25 1,-1 0-16,26 0 16,0 0-16,-26 0 0,26 0 15,24 0-15,-24 0 0,74 0 16,-50 0-16,1 0 16,-1 0-16,1 25 0,-1-25 15,50 25-15,-74 0 0,24-25 0,-24 0 16,-1 24-16,1-24 0,-25 0 15,0 25-15,-50-25 16,0 0 0,-25-25-16</inkml:trace>
  <inkml:trace contextRef="#ctx0" brushRef="#br0" timeOffset="495951.3218">16446 4465 0,'24'0'16,"26"0"-16,-25 25 16,0-25-16,24 24 0,-24 1 15,0 0-15,49 49 0,-49-49 16,0 0-16,0 25 0,-25-26 16,0 1-16,0 50 0,-25-50 15,0-1-15,0 1 0,-24 0 0</inkml:trace>
  <inkml:trace contextRef="#ctx0" brushRef="#br0" timeOffset="496879.7924">15602 14684 0,'0'0'0,"-25"0"0,1 0 15,-1 0 1,0 0 0,25 25-1,0 0-15,-25 0 16,0 0-16,1-25 15,24 24-15,-25 1 0,-50 0 16,50 0-16,1 0 0,-26-25 16,25 24-16,-24 1 0,-51 25 15,76-50-15,-26 25 0,-24-1 16,24-24-16,-49 25 0,49-25 16,1 0-16,-1 25 0,-24-25 15,24 0-15,-49 0 0,49 0 0,25 0 16,-24 0-16,24 0 0,-50 25 15,51-25-15,-1 0 16,0 0-16,25-25 16</inkml:trace>
  <inkml:trace contextRef="#ctx0" brushRef="#br0" timeOffset="497147.4128">14412 14833 0,'0'-25'0,"-25"25"16,0 0-16,0 0 15,0 25-15,0-25 0,1 25 16,-26 0-16,25-25 0,-24 49 16,24-49-16,0 25 0,0 0 15,25 0-15,-49 0 0,49-1 16,-25-24-16,25 25 15,25 0-15,24 0 16,-24-25-16,0 25 0,24-25 16,26 24-16,-26 1 0,26-25 15,-25 0-15</inkml:trace>
  <inkml:trace contextRef="#ctx0" brushRef="#br0" timeOffset="499808.9804">11460 14610 0,'0'-25'47,"0"0"-31,0 1-1,-25 24-15,-25 0 16,26 0 0,-1 0-16,0 0 0,0 0 0,-24 49 15,24-49-15,0 25 16,25 0-16,-25 0 0,25 24 15,0-24-15,0 0 16,25-25-16,-25 25 0,74-25 16,-49 0-16,0 0 0,0-25 15,0 0-15,-1 0 0,26-24 0,-25 24 16,0-25-16,-1 25 0,1-24 16,0-50-16,0 74 0,-25-25 15,0 0-15,25 26 0,-25-1 16,0 0-16,-25 0 0,0 25 15,0 50 1,0-1-16,1-24 0,24 25 0,0-25 16,0 24-16,0 26 15,0-50-15,0 24 0,0-24 16,0 25-16,0-26 0,24 1 16,1 0-16,0 0 0,0-25 0,0 0 15,24 0-15,-24-25 16,0 0-16,0 25 15,-1-25-15,26-49 0,-25 49 16,-25 0-16,25 1 0,-25-1 0,0-25 16,0 25-16,0 1 0,-25-1 15,0 25 1,0 25-16,0-25 0,25 49 16,-24-24-16,24 0 0,-25 24 15,25-24-15,0 0 0,0 0 16,0 0-16,25 24 0,24-49 0,-49 25 15,25-25-15,0 0 0,0 0 16,-1 0-16,1-25 0,0 25 16,0-25-16,0 1 0,-1-1 15,1-50-15,0 51 0,-25-1 16,25 0-16,-25 0 0,0-24 16,0 24-16,-25 25 15,25 25 1,-25-25-16,25 24 0,0 1 15,0 0-15,-25 25 0,25-26 16,0 1-16,0 0 16,0 0-16,0 0 0,25-25 15,0-25 1,0 0 0,-25 0-16,25 0 0,-1-24 15,-24 24-15,25 0 0,-25 0 16,25 25-16,-25 25 31,0 0-15,0 0-16,-25-25 0,25 25 15,0-1-15,0 1 16,25-25 0,0 0-16,-25-25 0,25 1 15,0-1 1,-25 0-16,24 0 0,1 25 31,-25 25-15,0 0-1,25 0-15,-25-1 16,25 1-16,0-25 16,-1 0-16,1 0 15,0 0-15,0 0 16,0 0-16,-1 0 0,-24-25 0,25 25 15,-25-24-15,25 24 0,-25-25 16,0 0 15,0 50 1,-25 0-32,0-1 15,25 1-15,0 0 16,25-25 15,0-25-31,-25 0 16,25 25-16,-25-24 0,0-1 0,0 0 15,0 0-15,-25 0 16,0 25-16,0 0 16,1 0-16,-1 0 15,25 25 1,0 0-16,25-25 0,-1 0 15,26 25-15,-25-25 16,0 0-16,-1 0 16,1 0-16,25 0 0,-25 0 15,-1 0-15,1 0 0,0 0 0,0-25 16,-25 0-16,0 0 31,-25 25-31,0 0 16,0 0-16,1 0 0,-1 25 15,0 0-15,0-25 0,25 25 16,0 0-16,-25 24 16,25-24-16,25-25 15,0 0-15,25 0 0,-26 0 16,1-25 0,0 0-16,0 1 0,0-1 15,-25 0-15,24 0 0,1 0 0,-25 1 16,25-26-16,-25 25 0,0 0 15,25 25-15,-25-25 0,0 50 47,-25-25-47,25 25 0,0 0 16,0 0-16,0 0 0,-25 24 16,25-24-16,0 0 0,0 0 15,0-1-15,25-24 16,-25 25-16,25-25 0,0 0 15,-1 0-15,1-25 0,0 25 16,-25-49-16,25 49 0,-25-25 0,0 0 16,25 0-16,-25 1 0,0-1 15,-25 25 1,25 25 0,0-1-16,0 1 15,-25 0-15,25 0 0,0 0 16,25-25-1,-25-25 1,25 0-16,-1 25 16,-24-25-16,0 0 0,25 1 15,-25-1-15,25 25 16,-25 25 0,0-1-16,0 1 15,0 0-15,0 0 16,25 0-1,0-25-15,0 0 16,-1-25-16,1-25 16,-25 25-16,50-24 0,-50 24 15,25 0-15,-25 0 0,24-24 16,-24-1-16,25 25 0,-25 0 16,0 1-16,0-1 0,-25 50 31,25-1-31,-24 1 0,24 25 15,0-25-15,-25 24 0,25-24 16,0 25-16,0-1 0,0-24 16,0 0-16,0 0 0,25 0 15,-25-1-15,49 1 0,-24-25 16,0 0-16,0 0 16,-1-25-16,1 1 0</inkml:trace>
  <inkml:trace contextRef="#ctx0" brushRef="#br0" timeOffset="500080.1564">13643 14461 0,'24'-25'0,"-73"-99"31,74 273-15,-75-323-16,25 174 15,25 25-15,-25-25 0,25 50 16,0-25-16,25 0 16,25-1-1,-25-24-15,-1 0 16,1-24-16,-25-1 15,25 0-15,-50 50 32,25 24-17,0-24-15,0 0 16,25-25 0,0 25-16,0-25 15,-1-50-15,1 50 0,-25-25 16</inkml:trace>
  <inkml:trace contextRef="#ctx0" brushRef="#br0" timeOffset="500240.3813">13915 14213 0,'50'-124'47,"-149"347"-47,148-322 0,1 0 16,-75 99-16,25 25 0,-25 49 16,1-49-16,24 0 0,0 24 0,0-24 15,-25 25-15,25 24 16,0-24-16,0-25 15</inkml:trace>
  <inkml:trace contextRef="#ctx0" brushRef="#br0" timeOffset="500489.6086">13791 14362 0,'-24'-25'31,"98"174"-31,-124-273 0,50 99 16,25 25-16,0 0 15,0 0-15,49 0 0,-49 0 16,0 0-16,0 0 0,-1 0 16,1 0-16,0 0 0,-50 25 47,25 0-47,0 0 0,0-1 15,-25 1-15,25 0 16,25-50-1</inkml:trace>
  <inkml:trace contextRef="#ctx0" brushRef="#br0" timeOffset="500947.5939">14064 14287 0,'0'-24'32,"0"123"-32,0-174 0,25 51 31,0 24-31,0 0 15,-1 0-15,26 0 0,-50 24 16,25-24-16,0 0 16,-25 25-1,0 0-15,0 0 16,0 0-16,0 0 16,24-25-1,1 0 1,0 0-16,25-25 15,-25 0-15,-1 0 16,1 0 0,-25 0-16,25 25 62,0 0-46,0 0-16,-25-24 15,24 24-15,1 0 0,-25-25 16,25 25-16,0 0 16,-25 25-1,25-25-15,-1 24 16,1 1-16,0-25 0,0 25 16,0-25-16,-25 25 0,24-25 15,-24 25-15</inkml:trace>
  <inkml:trace contextRef="#ctx0" brushRef="#br0" timeOffset="502067.813">11212 15032 0,'0'-25'0,"-25"25"16,0 0-16,0 0 31,0 0-15,25 25-1,-24-1-15,-1 1 16,0 0-16,0 0 16,0 0-16,1-1 0,-1-24 0,0 25 15,0 0-15,-24 0 16,-1 0-16,25-1 0,0-24 16,-24 25-16,24-25 0,-25 25 15,1-25-15,24 0 0,-25 25 16,26-25-16,-26 0 0,-24 0 0,24 25 15,0-25-15,1 0 0,-1 0 16,-49 0-16,49-25 0,1 25 16,-1-25-16,-24 0 0,24 0 15,-49 1-15,24-1 0,26 0 16,-1 0-16,1 25 0,-51-49 16,51 24-16,-1 25 0,25-25 15,-24 0-15,-1 25 0,-24-49 16,49 49-16,0-25 0,0 25 15,25-25-15,-25 0 0,25 0 0,-24 25 16,24-24-16,0-1 16,24 0-1,1 25 1,-25 25 15,0 0-15,-25-25-16,1 24 0,-1 1 15,25 0-15,-25 0 16,0 24-16,25-24 16,-25-25-16,25 25 15,25-25 17,-25-50-32,0 26 0,0-1 15,0 0-15,0-49 0,25 24 16,-25 25-16,0-24 0,0 24 15,0 0-15,25-25 0,-25 26 0,25 24 16,24 0 0,-49 24-16,25-24 15,25 25-15,-25 0 0,24 0 16,26 0-16,-26-1 0,-24 1 16,25 0-16,-26-25 0,51 25 0,-50-25 15</inkml:trace>
  <inkml:trace contextRef="#ctx0" brushRef="#br0" timeOffset="503611.399">7441 15701 0,'-24'-24'16,"-1"24"-1,25-25 1,-25 25-16,0 0 15,0 0-15,-24 25 16,24-25-16,0 24 0,0 1 16,1 0-16,-1 25 0,0-50 15,25 24-15,-25 1 0,25 0 16,0 0-16,25 0 16,25-25-16,-26 0 15,26-25-15,-25 0 16,0 0-16,-1 0 0,1-24 0,0 24 15,25-49-15,-50 24 0,24 25 16,-24-24-16,0 24 0,0-25 16,0 25-16,-24 25 15,-1 50 1,25-25-16,0 0 0,0 24 0,-25-24 16,25 25-16,0 24 0,0-49 15,0 24-15,0-24 16,0 0-16,25 25 0,0-50 15,-1 0-15,1 0 16,0 0-16,25-25 0,-26 0 0,-24 0 16,25 0-16,0 1 0,25-26 15,-26 50-15,-24-25 0,25 0 16,-50 25 0,1 25-1,-1-25-15,-25 25 0,25 0 16,25 0-16,-24-25 0,24 24 0,0 1 15,-25-25-15,25 25 16,49-25-16,-24 0 16,50-25-16,-51 0 15,1 25-15,0-24 0,0-1 16,24 0-16,-73 50 31,24 0-31,0-1 16,-25 1-16,25 0 15,25-25-15,-1 0 16,1-25-16,0 0 16,0 1-16,0-26 0,-1 25 0,-24 0 15,50-49-15,-50 24 16,25 26-16,-25-1 0,0 0 16,25-25-16,-25 75 15,-25 0 1,0 0-16,25 0 0,-25-1 15,25 26-15,-25-25 0,25 49 16,0-24-16,0-25 0,0 24 16,0-24-16,0 25 0,0-26 15,0-48 1,-24 24-16,24-25 16,-25 25-16,25-25 0,-25 0 15,0 0-15,0 25 16,1-24-16,48 24 31,1 0-31,25-25 16,-1 25-16,-24 0 0,25-25 15,-25 25-15,24-25 0,1 0 16,0 25-16,-26-24 16,1 24-16,-25-25 0,-25 25 15,1 25 1,-1-1-16,0-24 0,0 25 15,0-25-15,25 25 16,0 0-16,0 0 16,25-25-16,25 0 15,-25-25-15,-1 25 16,1-25-16,0 25 16,-25 25-1,25-25-15,-25 25 16,25-1-16,-25 1 0,24 0 15,1-25-15,25 25 0,-1-25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43:01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4490 5482 0,'0'0'0,"-25"-25"16,25 50 46,0 0-46,0-1-1,-25 1-15,25 0 0,0 0 16,0 0-16,0 24 0,-25-24 16,25 25-16,0-26 0,0 1 15,0 25-15,-25 0 0,25-1 16,0-24-16,0 0 0,0 0 16,-24 24-16,24-24 15,0-50 1,0-24-1,0 24-15,0-25 16,0 25-16</inkml:trace>
  <inkml:trace contextRef="#ctx0" brushRef="#br0" timeOffset="285.0452">4440 5556 0,'0'0'0,"0"-25"0,25 25 0,-25-24 15,0-1-15,0 0 16,25 25-16,-1 0 15,1 25-15,0-25 16,-25 25-16,25-1 0,24 26 16,-49-25-16,25 0 15,-25-1-15,0 1 16,0 25-16,0-25 0,0-1 0,0 1 16,0 0-16,-25 0 0,25 25 15,0-26-15,-49 1 0,24 0 16,-25 0-16,26 0 15,-1-25-15,0 0 16,0 0-16,0-25 16,25 0-16,25-25 15,-25 26-15</inkml:trace>
  <inkml:trace contextRef="#ctx0" brushRef="#br0" timeOffset="499.3147">4787 5755 0,'25'0'16,"-25"24"-1,0 1 1,25 0-16,-25 0 16,0 0-16,0 0 15,0-1 1,-25-24-1,0 0-15,25-24 16</inkml:trace>
  <inkml:trace contextRef="#ctx0" brushRef="#br0" timeOffset="624.6051">4812 5655 0,'0'0'0,"0"-24"16,0-1-1,0 50 1,25-25-1,-25 24-15,25-24 0,0 0 16,-1 0-16</inkml:trace>
  <inkml:trace contextRef="#ctx0" brushRef="#br0" timeOffset="1157.2577">5110 5680 0,'0'0'0,"-25"0"15,0 0 1,0 0-1,1 0-15,-1 25 16,0-25-16,25 25 16,-25-25-16,0 25 0,25-1 0,-24-24 15,24 25 1,24-25-16,26 0 0,-25 0 16,0 0-16,-1 0 15,1 0-15,0 0 16,0 0-16,-25 25 15,0 0-15,0 0 0,0 0 16,0-1-16,0 1 0,-25 25 16,0-25-16,25-1 0,0 1 15,-25 0-15,1 0 16,-1-25-16,0 0 0,25-25 16,0 0-1,0 0-15,0 1 16,50-26-16,-50 25 0,24 0 15,1 1-15,0-1 0,25-25 16,-26 25-16,-24 0 0,25 1 16,0 24-16,0-25 0,0 25 0,-25-25 15,24 25-15,-24 25 32,0 0-32,0-1 15,0 1-15,-24 0 0,24 0 0,0 0 16,0 0-1,0-50 17,0 0-17,0 0-15,0 0 0,0 0 0</inkml:trace>
  <inkml:trace contextRef="#ctx0" brushRef="#br0" timeOffset="1284.5918">5283 5581 0,'0'0'0,"0"-25"15,25 25 32,0 0-31,0 0-16,0 0 15,-1 0-15,1 0 0</inkml:trace>
  <inkml:trace contextRef="#ctx0" brushRef="#br0" timeOffset="1464.167">5507 5531 0,'24'-24'0,"-48"48"0,48-24 62,-24 25-46,0 0-16,-24 25 15,24-1-15,0-24 0,0 0 0,-25 0 16,25 24-16,0-24 0,0 0 16,-25 0-16,25 0 15,0-1-15</inkml:trace>
  <inkml:trace contextRef="#ctx0" brushRef="#br0" timeOffset="1894.7073">5407 5829 0,'0'0'16,"0"-25"-16,0 0 15,-24 25 1,73 0 0,-24-24-1,0 24-15,0 0 0,49 0 16,-49 0-16,0-25 15,-1 25-15,1 0 0,0 0 16,25 0-16,-50-25 0,24 25 16,1 0-16,0 0 15,-50 0 1,0 0 0,1 0-16,-1 25 0,0-25 0,-25 25 15,26-1 1,-1 1-16,25 0 15,25-25 1,-1 0 0,1 0-16,0-25 15,0 25-15,0 0 16,-1 0 0,-24 25-1,-24 0 1,24 0-16,0 0 15,24-50 17,1 0-32</inkml:trace>
  <inkml:trace contextRef="#ctx0" brushRef="#br0" timeOffset="2108.2191">6003 5457 0,'0'-25'15,"0"0"1,0 50 0,-25 25-16,25-25 0,0-1 15,0 1-15,-25 0 16,25 49-16,-25-49 0,25 0 16,0 25-16,0-26 0,0 1 0,-24 25 15,24-25-15,0 0 0,0-1 16</inkml:trace>
  <inkml:trace contextRef="#ctx0" brushRef="#br0" timeOffset="2852.2079">6623 5779 0,'0'-24'0,"0"-1"15,0 0 1,0 0 0,-25 25 15,0 25-31,0 0 16,25 0-16,-24-1 15,24 1-15,-25 0 0,25 0 16,-25 0-16,25 0 15,0-1-15,25 1 16,0-25-16,-1-25 16,1 25-16,25-49 15,-50 24-15,25-25 0,-1 25 16,-24 1-16,25-51 0,0 50 16,-25 1-16,25-1 0,-25 0 15,0 0-15,25 0 0,-25 50 31,0 0-15,0 0-16,0 0 0,-25 24 16,25-24-16,0 0 0,-25 0 15,25-1-15,0 26 16,0-25-16,0 0 0,25 0 16,0-25-1,-1 0 1,26-25-16,-25 0 15</inkml:trace>
  <inkml:trace contextRef="#ctx0" brushRef="#br0" timeOffset="3383.805">6970 5755 0,'0'0'16,"0"-25"-16,25 0 15,-25 0-15,-25 25 32,0 0-17,25 25-15,-24 25 16,-1-50-16,25 24 0,-25-24 0,25 25 15,0 0-15,0 0 16,25-25 0,0 0-16,-1-50 15,1 50 1,0-25-16,0 25 0,-25-24 0,25-1 16,-25 50 15,-25-25-31,25 24 15,-25 1-15,25 0 0,0 0 16,0 0-16,25-25 16,0 0-1,-1-25-15,1 0 16,0 0-16,-25 0 16,25 1-16,0-26 0,-1 25 15,-24 0-15,25 1 0,-25-1 0,25 0 16,0-25-16,-25 26 0,25-1 15,-25 0-15,24 0 16,-24 50 15,-24 0-31,24 0 0,0-1 16,-25 26-16,0-25 0,25 0 16,0-1-16,0 1 0,-25 0 15,25 49-15,0-49 0,0 0 16,0 0-16,0 0 0,0 0 15,0-1-15,-25-24 16</inkml:trace>
  <inkml:trace contextRef="#ctx0" brushRef="#br0" timeOffset="3831.5617">7119 5705 0,'0'0'0,"-25"0"0,25-25 16,25 25-1,25 0 1,-1 0-16,-24 0 0,0 0 16,24 0-16,-24 0 0,50-25 15,-51 25-15,26 0 0,-25 0 16,24 0-16,-24 0 0,25-24 16,-25 24-16,-1 0 0,-24-25 15,-24 25 1,-1 0-1,0 0-15,0 0 16,0 0-16,1 25 0,-1-25 16,-25 49-16,25-49 0,1 25 15,-1 0-15,0 0 16,25-1-16,0 1 16,25-25-16,24 0 15,-24 0-15,25-25 16,-25 25-16,-1-24 0,26-1 15,-50 0-15,25 25 0,0-25 16,-1 0-16,-24 50 31,-24 25-31,-1-25 16,25-1-16,0 1 0,-25 0 16,25 0-16,0 0 15,0 0-15</inkml:trace>
  <inkml:trace contextRef="#ctx0" brushRef="#br0" timeOffset="4652.3803">4713 6276 0,'0'0'0,"25"0"47,-1 0-47,1 0 15,0 0-15,0 0 16,25 0-16,-26 0 0,1 0 16,0 0-16,25 0 0,-26 0 15,26 0-15,0 0 0,-26 0 16,1 0-16,25 0 0,-25 0 15,74 0-15,-74-25 0,24 25 16,1 0-16,-25 0 0,74-25 16,-74 25-16,24-25 0,1 25 15,-25 0-15,24 0 0,26 0 16,-26 0-16,1-25 0,0 25 0,-1 0 16,1 0-16,24 0 0,-24 0 15,-1-24-15,1 24 0,0 0 16,49 0-16,-50 0 0,1 0 15,-25 0-15,24 0 0,1 0 16,0 0-16,-1 0 0,-24 0 16,50-25-16,-51 25 15,51 0-15,-26 0 0,-24-25 16,25 25-16,-25 0 0,49 0 16,-49 0-16,24 0 0,-24 0 15,0 0-15,0 0 0,24 0 16,-24 0-16,0 0 0,0 0 15,-50 0 17,0 0-17,0 0-15</inkml:trace>
  <inkml:trace contextRef="#ctx0" brushRef="#br0" timeOffset="5328.4765">4961 6350 0,'25'-25'46,"0"25"-30,-1 0-16,1 0 0,0 0 16,0 0-16,0 0 0,-1 0 15,1 0 1,50 0-16,-51 0 0,26 0 16,-25 0-16,24 0 0,26 0 15,-26-25-15,1 25 0,0 0 0,-1 0 16,1-24-16,49 24 0,-24-25 15,-26 25-15,26 0 0,-26 0 16,75 0-16,-74 0 0,24 0 16,-24 0-16,-1 0 0,1 0 15,49 0-15,-49 0 0,-1 0 16,-24 0-16,25 0 0,24 0 16,-24 0-16,-25 0 0,24 0 15,1 0-15,-25 0 0,49 0 16,-24 0-16,-25 0 0,24 0 15,-24 0-15,49 0 0,-49 0 0,0 0 16,0 0-16,24 0 0,-24 0 16,25 25-16,-25-25 0,-1 0 15,1 0-15,0 0 16,0 0-16,-25-25 16,0 0-1</inkml:trace>
  <inkml:trace contextRef="#ctx0" brushRef="#br0" timeOffset="52657.2338">9054 4316 0,'-25'0'16,"50"0"77,0 0-61,24 25-32,-24-25 15,0 0-15,0 0 16,-1 0-16,26 0 0,0 0 0,-26 0 16,1 0-16,0 0 0,25 0 15,-1 0-15,-24 0 0,0 0 16,0 0-1,-50 0 17,0 0-17,0-25-15</inkml:trace>
  <inkml:trace contextRef="#ctx0" brushRef="#br0" timeOffset="53004.3074">9103 4192 0,'-24'0'31,"-1"25"-15,0-25-1,25 25-15,-50-1 16,25 1-16,1-25 0,24 25 0,-25-25 16,0 25-16,0-25 0,25 25 15,0-1 1,25-24-16,0 0 16,0 25-16,-1-25 15,26 0-15,-25 25 0,0-25 16,24 25-16,-24-25 0,50 25 0,-51-25 15,1 0-15,0 24 0,0-24 16,0 0-16,-1 25 0</inkml:trace>
  <inkml:trace contextRef="#ctx0" brushRef="#br0" timeOffset="70376.9754">4490 6921 0,'0'-25'16,"24"25"62,-24 25-62,0-1-16,0 1 15,0 0 1,-24 0-16,24 0 0,0-1 15,0 1-15,0 25 16,0-25-16,-25-1 0,25 1 0,0 0 16,0 0-16,0 24 0,-25-24 15,25 0-15,0 0 0,0 0 16,0-1-16,0 1 16,25-25-1,-25 25-15,0-50 47</inkml:trace>
  <inkml:trace contextRef="#ctx0" brushRef="#br0" timeOffset="71228.0524">5308 6995 0,'0'0'0,"0"-25"15,0 50 63,-25-25-78,25 25 16,-24 0-16,24-1 16,0 1-1,-25 0-15,25 0 16,0 0-16,0-1 16,0 1-1,0 25-15,0-25 16,25-25-16,-25 24 15,0 1-15,24-25 0,-24 25 16,25-25-16,0 0 0,0 25 16,0-25-16,-1 0 15,1 0-15,25 0 16,-50-25-16,25 25 16,-1 0-16,-24-25 15,25 0-15,-25 1 0,25-1 16,-25-25-16,25 25 15,-25 1 1,0-1-16,0-25 0,0 25 0,0 1 16,-25-1-16,25 0 0,-25 0 15,0 0-15,25 1 0,-24-1 16,-1 25-16,0-25 16,0 25-16,0 0 15,1 0-15,-1 25 16,0-25-16,0 25 15</inkml:trace>
  <inkml:trace contextRef="#ctx0" brushRef="#br0" timeOffset="71981.4713">6375 6871 0,'0'25'62,"0"0"-46,0-1 0,0 1-16,-25-25 15,25 25-15,0 0 16,0 0-16,-25-1 0,25 1 15,0 0-15,0 0 16,0 0-16,-25-1 0,25 1 16,0 0-16,0 0 0,0 24 15,-24-24-15,24 0 16,0 0-16,0 0 16,0-50 30</inkml:trace>
  <inkml:trace contextRef="#ctx0" brushRef="#br0" timeOffset="72760.1596">7094 6896 0,'-25'0'16,"1"0"31,24 25-31,0-1-16,-25-24 15,25 25-15,-25 0 16,25 0-16,0 0 0,-25-1 15,25 1-15,0 0 16,0 0-16,0 0 16,0-1-16,0 1 15,0 0-15,25-25 0,-25 25 16,25-25-16,-25 25 0,25-1 16,-1-24-16,1 0 0,-25 25 15,25-25-15,0 0 0,0 25 16,-1-25-16,1 0 15,25-25-15,-25 0 16,-1 1-16,1-26 16,0 25-16,-25 0 15,0 1-15,0-26 16,0 25-16,0 0 16,-25 1-16,25-1 0,0-25 0,-25 25 15,25 1-15,-24-1 0,-1 0 16,0 25-16,25-25 15,-25 25-15,0 0 16,1 0-16</inkml:trace>
  <inkml:trace contextRef="#ctx0" brushRef="#br0" timeOffset="73201.1667">8086 6772 0,'0'0'0,"0"24"31,-24 1-16,24 0-15,0 0 0,0 25 16,0-26-16,-25 1 16,25 0-16,0 25 0,0-26 15,0 51-15,0-50 0,-25-1 16,25 26-16,0-25 0,0 24 0,0-24 16,0 0-16,0 0 0,-25 0 15</inkml:trace>
  <inkml:trace contextRef="#ctx0" brushRef="#br0" timeOffset="78853.9564">14015 3845 0,'-25'0'47,"50"0"31,-1 0-78,1 0 16,0 25 0,0-25-16,0 0 15,-1 0 1,1 0-16,0 0 0,0 0 15,24 0-15,-24 0 16,0 0-16,0 0 0,0 0 0,0 0 16,49 0-16,-49 0 0,0 0 15,-1 0-15,1 0 16,0 0-16,25 0 0,-26 0 16,1 0-16,0 0 0,0 0 15,24 0-15,-24 24 0,0-24 16,0 0-16,0 0 0,24 0 15,-24 0-15,0 0 0,0 0 16,-1 0-16,51 0 0,-50 0 16,-1 0-16,1 0 0,25 0 15,-25 0-15,49 0 0,-24 25 0,-25-25 16,-1 0-16,1 0 16,25 0-16,24 0 15,-49 0-15,0 0 16,0 0-1,-25-25-15,24 25 0,1 0 16,0 0-16,0 0 16,0 0-16,-1 0 15,1 0-15,0 0 16,0 0-16,-50 0 47,25-24-47,-25 24 0,0-25 0</inkml:trace>
  <inkml:trace contextRef="#ctx0" brushRef="#br0" timeOffset="79149.0061">15652 3721 0,'0'0'0,"-25"0"15,50 0 1,0 25 0,-1-25-16,1 24 15,0-24-15,-25 25 0,50-25 16,-50 25-16,24-25 0,1 0 16,-25 25-16,25-25 0,-25 25 0,25-1 15,-25 1-15,0 0 16,-25-25-1,25 25-15,-25-25 0,0 25 16,-24-25-16,24 24 0,0-24 16,-24 0-16,24 25 0,0-25 15</inkml:trace>
  <inkml:trace contextRef="#ctx0" brushRef="#br0" timeOffset="80888.5234">11683 5259 0,'0'-25'16,"0"50"46,-25-25-62,25 24 16,0 1-16,0 0 15,-25 25-15,25-26 16,0 1-16,-24 0 0,24 0 16,0 24-16,0-24 15,0 0-15,0 0 0,24 0 16,-24-1-16,25 1 15,0-25 1,0-25-16,0 1 16,-25-1-16,24 0 0,1-25 15,-25 26-15,25-1 0,-25 0 16,25 0-16,-25 0 0,0 1 16,25-1-16,-25 0 15,0 0-15,0 50 47,0 25-31,0-26-1,0 1-15,0 0 0,0 0 16,0 0-16,0-1 16,0 1-16,0 0 15,0 0-15,0 0 0,0-1 16,24-48 15,1 24-15</inkml:trace>
  <inkml:trace contextRef="#ctx0" brushRef="#br0" timeOffset="81389.0058">12030 5457 0,'25'-25'0,"-50"50"0,50-75 15,-25 75 16,0 25-31,0-25 16,0-1-16,-25 1 0,25 0 16,-25 25-16,25-26 15,0-48 17,25 24-32,-25-25 15,25 0-15,0 0 0,-25 0 16,25 1-16,-25-1 0,24 25 15,1-25-15,-25 0 0,25 25 0,-25 25 47,0 0-47,0 0 16,0-1-16,0 1 16,0 0-16,0 0 0,0 0 31,25-25-16,-25-25-15,25 0 16,0 0-16,-1 0 16,1 25-16,-25-24 15,0 48 17,-25 1-17,25 0 1,0-50 15,0 0-31,25 1 16</inkml:trace>
  <inkml:trace contextRef="#ctx0" brushRef="#br0" timeOffset="81524.8982">12328 5358 0,'0'0'0,"0"-25"0,0 0 15,25 50 32,-25 0-31,25-25-16,-1 0 15</inkml:trace>
  <inkml:trace contextRef="#ctx0" brushRef="#br0" timeOffset="81769.5137">12502 5407 0,'-25'0'15,"25"25"-15,0 0 16,0 0 0,0 0-16,0-1 0,-25 1 15,25 0-15,0 49 16,-25-49-16,25 0 0,0 0 16,0 0-16,-25 24 0,25-24 15,0 0-15,0 0 0,-24 0 16,24-1-16,0-48 31,0-1-31,0-25 16,0 25-16,0 0 0</inkml:trace>
  <inkml:trace contextRef="#ctx0" brushRef="#br0" timeOffset="81996.5697">12452 5482 0,'0'0'16,"25"-25"-16,-25 0 0,25 0 0,-25 1 15,24-1-15,1 0 16,0 25-16,0 0 15,0 25-15,-25 0 16,24-1-16,-24 26 16,0-25-16,0 0 15,-24-25-15,24 24 16,-25 1-16,0-25 0,0 0 0,0 0 16,1 0-16,24-25 31,0 1-31,24 24 15,-24-25-15,25 25 16,0-25-16</inkml:trace>
  <inkml:trace contextRef="#ctx0" brushRef="#br0" timeOffset="82322.3344">12799 5383 0,'0'0'0,"0"24"31,-25-24-16,25 25-15,0 0 0,-24-25 16,24 25-16,0 0 16,0-1-1,24-24 1,1 0 0,0 0-16,-25-24 15,25 24-15,-25-25 16,0 0-16,0 0 15,0 0-15,-25 1 16,0 24-16,0 0 16,50 0 15,0 0-31,0-25 16,24 0-1</inkml:trace>
  <inkml:trace contextRef="#ctx0" brushRef="#br0" timeOffset="82511.992">12973 5308 0,'0'0'0,"25"-25"0,-1 1 15,1 24 1,-25-25 0,0 50-1,0-1-15,-25-24 16,25 25-16,0 0 0,-24 0 16,24 0-16,0-1 0,0 1 15,0 0-15,0 25 0,0-26 16,0 1-16,0 0 0,-25-25 15,25 25-15,0 0 0</inkml:trace>
  <inkml:trace contextRef="#ctx0" brushRef="#br0" timeOffset="82884.3106">13246 5482 0,'25'-25'15,"-25"0"1,24 25-16,-24-25 16,-24 25-1,-1 0-15,0 0 0,0 25 16,0-25-16,0 25 16,25 0-16,-24-25 0,24 25 15,-25-1 1,25 1-16,25-25 15,-1 0-15,1 0 16,0 0-16,0-25 0,0 25 16,0-24-16,-25-1 15,0 50 17,0-1-17,-25-24-15,25 25 16,0 0-1,25-25 1,-25-25 0</inkml:trace>
  <inkml:trace contextRef="#ctx0" brushRef="#br0" timeOffset="83192.7478">13419 5383 0,'0'0'0,"0"-25"0,25 25 16,-25 25-1,0-1 1,0 1-16,0 0 16,0 0-16,0 0 0,-25-25 0,25 24 15,0 1 1,0-50-1,0 1 1,0-1-16,0 0 0,25 25 16,0-50-16,0 26 0,-25-1 15,25 25-15,-25-25 0,24 25 0,1-25 16,0 25-16,0 0 0,0 0 16,-1 0-16</inkml:trace>
  <inkml:trace contextRef="#ctx0" brushRef="#br0" timeOffset="109127.9218">11460 6400 0</inkml:trace>
  <inkml:trace contextRef="#ctx0" brushRef="#br0" timeOffset="109924.6424">11485 6375 0,'0'-25'32,"0"50"61,0 0-77,0-1 15,0 1-15,0 0-16,0 0 15,0 0 1,0-1-16,0 1 16,0 0-16,0 0 15,0 0-15,0-1 0,0 1 16,-25 0 0,25 0-16,0 0 15,0-1-15,0 1 16,0 0-16,0 0 15,0 0-15,0 0 16,25-25-16,-25 24 16,0 26-16,0-25 15,0 0 1,0-1-16,0 1 0,0 0 16,0 0-1,-25 0 1,25-1-1,0 1-15,0 0 16,0 0-16,0 0 16,0-1-16,25 1 15,-25 0-15,0 0 0,0 0 16,0-1-16,0 1 16,0 0-16,0 0 15,-25-25-15,25 25 16,0-50 31,0 0-32,0 0-15,0 0 16,0 1-16</inkml:trace>
  <inkml:trace contextRef="#ctx0" brushRef="#br0" timeOffset="110373.1254">11460 6400 0,'-25'24'16,"25"1"-1,0 0 1,-25-25-16,25 25 16,-25 0-16,25-1 15,-24-24-15,24-24 31,0-1-15</inkml:trace>
  <inkml:trace contextRef="#ctx0" brushRef="#br0" timeOffset="110516.7677">11460 6375 0,'0'0'16,"25"0"-16,-25 25 31,24-25-31,-24 24 0,25 1 15,0-25-15,-25 25 0,25-25 16,-25 25-16,25 0 16,-1-25-16</inkml:trace>
  <inkml:trace contextRef="#ctx0" brushRef="#br0" timeOffset="112171.0901">11286 6697 0,'25'0'94,"0"25"-94,0-25 15,-1 0-15,1 0 0,0 0 16,49 0-16,-49 0 0,0 0 16,0 0-16,0 0 15,-1-25-15</inkml:trace>
  <inkml:trace contextRef="#ctx0" brushRef="#br0" timeOffset="112945.1266">10542 6499 0,'25'0'31,"0"0"-15,-1 0-16,1 0 0,0 0 15,0 0-15,0 0 16,-50 0 15,0 0-31,0 0 16,-24 0-1,49 25-15,-25-25 0,0 0 16,0 24 0,25 1 15,0 0-15,25-25-16,-25 25 0,0 0 15,25-25-15,-25 24 0,25-24 16,-25 25-16,24 0 0,-24 0 15,-24-25 17,-1 0-32,0 0 0,25-25 15,-25 25-15,0 0 16,25-25-16,0 0 31</inkml:trace>
  <inkml:trace contextRef="#ctx0" brushRef="#br0" timeOffset="113303.3359">10840 6573 0,'0'25'62,"0"0"-62,0 0 16,24-25 0,-24 24-16,25 1 15,-25 0 1,0 0-1,25-25 1,0-25 0,0-25-16,-1 26 15,1-1 1,0-25-16,25 1 0,-50 24 16</inkml:trace>
  <inkml:trace contextRef="#ctx0" brushRef="#br0" timeOffset="114096.9271">11311 7541 0,'-25'0'16,"50"0"15,0 0-15,0 0-16,-1 0 15,1 0 1,0 0-16,25 0 0,-26 0 16,1 0-16,0 0 0,0 0 15,0 24-15,-1-24 16</inkml:trace>
  <inkml:trace contextRef="#ctx0" brushRef="#br0" timeOffset="114705.315">10765 7565 0,'-25'0'62,"25"25"-62,0 0 16,0 0 0,0 0-1,25-25-15,0 0 16,0 0-1,-25-25-15,0 0 16,25 0-16,-25 0 16,0 1-16,-25-1 15,0 0-15,0 25 16,50 25 15</inkml:trace>
  <inkml:trace contextRef="#ctx0" brushRef="#br0" timeOffset="114976.5219">10988 7516 0,'0'25'62,"0"-1"-46,0 1-16,0 0 15,25-25-15,-25 25 16,25-25 0,0-25-16,0 0 15,-1 0-15,-24 1 0,25-26 16,0 25-16,-25 0 0,25 1 15</inkml:trace>
  <inkml:trace contextRef="#ctx0" brushRef="#br0" timeOffset="122182.8222">11460 6747 0,'25'0'47,"-25"-25"-31,24 25 0,1 0 46,-25 25-62,25-25 16,0 0-16,0 0 15,-1 0 1,1 25 0,0-25-1,0 0-15,0 0 0,-1 0 16,1 0-1,0 0-15,0 0 16,0 0 0,-25 24-1,24-24-15,1 0 16,0 0-16,0 0 16,0 0-16,-1 0 15,1 0 1,0 0-16,0 0 15,0 0 1,-25-24 47,-25 24-32,0 0-16,0 0 17,25 24 93,0 1-110,0 0 1,0 0 0,25-25-1,-25 25-15,0 0 16,0-1-1,0 1 1,0 0 0,0 0-1,0 0 1,25-1-16,-25 1 16,0 0-1,0 0 1,0 0-1,0-1 1,0 1 0,0 0-1,0 0 1,0 0 0,0-1-16,0 1 31,0 0-31,0 0 15,0 0 1,0-1 0,0 1 15,0 0-15,0 0-1,0 0 32,-25-25-16,25 24-31,0 1 63,25-25 93,0 0-140,-1 0-1,1 0 1,0-25 0,0 25-1,0 0 1,0 0-16,-1 0 31,1 0-15,0 0-16,0 0 15,0 0 1,-1 0 15,1 0 0,0 0-15,0 0 0,0 0-16,-1 0 31,1 0-15,0 0-1,0 0 1,0 0-16,-1 0 15,1 0 17,0 0-1,-25-24 94,25 24-109,-25-25-1,0 0 1,0 0-1,0 0 1,0 1-16,0-1 16,0 0-16,0 0 0,0 0 31,0 1-31,0-1 16,0 0-16,0 0 15,0 0-15,0 1 16,0-1-1,0 0 1,0 0 0,0 0-16,0 1 15,0-1-15,0 0 16,0 0 0,-25 25-1,25-25-15,0 1 16,0-1 15,-25 25-15,25-25-1,0 0 32,25 0 94,0 25-94,0 0-32,-1 0-15,1 0 16,0 0-16,0 0 0,0 0 16,-1 0-1,1 0-15,0 0 0,0 0 16,0 0-1,24 0 1,-24 0 0,0 0-16,0 0 15,24 0-15,-24 0 16,0 0 0,0 0-16,0 0 15,-25 25-15,24-25 16,1 0-16,0 0 31,-50 0 32,0 0-48,1 0 1,24 25 15,-25 0 0,25 0 1,0-1-17,0 1 1,0 0-16,0 0 15,0 0-15,0-1 16,0 1 0,0 0-16,0 0 15,0 0 1,0-1 0,0 1-16,0 0 15,0 0 1,0 0-1,0-1-15,0 1 16,0 0 0,0 0-16,0 0 15,0-1 1,0 1 15,0 0 16,0 0-31,-25 0-1,25-1 48,25-24 31,0 0-48,-1 0-30,1 0 0,0 0-1,0 0 1,0 0-16,-1 0 0,1 0 16,0 0-1,0 0-15,0 0 16,-1 0-1,-24-24 1,25 24-16,0 0 0,0 0 16,0 0-1,-1 0-15,1 0 16,0 0 0,0 0-16,0 0 15,-1 0 1,1 0-16,0 0 15,0 0 1,-25-25 47,0 0-32,0 0-31,0 0 15,0 1 1,0-1-16,0 0 0,0 0 16,0-24-1,0 24 1,0 0-16,0 0 0,0 0 16,0 1-16,0-1 15,0 0-15,0 0 16,-25 0-16,25 1 15,0-1-15,0 0 16,0 0 0,0 0-16,0 1 31,0-1 0,0 0 0,0 0-15,0 0 15,25 25 47,-25-25-46,25 25-17,-25-24 1,0-1 125,24 25-141,1 0 15,0 0 1,0 0-1,0 0 1,-1 0 0,1 0-16,0 0 15,0 0-15,24 0 16,-24 0-16,0 0 16,0 0-16,0 0 0,-1 0 0,1 0 15,0 0-15,0 0 16,0 0-16,0 0 15,-1 0-15,1 0 16,0 0 0,-50 0 109,25 25-110,0-1 1,0 1 0,0 0-1,0 0-15,0 0 16,0 0-16,-25-1 15,25 1-15,0 0 16,0 0-16,0 0 0,0-1 16,0 1-16,0 0 15,0 0 1,0 0-16,0-1 16,0 1-16,0 0 0,0 0 15,-24 0-15,24-1 16,0 1-16,0 0 15,0 0-15,24-25 16,-24 25-16,0-1 16,0 1-16,-24 0 31,-1-25-15</inkml:trace>
  <inkml:trace contextRef="#ctx0" brushRef="#br0" timeOffset="123088.9875">11881 6424 0,'0'25'62,"-24"0"-46,24 0 0,0 0-16,0-1 15,0 1 1</inkml:trace>
  <inkml:trace contextRef="#ctx0" brushRef="#br0" timeOffset="123643.5002">12254 6474 0,'-25'0'63,"25"25"-48,-25 0-15,25-1 16,0 1 0,25-25-16,0 0 15,-1 0-15,1 0 16,0 0-16,-25-25 16,25 25-16,-25-24 0,25 24 15,-25-25-15,0 0 0,0 0 16,0 0-16,-25 25 15,25-24-15,-25 24 0,0 0 32,25 24-32</inkml:trace>
  <inkml:trace contextRef="#ctx0" brushRef="#br0" timeOffset="124085.0958">12998 6375 0,'0'0'0,"0"-25"0,0 50 63,0 0-48,0-1-15,0 1 16,0 0-16,0 0 16,0 0-16,0-1 0,0 1 31</inkml:trace>
  <inkml:trace contextRef="#ctx0" brushRef="#br0" timeOffset="124601.8534">13543 6424 0,'-24'-24'16,"24"48"31,0 1-47,0 0 15,0 0 1,24-25 15,1 0-15,0-25-16,-25-25 15,0 26 1,0-1 0,-25 0-16,0 25 0,50 0 46</inkml:trace>
  <inkml:trace contextRef="#ctx0" brushRef="#br0" timeOffset="124826.7677">14089 6300 0,'0'0'0,"25"0"16,-25 25 15,0 0-31,0 0 16,0 0-16,0 24 15,0-24-15</inkml:trace>
  <inkml:trace contextRef="#ctx0" brushRef="#br0" timeOffset="130048.8998">11609 7565 0,'24'0'94,"1"0"-47,0 0-47,0 0 16,0 0-16,-1 0 15,1 0 1,0 0 0,0 0-1,0 0-15,-1 0 16,-24 25-1,25-25-15,0 0 16,0 0-16,0 0 16,-1 0-1,1 0-15,0 0 0,0 0 16,0 0 0,-1 0-1,1 0 1,0 0-1,0 0-15,0 0 16,0-25 0,-1 25-1,1 0 1,0 0 0,0 0-16,0 0 15,-1 0-15,1 0 16,0 0-1,0 0-15,0-24 32,-1 24-17,1 0 1,0 0 15,0 0-15,0 0-1,-1 0-15,1 0 16,0 0-16,0 0 16,24 0-1,-24 0-15,0 0 16,0 0 0,0 0-1,-1 0 1,1 0-1,0 0 1,0 0 0,0 0-1,-1 0-15,1 0 16,0 0-16,0 0 16,0 0-16,-1 0 15,1 0 1,0 0-16,0 0 15,0 0 1,0 0-16,-1-25 16,1 25-1,0 0-15,0 0 16,0 0-16,-1 0 0,1 0 16,0 0-1,0 0 1,0 0-1,-1 0-15,1 0 16,0 0-16,0 0 16,0 0-16,-1 0 15,1 0 17,0 0-17,25 0 1,-26 0-1,1 0-15,0 0 16,0 0-16,0 0 16,-1 0-16,1 0 15,0 0-15,0 0 16,0 0-16,-1 0 0,26 0 16,-25 0-16,0 0 0,-1 0 15,1 0-15,0 0 0,0 0 16,0 0-16,-1 0 0,1 0 15,25 0-15,-25 0 16,0 0-16,-1 0 0,1 0 16,50 0-16,-51 0 0,1 0 0,0 0 15,0 0-15,0 25 0,-1-25 16,1 0-16,0 0 0,0 0 16,0 0-16,-1 0 15,1 0-15,0 0 16,0 0-16,0 0 15,-1 0-15,1 0 16,0 0-16,0 0 31,0 0-15,-25-25-16</inkml:trace>
  <inkml:trace contextRef="#ctx0" brushRef="#br0" timeOffset="133749.6215">15056 6375 0,'0'25'94,"0"-1"-63,0 1-15,0 0-16,0 0 15,0 0-15,-24-25 0,24 24 0,0 1 16,0 0-16,0 0 0,0 0 16,0 24-1,0-24-15,0 0 16,-25 0-16,25-1 0,0 1 16,0 0-1,0 25-15,0-25 16,0-1-1,0 1-15,0 0 0,0 0 16,0 0-16,0-1 16,0 1-16,0 0 0,-25 0 15,25 0-15,0-1 16,0 1-16,-25-25 16,25 25-16,0 0 31,0-50 0</inkml:trace>
  <inkml:trace contextRef="#ctx0" brushRef="#br0" timeOffset="134036.862">14858 7144 0,'0'25'0,"0"-1"31,0 1-15,0 0-16,25 0 15,-25 0-15,0-1 16,0 1-16,0 0 16,25 0-1,-1-25 1,1-25-1,0 25-15,0 0 16,-25-25-16,25 0 0,-1-24 16,1 24-16,-25 0 15,0-24-15,0-1 16</inkml:trace>
  <inkml:trace contextRef="#ctx0" brushRef="#br0" timeOffset="134356.9665">15081 6350 0,'-25'25'16,"1"-25"-16,-1 0 16,-25 49-16,50-24 15,-25 0-15,1 0 16,-1-25-16,25 25 0,-25-25 16,50 0 30,24-25-46</inkml:trace>
  <inkml:trace contextRef="#ctx0" brushRef="#br0" timeOffset="134452.5661">15007 6449 0,'49'-25'16,"-24"25"-16,0 0 15,0 0 1,-25 25-16,25 0 16,-1-25-1,-24 25-15</inkml:trace>
  <inkml:trace contextRef="#ctx0" brushRef="#br0" timeOffset="134787.117">15329 6772 0,'25'0'31,"0"0"-15,0 0-1,0 0-15,-1 0 16,1 0-16,0 0 0,0 0 15,0 0-15,-1 0 16,-48-25 15,-1 25-31</inkml:trace>
  <inkml:trace contextRef="#ctx0" brushRef="#br0" timeOffset="135005.1813">15404 6623 0,'0'25'47,"25"-1"-47,-25 26 16,0-25-16,0 0 0,0-1 15,0 1-15,0 0 16,0 0-16,-25 0 15</inkml:trace>
  <inkml:trace contextRef="#ctx0" brushRef="#br0" timeOffset="136168.8417">15751 6623 0,'0'-25'0,"25"25"16,-25 25 62,0 0-62,0-1-16,0 1 15,0 0 1,25 0-16,-25 0 0,0-1 16,0 1-16,0 0 31,24-25-31,-24-25 31,25 0-31,-25 1 16,0-1-16,25 25 0,-25-25 0,0 0 15,25 25-15,-25-25 16,0 1-16,25 24 31</inkml:trace>
  <inkml:trace contextRef="#ctx0" brushRef="#br0" timeOffset="136476.9708">15974 6796 0,'25'0'15,"0"0"1,-25-24-16,25 24 16,-25-25-16,24 25 15,-24-25-15,0 0 16,0 0-1,-24 25 17,-1 0-32,0 0 15,0 25 1,25 0-16,0 0 16,0 0-16,25-25 15,0 24-15,0-24 16,-1 0-16,1 0 0,0 25 15</inkml:trace>
  <inkml:trace contextRef="#ctx0" brushRef="#br0" timeOffset="154017.7427">7441 8682 0,'0'-25'16,"-24"25"-16,24 25 63,0-1-48,0 1 1,0 0-1,0 0 1,0 0-16,0-1 16,0 1-16,0 0 0,0 0 15,0 0-15,0-1 0,0 26 16,0-25-16,-25 0 16,25 0-16,0-1 0,0 1 15,-25 0-15,25 0 0,0 0 16,0-50 15,0-25-15,0 25-16</inkml:trace>
  <inkml:trace contextRef="#ctx0" brushRef="#br0" timeOffset="154341.9393">7417 8756 0,'0'0'0,"24"-25"0,-24 0 15,0 1-15,25 24 16,0 0 0,0 0-16,-25 24 15,25-24-15,-1 0 16,-24 25-16,25-25 0,0 25 16,-25 0-16,0 0 15,0-1-15,0 1 0,0 0 16,0 0-16,0 0 15,0-1-15,0 1 0,0 0 0,-25-25 16,25 25-16,-25-25 16,1 25-16,-1 0 0,0-1 15,0-24-15,0 0 16,25-24 0,0-1-1,25 0-15,0 0 16</inkml:trace>
  <inkml:trace contextRef="#ctx0" brushRef="#br0" timeOffset="154716.9548">7962 8682 0,'0'0'0,"0"-25"16,-25 25-1,1 0 17,24 25-32,-25-25 15,25 24-15,0 1 16,-25-25-16,25 25 0,-25 25 15,0-50-15,25 24 0,0 1 16,-24 0-16,24 0 0,0 0 16,0-1-16,0 1 15,0 0-15,24 0 16,-24 0-16,25-25 0,25 25 16,-25-25-16,-1 0 15,1-25-15,0 25 16,25-50-16</inkml:trace>
  <inkml:trace contextRef="#ctx0" brushRef="#br0" timeOffset="155798.9393">8359 8830 0,'-25'0'0,"25"-24"16,0 48 15,0 1-15,0 0-16,0 0 15,0 0-15,0-1 16,0 1-16,-24 0 0,24 0 16,0 0-16,0 0 0,0-1 15,-25-24-15,25 25 0,0 0 16,-25-25-1,25-25 1,0 0-16,0 1 16,0-1-16,0-25 0,0 25 15,0 0-15,0 1 0,25-1 16,-25 0-16,0-25 0,25 26 16,-1-1-16,1 0 0,0 0 15,0 25-15,-25-25 16,25 25-16,-1 0 15,-24 25-15,25 25 16,-25-25-16,0 24 16,0-24-16,-25-25 0,25 25 15,-24 0-15,-1-1 0,0-24 32,25-24-17,0-1-15,0 0 16,25 0-16,0 0 0,-1 25 0,-24-24 15,25-1-15,-25 0 16,50 0-16,-25 25 16,-25-25-16,24 25 0,1 0 15,-25 25 1,0 0 0,0 0-16,0 0 15,0-1 1,25-24 15,0 0-31,-25-24 16,25 24-16,-1-25 0,-24 0 0,25 25 15,0-25-15,0 25 16,-25-25-16,0 50 31,0 0-15,0 0-1,-25 0-15,25-1 16,0 1 0,25-25-16,0 0 0,-1 0 15,1-25 1,-25 1-16,0-1 16,0 0-1,0 0-15,-25 25 16,25-25-16,-24 25 0,-1 0 0,0 0 15,0 0 1,50 0 15,0 0-15</inkml:trace>
  <inkml:trace contextRef="#ctx0" brushRef="#br0" timeOffset="156180.8132">8930 8558 0,'0'-25'0,"0"50"0,0-75 15,24 50-15,-24-25 16,0 50 15,0 0-31,0 0 16,0 24-16,0-24 16,0 0-16,0 0 0,0-1 15,0 26-15,0-25 0,0 0 16,0-1-16,0 1 15,0-50 1,0 1 0,0-1-16,0 0 15,25 0-15,0 0 0,-25 1 16,25 24 0,0 0-16,0 0 15,-25 24-15,0 1 16,0 0-16,0 0 15,-25 0-15,25 24 16,-25-49-16,25 25 16,-25-25-16,0 0 15,25 25-15,-25-75 16,25 1 0,0 24-16</inkml:trace>
  <inkml:trace contextRef="#ctx0" brushRef="#br0" timeOffset="156372.5229">9203 8483 0,'24'-25'0,"-24"50"47,0 0-47,0 0 0,0 0 16,0-1-16,0 1 0,0 0 0,0 25 15,0-26-15,0 1 0,0 0 16,0 0-16,0 0 15</inkml:trace>
  <inkml:trace contextRef="#ctx0" brushRef="#br0" timeOffset="157036.8489">9327 8806 0,'0'0'0,"24"-25"31,1 25-31,0-25 15,0 0-15,-25 0 0,0 1 16,0-1-16,-25 0 31,0 25-15,0 0-16,1 25 0,24 0 16,0-1-16,0 1 15,-25 0-15,25 0 0,25 0 16,-1-25-1,1 0-15,0 0 16,0 0-16,24-25 16,-24-25-16,0 25 15,0 1-15,-25-1 16,0 50 31,0-1-47,0 1 15,0 0 1,25-50 15,-1 0-31,-24 1 0,0-1 16,25 25-16,-25-25 0,25 0 16,-25 0-16,25 25 0,-25 50 46,0-25-46,0 0 16,25-50 15,-1 25-15,-24-25-16,25 0 16,-25 0-16,25 25 15,-25 25 1,0 0-16,25 0 15,0-25 1,-1 0-16,1 0 16,0-25-16,0 0 0,49-24 15,1 24 1</inkml:trace>
  <inkml:trace contextRef="#ctx0" brushRef="#br0" timeOffset="158163.0958">7838 9426 0,'25'0'47,"0"0"-31,-25-25-16,25 25 0,-1-25 15,1 25-15,25-25 16,-25 25-16,0-24 0,24-1 0,-24 25 16,25-25-16,49 0 15,-50 25-15,-24-25 0,0 25 16,25 0-16,-26 0 0,1 0 16,-25 25-16,25-25 0,-25 25 15,0 0-15,25 0 16,0-25-1,-1 0-15,1 0 16,0-25-16,0 25 0,24-50 16,-24 50-16,0-25 0,0 1 15,0-1-15,-1 0 0,1 25 0,0-25 16,0 25 0,-25 25 15,25-25-16,-1 0 1,1 0-16,0 0 0,0 0 16,49-25-16,-24 0 15,-25 25-15,0-24 0,24 24 16,-24 0-16,0-25 0,0 25 16,-1 0-1,-24 25 1,75-50 15,-50 25-15,-1-25-16,1 25 0,0-25 15,0 25-15,24-25 0,-24 0 16,0 25 0,0 0 15,-25 25-16,25-25-15,-1 0 16,1-25 0,25 1-16,-25-1 15,-1 25-15,1 0 16</inkml:trace>
  <inkml:trace contextRef="#ctx0" brushRef="#br0" timeOffset="158265.8109">10096 8880 0,'0'-25'47,"24"25"-47</inkml:trace>
  <inkml:trace contextRef="#ctx0" brushRef="#br0" timeOffset="173601.282">6499 9996 0,'-25'0'31,"25"-25"0,0 1 0,-25 24-15,0 0 0,1 0-1,-1 0-15,0 24 0,0 1 16,25 0-1,-25 0-15,25 0 16,0 0-16,0-1 16,0 1-16,0 0 15,25 0-15,0 0 16,0-25-16,0 24 16,-1-24-1,1 0-15,0 0 0,0-24 16,0 24-16,-25-25 0,24 25 15</inkml:trace>
  <inkml:trace contextRef="#ctx0" brushRef="#br0" timeOffset="173981.8577">6672 10046 0,'0'-25'0,"25"25"0,-25-25 16,25 25-16,-25-25 15,0 1 1,-25 24 15,0 0-31,1 24 16,-1-24-16,25 25 0,-25-25 15,25 50-15,-25-50 0,25 25 0,0 0 16,0-1-16,25-24 31,0 0-15,0 0-16,-1 0 15,-24-24-15,25-1 0,0 0 16,0 0 0,-25 50 15,0 0-15,0 0-16,0-1 15,25-24 1,-1 0-16,1-24 15</inkml:trace>
  <inkml:trace contextRef="#ctx0" brushRef="#br0" timeOffset="174500.2782">6921 9947 0,'0'0'0,"24"-25"0,-24 0 16,25 25 0,-25-25-16,0 50 31,-25-25-16,25 50 1,0-26-16,0 1 16,0 0-16,0 0 15,0 0-15,0 0 16,0-1-16,0 1 0,0 25 0,0-25 16,0-1-16,0 26 0,0-25 15,0 0-15,0 24 0,0-24 16,0 0-16,0 0 0,0-1 15,0-48 1,-24-1 0,24 0-16,0 0 0,0 0 15,0 1-15,0-51 0,0 50 16,0 1-16,0-26 0,24 25 16,-24 0-16,0-24 0,0 24 15,0 0-15,25 25 0,-25-25 16,0 0-16,25 25 0,-25-24 15,25 24 1,0 0 0,-25 24-16,24 1 15,-24 0-15,0 0 16,0 0-16,0 0 16,-24-25-16,24 24 15,-25-24-15,0 0 0,0 0 16,0 0-16,1-24 15</inkml:trace>
  <inkml:trace contextRef="#ctx0" brushRef="#br0" timeOffset="174896.6806">7293 9971 0,'0'0'0,"24"0"15,-24-24-15,25 24 16,-25-25-16,0 0 31,-25 25-15,1 0 0,-1 25-16,0-25 15,25 25-15,-25-25 0,25 24 16,0 1-16,-25 0 0,25 0 15,25-25 1,0 0-16,0 0 16,-25-25-16,25 25 15,-1 0 1,-24-25-16,0 50 31,0 0-31,0 0 16,25-25-1,0 0 1,-25-25 0,25 25-16,0-25 15</inkml:trace>
  <inkml:trace contextRef="#ctx0" brushRef="#br0" timeOffset="175325.5883">7516 9947 0,'0'0'0,"25"-25"0,-1 25 15,-24-25-15,25 0 31,-50 25-15,25 25 0,-24-25-16,24 25 0,-25-25 15,0 25-15,0-1 0,25 1 16,-25 0 0,25 0-1,0 0-15,25-25 16,0 0-16,0 0 15,0-25-15,-1 0 16,1 25-16,0-25 0,0 0 16,0 25-16,-1-24 15,-24-1-15,25 25 0,-25-25 16,25 25-16,-50 25 47,25 0-32,0-1-15,0 1 0,0 0 16,0 0-16,0-50 47,0 0-31,25 0-16,-25 1 0,0-1 15,0 0-15</inkml:trace>
  <inkml:trace contextRef="#ctx0" brushRef="#br0" timeOffset="175449.7134">7739 9823 0,'0'0'0,"0"-25"0,0 0 15,-25 25-15,0 0 32,25 25-32,0 0 15,25-25 1,0 0 0,0 0-16,-25-25 0,25 25 15,-25-25-15</inkml:trace>
  <inkml:trace contextRef="#ctx0" brushRef="#br0" timeOffset="175633.8761">7888 9699 0,'0'-25'0,"25"25"0,-25-25 32,0 50-1,0 24-31,0-24 16,0 0-16,0 0 0,0 0 15,0 24-15,0-24 0,-25 0 16,25 0-16,0-1 15,0 1-15,0 0 16,0 0 0</inkml:trace>
  <inkml:trace contextRef="#ctx0" brushRef="#br0" timeOffset="176197.2047">7789 9922 0,'0'0'0,"24"0"31,1 0-31,0 0 16,0 0-16,24-25 15,-24 25-15,0 0 16,0 0-16,-50 25 47,25 0-32,0-1-15,0 1 16,0 0 0,25-25-1,0 0-15,-25-25 16,0 0-16,25 25 0,-25-24 16,0-1-16,-25 0 15,0 25 1,0 0-1,0 0-15,0 25 0,75-25 32,-25 0-17,0-25-15,0 25 0,-1-25 16,1 25-16,0 0 16,0 0-1,-25 25 1,25 0-16,-25 0 31,24-25-15,-24-25-16,25 0 15,-25 0-15,25 0 16,0-24-16,-25 24 0,0 0 16,0 0-1</inkml:trace>
  <inkml:trace contextRef="#ctx0" brushRef="#br0" timeOffset="176776.6243">5804 10170 0,'50'0'47,"-25"0"-47,0 0 15,-1 0-15,1 0 16,0 0-16,0-25 0,0 25 16,-1 0-16,1 0 0,-25-25 15,25 25-15</inkml:trace>
  <inkml:trace contextRef="#ctx0" brushRef="#br0" timeOffset="177052.664">5953 10021 0,'25'0'16,"-25"25"-16,-25 25 15,25-26-15,0 1 16,0 0-16,0 25 0,25-26 16,-25 1-16,0 0 15,25 0-15,-25 0 16</inkml:trace>
  <inkml:trace contextRef="#ctx0" brushRef="#br0" timeOffset="177210.1167">6102 10046 0,'-25'25'15,"0"-25"-15,1 49 0,-1-24 16,0 25-16,0-50 16,25 25-16,0-1 0,-25 1 15,25 0-15</inkml:trace>
  <inkml:trace contextRef="#ctx0" brushRef="#br0" timeOffset="177354.3517">5879 10096 0,'25'0'16,"-1"24"0,1-24-16,0 25 0,25 0 15,-26-25-15,26 25 0,-25 0 16,24-25-16,-24 0 0,25 24 15</inkml:trace>
  <inkml:trace contextRef="#ctx0" brushRef="#br0" timeOffset="193801.3015">8508 9823 0,'-25'0'78,"50"0"-31,0-25-31,0 25 0,24 0-16,-24 0 15,0 0-15,-25-25 16,25 25-16,-1 0 0,1 0 15,0 0 1,-50 0 31,0-25-47</inkml:trace>
  <inkml:trace contextRef="#ctx0" brushRef="#br0" timeOffset="194016.1149">8682 9649 0,'24'0'15,"-24"25"1,25-25-16,0 25 0,0-1 16,-25 1-16,25 0 0,-1-25 15,-24 25-15,0 0 16,-24-1-1,-1-24 1,0 0-16,0 0 16</inkml:trace>
  <inkml:trace contextRef="#ctx0" brushRef="#br0" timeOffset="194442.0622">9079 9624 0,'0'25'46,"0"0"-30,0 0 0,0-1-16,24-24 15,-24 25-15,25-50 47,-25 1-47,0-1 16,0 0-16,0 0 15,0 0-15,0 1 16,25 24-16,-25-25 16,25 25 15,-25 25-31,0-1 16</inkml:trace>
  <inkml:trace contextRef="#ctx0" brushRef="#br0" timeOffset="194707.1121">9227 9649 0,'0'25'0,"25"-25"16,0 0 0,-25-25-1,25 25-15,-25-25 0,25 25 16,-25-25-16,24 1 16,-24-1-16,0 0 15,-24 25-15,-1 0 16,0 0-1,0 25 1,25 24-16,-25-49 16,25 25-16,0 0 15,25 0-15,0-25 0,0 0 16,24-25 0,-24 0-16,0 25 15,0-25-15</inkml:trace>
  <inkml:trace contextRef="#ctx0" brushRef="#br0" timeOffset="194980.4283">9500 9500 0,'25'-25'16,"-25"1"-16,-25 24 16,0 0-1,25 24 1,-24-24-16,-1 25 16,25 0-16,0 0 15,0 0-15,25-25 16,-1 24-16,1-24 15,0 25-15,-25 0 47,-25-25-31,25 25-16,-25-25 16,50-25 15,-25 0-31,25 25 15,-25-25-15</inkml:trace>
  <inkml:trace contextRef="#ctx0" brushRef="#br0" timeOffset="195139.1242">9599 9550 0,'25'-25'16,"-99"99"-16,123-123 0,1 24 15,-50 50 17,0 24-32,0-24 15,0-50 32,0 1-47,0-1 16,0 0-16</inkml:trace>
  <inkml:trace contextRef="#ctx0" brushRef="#br0" timeOffset="195242.274">9649 9426 0,'0'49'16,"0"-123"-16,0 99 0,0-75 16,0 75 30</inkml:trace>
  <inkml:trace contextRef="#ctx0" brushRef="#br0" timeOffset="195655.1038">9922 9426 0,'0'-25'0,"-25"25"0,0 0 16,0 0-16,1 0 15,-1 0-15,0 25 16,0 0 0,0-1-16,25 26 15,-24-50-15,24 25 0,-25-25 16,25 25-16,0-1 16,25-24-16,-1 0 15,26-24-15,-50-1 16,25 0-16,0 25 0,-1-25 0,1-24 15,-25 24-15,0 0 16,0 0-16,25 0 0,-25 1 0,0-1 16,0 0-1,0 50 1,-25-25 0,25 25-16,0-1 0,0 1 15,0 0-15,0 0 0,0 0 16,0-1-16,0 1 15,25-25 1,0 0 0,0-25-1</inkml:trace>
  <inkml:trace contextRef="#ctx0" brushRef="#br0" timeOffset="195981.1435">9996 9376 0,'0'25'31,"0"0"-15,0 0-16,0-1 0,0 1 16,0 0-1,25-25 1,0 0-16,0-50 0,0 26 16,-1-26-1,-24 25-15,25 25 0,-25-25 16,0 50 15,0 0-15,0 0-16,0 0 15,0-1-15,0 1 16,25-50 31,-25 1-47,25 24 0,0-25 15</inkml:trace>
  <inkml:trace contextRef="#ctx0" brushRef="#br0" timeOffset="196277.0213">10393 9327 0,'0'0'0,"0"-25"16,-25 25 30,1 25-46,24-1 0,-25-24 16,25 25-16,-25 0 0,0-25 16,25 25-16,25-25 15,0 0 1,-25-25-16,25 25 0,-1 0 16,1-25-1,-25 0-15,25 25 0,-25 25 31,0 0-15,0-50 15</inkml:trace>
  <inkml:trace contextRef="#ctx0" brushRef="#br0" timeOffset="196448.8445">10542 9103 0,'0'0'16,"25"-24"-16,-25-1 0,25 25 15,-25-25-15,0 50 16,0 24 0,0 1-16,0-25 0,-25 0 15,25-1-15,0 1 0,0 0 16,0 25-16,0-26 16,0 1-16,-25 0 15</inkml:trace>
  <inkml:trace contextRef="#ctx0" brushRef="#br0" timeOffset="196855.9923">9153 10269 0,'0'-25'16,"-25"1"-16,25-1 16,0 0-1,0 0-15,-25 25 0,1 0 31,-1 0-31,25 25 0,-25-25 16,0 25-16,25 0 0,-25-25 16,25 49-16,0-24 0,-25 0 0,25 0 15,0-1-15,25-24 16,0 0-16,0 0 16,25-24-16,-26 24 15,-24-25-15,25 0 0,0 0 16,0 0-16,0-24 0,-1 24 15</inkml:trace>
  <inkml:trace contextRef="#ctx0" brushRef="#br0" timeOffset="198148.8479">9302 9996 0,'0'-25'0,"0"1"15,0 48 17,0 1-32,0 0 0,0 0 15,0 0-15,0 24 0,0-24 16,0 0-16,0 0 15,0 0-15,0-1 0,25-24 32,-1-24-32,1-1 15,-25 0-15,25 0 16,0 0-16,-25 1 0,25-1 16,-25 50 15,0-1-31,0 1 15,0 0-15,24 0 16,1-25 15,0-25-31,0 25 0,0-25 16,-25 0-16,24 25 0,-24-24 16,25-1-16,0 0 0,-25 0 15,-25 25 16,0 25-15,1 0-16,24 0 16,-25-1-16,25 1 15,25 0 1,-1-25 0,-24-25-16,25 25 0,-25-25 15,50 1-15,-50-1 0,25 0 16,-25 50 15,0 0-31,0-1 16,0 1-1,24-25 17,-24-25-32,25 1 15,0-1 1,0 0-16,-25 0 0,25 25 31,-25 25-15,0 0-16,0 0 15,-25-25 1,25 24-16,25-24 16,-25-24-1,24 24-15,1-25 16,-25 0-16,25 25 0,-25-25 0,25 0 15,-25 0-15,25 25 16,-1 0 0,1 0-1,0 0 1,0 0-16,0 0 16,-25-24-16,25 24 15,-25-25-15,24 25 16,-24-25-16,25 25 0,-25-25 15,-25 25 1,1 0-16,24 25 16,-25-25-16,0 25 0,25 0 15,-25-1-15,0 1 0,25 0 16,0 0 0,0 0-16,0 0 0,25-25 15,-25 24-15,25 1 16,-25 0-16,0 0 0,0 0 15,0-1-15,-25 1 0,0 0 16,0-25 0,25-25 15,0 0-31,25 1 0,-25-1 16,25 25-16,0-25 0,0 0 15,24-24-15,-24 24 16,0 0-16,-25 0 0,25 25 0,24-50 15,-49 26-15,25 24 0,-25-25 16,0 0-16,25 25 0,-25-25 16,-25 25-1,0 0-15,1 25 16,-1 0 0,0 0-16,25-1 15,0 1-15,0 0 16,25-25-16,-25 25 15,25-25-15,-1 0 16,1 0-16,0 0 16,-25-25-16,25 25 0,0-25 15</inkml:trace>
  <inkml:trace contextRef="#ctx0" brushRef="#br0" timeOffset="198396.7915">10492 9847 0,'0'-24'0,"0"-1"15,0 0-15,-24 25 32,24 25-32,-25-25 0,25 25 15,0-1-15,-25 1 0,25 0 16,0 0 0,0 0-16,25-1 0,0-24 15,-25 25-15,24-25 0,-24 25 16,-24-25 15,-1 0-31,0 0 16,0 25-16,-24-25 15</inkml:trace>
  <inkml:trace contextRef="#ctx0" brushRef="#br0" timeOffset="203647.4623">14064 7913 0,'0'0'0,"99"0"0,1 0 0,-1 0 0,75-25 16,-100-25-16,0 50 15</inkml:trace>
  <inkml:trace contextRef="#ctx0" brushRef="#br0" timeOffset="215104.5227">11609 8260 0,'-25'0'0,"25"-25"31,0 50 63,0 0-79,0 0 1,0-1-16,0 1 16,0 0-1,0 0-15,0 0 16,0 24-16,0-24 15,0 0-15,0 0 16,0-1-16,0 1 0,0 0 16,0 0-16,0 0 15,0-1-15,0 1 0,0 0 16,0 0-16,0 0 16,0 24-16,-25-49 0,25 25 15,0 0-15,0 0 16,0-1-16,0 1 0,-25 0 0,25 0 15,0 0-15,0 0 16,0-1-16,0 1 0,0 0 0,0 0 16,0 0-16,0 24 15,0-24-15,0 0 0,0 0 16,0 24-16,0-24 16,0 0-16,0 0 15,0-50 1,0 0-16,0-25 15,0 26-15</inkml:trace>
  <inkml:trace contextRef="#ctx0" brushRef="#br0" timeOffset="215492.4427">11633 8161 0,'-24'25'16,"24"-1"15,-25 26-31,25-25 16,-25 0-16,0-1 15,0 26-15,1-25 0,-1 0 16,0-25-1,0 0-15</inkml:trace>
  <inkml:trace contextRef="#ctx0" brushRef="#br0" timeOffset="215625.1017">11534 8285 0,'0'0'0,"25"0"16,0 0-1,-25 25-15,25-25 16,-1 24-16,1 1 0,0-25 15,0 25-15,0-25 0,-1 25 0,26 0 16,-25-1-16</inkml:trace>
  <inkml:trace contextRef="#ctx0" brushRef="#br0" timeOffset="216829.1743">11509 9351 0,'0'25'16,"25"-25"46,0 0-46,0 0-16,0 0 15,24 0 1,-24 0-16,-25-25 0,25 25 16,0 0-16,24 0 0,-24 0 15,0-24-15,0 24 16,24 0-16,-24 0 15,0 0-15,0 0 16,24 0-16,-24 0 0,25 0 16,-26 0-16,1 0 0,0 0 0,25 24 15,-25-24-15,-1 0 16,1 0-16,0 0 0,0 0 16,0 0-1,-1 0-15,1 0 0,25 0 0,-25 0 16,-1 0-16,1 0 0,0 0 15,25 0-15,-26 0 0,1 0 16,0 0 0,0 0-16,0 0 0,-1 0 15,1 0-15,25 0 16,-25 0-16,-1 0 0,1-24 16,0 24-16,25 0 0,-1 0 0,-24 0 15,0 0-15,0 0 16,24-25-16,-24 25 0,0 0 15,0 0-15,0 0 16,24 0-16,-24 0 16,0 0-16,0 0 0,24 0 15,-24 0-15,0 0 16,0 0-16,-1 0 0,26 0 16,-25 0-16,0 0 0,-1 0 15,1 0-15,0 0 0,0-25 16,0 25-16,-1 0 0,1 0 0,0 0 15,25 0-15,-26 0 0,1 0 16,-25-25-16,25 25 0,25 0 16,-26 0-16,1 0 0,0 0 15,25 0-15,-26 0 0,51 0 16,-50 0-16,24 0 0,1 0 16,-25 0-16,74 0 0,-74 0 0,24 0 15,1 0-15,-25 0 0,24 0 16,1 0-16,0 0 0,-26 0 15,1 0-15,25 0 16,-1-25-16,-24 25 0,0 0 16,0 0-16,0 0 0,-1 0 15,1 0-15,0 0 16,0 0 0,-25-24-1,0-1-15</inkml:trace>
  <inkml:trace contextRef="#ctx0" brushRef="#br0" timeOffset="217221.9343">15081 9079 0,'25'0'0,"0"0"31,0 0-31,-1 24 16,1-24-16,0 0 16,0 25-16,0-25 0,-25 25 15,24-25-15,1 25 0,-25 0 16,-25-1 0,-24-24-16,49 25 0,-25-25 15,0 25-15,-24-25 16,24 25-16,-50 0 0</inkml:trace>
  <inkml:trace contextRef="#ctx0" brushRef="#br0" timeOffset="223589.9738">11782 9351 0,'25'0'16,"-25"-24"-1,25 24-15,0 0 79,-50 0-64,0 0 1</inkml:trace>
  <inkml:trace contextRef="#ctx0" brushRef="#br0" timeOffset="225184.9403">11658 9327 0,'0'-25'31,"25"25"-31,-25 25 47,25-25-47,0 0 15,-1 0 1,1 0 0,0 0-1,0 0 1,0 0-1,-25-25-15,24 25 0,1 0 16,0 0 0,0 0-16,0 0 15,-1 0 1,1 0 0,0 0-16,0 0 0,-25-25 0,25 25 15,-1 0-15,1 0 16,0 0-1,0 0 1,0 0 0,0 0-1,-1 0-15,1 0 16,0 0 0,0 0-1,0 0-15,-25-25 0,24 25 16,1 0-16,0 0 15,0 0-15,0 0 16,-1 0 0,1 0-1,0 0 1,0 0-16,0 0 16,-1 0-1,1 0 16,-25-25-31,25 25 16,0 0 0,0-24-16,-1 24 15,1 0-15,0-25 16,0 25 0,0 0-16,-1 0 15,1-25-15,0 25 16,0 0-1,0 0-15,-1 0 32,-24-25-17,25 25-15,0-25 16,0 25-16,0 0 16,-1-24-16,1 24 15,0 0 32,-25-25-31,25 25-16,0 0 15,0-25 1,-1 25 0,1 0-1,-25-25-15,25 25 16,0 0-16,0-25 15,-1 25-15,1 0 16,0 0 0,0-25-16,0 25 15,-1-24 1,1-1 0,0 25-1,0-25-15,0 25 16,-1 0-16,1-25 15,0 25-15,0-25 16,0 25-16,-1 0 16,-24-24-16,25 24 15,0 0-15,0 0 16,-25-25-16,25 25 0,-1-25 16,1 25-16,0-25 15,0 25 1,0-25-16,-1 25 15,1-24 1,0 24 0,0-25-1,0 25 1,-1-25-16,1 25 0,0-25 16,0 25-16,0-25 15,-1 25-15,1-24 16,0 24-1,0 0-15,-25-25 16,25 25-16,0-25 16,-1 25-1,1-25 1,0 25 0,0-25-16,0 25 15,-1 0-15,-24-24 0,25 24 16,0 0-16,0 0 15,0-25 1,-1 25-16,1 0 16,-25-25-1,25 25-15,0-25 0</inkml:trace>
  <inkml:trace contextRef="#ctx0" brushRef="#br0" timeOffset="230290.0577">11584 8632 0,'0'0'0,"25"0"62,-1 0-30,1 0-17,0 0 1,0 0-16,0 0 15,-1 0-15,1 0 16,0 0-16,0 0 0,0-25 16,-1 25-16,1 0 0,0 0 15,0 0-15,0 0 0,-1 0 16,1 0-16,0 0 0,0 0 0,0 0 16,-1 0-16,1 0 15,0 0-15,0 0 16,0 0-1,-25 25 64,-25-25-64,25 25-15,0 0 16,0-1-1,0 1 17,0 0-17,0 0-15,0 0 16,0-1 0,0 1-16,0 0 0,0 0 15,0 0 1,0-1-1,0 1-15,-25-25 16,25 25-16,0 0 16,0 0-16,0 0 15,-25-25-15,25 24 16,0 1 0,0 0 15,0 0-16,25-25 157,-25 25-156,25-25 0,0 0 15,0 0 31,-1 0 1,1 0-32,0 0-15,-25 24 15,25-24-31,0 0 31,-1 0-31,1 0 16,0 0-1,0 0 1,0 0 0,-25-24-1,24 24-15,1 0 16,0 0 0,0 0-16,0 0 0,-25-25 15,24 25-15,1 0 47,0 0-31,0 0-1,0 0 79,-25-25-78,0 0 31,0 0-16,0 1-31,0-1 15,0 0 1,0 0-16,0 0 16,0 0-1,0 1-15,0-1 16,0 0-16,0 0 0,0 0 16,0 1-16,0-1 15,24 25-15,-24-50 0,0 25 16,0 1-16,0-1 15,-24-25-15,-1 50 0,25-25 16,0 1-16,-25-1 16,25 0-16,0 0 15,0 0 32,0 1 47,0-1-78,0 0-1,0 0-15,25 25 110,0 0-95,-1 0-15,1 0 16,0 0-16,0 0 15,0 0-15,24-25 16,-24 25-16,0 0 0,0 0 16,-25-24-16,24 24 0,1 0 15,0 0-15,0 0 16,0 0 0,-1 0 15,1 0-16,0 0-15,0 0 16,0 0 0,-25 24 15,0 1 0,0 0-15,0 0-1,0 0 1,0-1 0,25 1-16,-1 0 15,-24 0-15,0 0 16,25-1-16,-25 1 16,0 0-1,0 0 1,0 0-1,0-1-15,25-24 16,-25 25-16,0 0 16,0 0-16,0 0 15,0-1 1,0 1 0,0 0-16,-25-25 15,25 25-15,0 0 16,0-1-1,0-48 48,25 24-47,0 0 15,0 0 0,-25-25-15,24 25-16,1 0 15,0 0 1,0 0 0,0 0-16,-1 0 15,1 0-15,0 0 0,0 0 16,0 0-16,-1 0 0,1 0 15,0 0-15,0-25 16,0 25 15,-25-25-31,24 25 32,-24-25-32,25 25 15,0-24 1,0 24-1,0 0-15,-25-25 0,24 25 16,1 0-16,0-25 16,0 25-1,0-25-15,-1 25 0,1-25 0,0 1 16,0 24 0,-25-25-16,25 25 0,-25-25 0,24 25 15,-24-25-15,0 0 16,-24 1-1,24-1 17,0 0-1,0 0 0,0 0 0,0 1-15,0-1 0,0 0-1,-25 0 1,25 0 0,0 1-16,0-1 15,0-25 1,0 25-16,0 1 15,0-1-15,0 0 16,0 0-16,0 0 0,0 1 16,0-1-16,0 0 0,0 0 15,0 0 1,0 0 0,-25 1-1,50 24 63,-25 24-78,49-24 0,-24 0 16,0 0-16,0 25 0,0-25 16,24 0-16,-24 0 0,0 0 15,0 0-15,0 0 0,24 0 16,-24 0-16,0 0 0,0 0 15,-1 0-15,1 0 0,25 0 16,-25 0-16,-25 25 16,24-25-16,-48 0 62,24 25-62,0 0 16,0 0-16,0 24 15,0-24-15,0 0 16,0 0-16,0 24 0,24-24 16,-24 0-16,0 0 15,0-1-15,25 1 0</inkml:trace>
  <inkml:trace contextRef="#ctx0" brushRef="#br0" timeOffset="231025.2344">14287 8731 0,'0'-25'0,"25"25"31,-25 25 63,0 0-79,0 0-15,0 0 16,0-1-16,0 26 15,0-25-15,0 0 16,0-1-16,0 26 16,0-25-16,0 0 0,0 24 15,0-24 1,0 0 0,0 0-16,0-50 31,0 0 0,0 0-31,0 1 16,0-1-1</inkml:trace>
  <inkml:trace contextRef="#ctx0" brushRef="#br0" timeOffset="231371.1897">14312 8806 0,'0'-25'16,"0"50"-16,0-75 0,0 25 15,0 50 17,-25 0-32,1 0 15,-1-1-15,0 1 0,0 0 16,0 0-16,1 0 16,24-50 15,24 25-31,-24-25 0,50 0 15,-50 0-15,25 25 0,0-24 16,-1-1-16,1 0 0,0 25 16,-25-25-16,25 25 15,0 0-15,-25 25 16,25-25 0,-25 25-16,24-25 15,-24 25-15,0-1 16,0 1-1,0 0-15</inkml:trace>
  <inkml:trace contextRef="#ctx0" brushRef="#br0" timeOffset="231681.0785">14139 9128 0,'0'-25'32,"24"25"-32,1 0 15,0 0-15,-25 25 16,25-25 0,0 50-16,-25-25 15,24-25 1,-24 24-16,0 1 15,25-25-15,0-25 16,-25 1 0,25-1-16,0 0 0,0-25 15,-1 50-15,1-24 0,0-1 16,0 0-16,-25-25 0,49 25 16</inkml:trace>
  <inkml:trace contextRef="#ctx0" brushRef="#br0" timeOffset="232189.0645">14908 8781 0,'0'0'0,"0"25"32,0-1-17,-25 26-15,25-25 16,0 0-16,0-1 16,0 1-16,0-50 31,0 1-16,0-26 1,0 25-16,0 0 0,25 1 16,-25-1-16,0 0 0,24-25 15,-24 26-15,25 24 16,0 0 0,0 0-16,0 0 15,24 49-15,-49-24 16,0 0-16,0 0 0,0-1 15,0 1-15,0 0 0,0 0 16,-25 0-16,1-25 16,-1 0-16,25 24 0,-25-24 15,0 0-15,0-24 16,1 24-16,24-25 0,0 0 16</inkml:trace>
  <inkml:trace contextRef="#ctx0" brushRef="#br0" timeOffset="232444.9905">15354 8756 0,'25'-25'16,"-50"25"15,0 0-31,0 0 0,1 25 15,-1-25 1,25 50-16,-25-26 16,25 1-16,0 0 15,0 0 1,25-25-16,0 0 0,-1 0 16,1 0-16,0 0 0,0 0 15</inkml:trace>
  <inkml:trace contextRef="#ctx0" brushRef="#br0" timeOffset="233729.0627">15726 8781 0,'0'-25'16,"0"50"-1,0 0 1,25 24-16,-25-24 15,0 0-15,0 0 0,0-1 16,0 1-16,0 0 0,0 0 16,0 0-16,0 0 15,0-1-15,0 1 16,0-50 15,0 1-15,0-1-16,0 0 15,0-25-15,0 1 16,0 24-16,0 0 0,0 0 0,0-24 16,0 24-16,0 0 0,0 0 15,0 0-15,0 1 16,25 24-16,0 0 16,-1 0-1,1 24-15,0-24 16,0 25-16,-25 0 0,0 0 15,25-25-15,-25 25 0,-25-1 16,0-24 0,25 25-16,-25-25 15,0 0-15,1 0 0,24-25 16,0 1 0,24 24-16,-24-25 0,25 25 15,0 0-15,0-25 0,0 25 16,-1-25-16,1 25 15,0-25-15,0 25 16,0 0 0,-25 25-16,24 0 15,-24 0 1,0 0 0,25-25-1,-25-25 1,25 25-16,0-25 15,0 25 1,-25-25-16,0 50 31,-25 0-31,25 0 16,0-1 0,0 1-16,0 0 15,25-25 1,-1 0-16,1 0 15,0 0-15,-25-25 0,25 0 0,-25 1 16,25-1 0,-25 0-16,0 0 0,-25 25 15,25-25-15,-25 25 0,25-24 16,-25 24-16,0 0 0,25-25 16,-24 25-16,48 0 31,26 0-31,-25-25 15,0 25-15,-25-25 0,24 0 16,1 25-16,0-24 16,-25-1-16,25 25 0,-25-25 0,25 25 15,-25-25-15,0 50 47,0 0-47,0 0 16,-25 24-16,25-24 0,0 0 15,-25 0-15,25-1 0,0 1 0,-25 0 16,25 0-16,0 0 0,0-1 16,-25-24-1,25 25-15,25-50 16,0 25 0,-25-24-16,25-1 0,0 25 0,-25-25 15,25 0-15,-1 25 0,1 0 16,0 0-1,-25 25 17,0 0-32,0 0 0,0-1 15,-25 1-15,0-25 16,25-25 31,25 1-47,0-1 0,0 0 0,0 0 15</inkml:trace>
  <inkml:trace contextRef="#ctx0" brushRef="#br0" timeOffset="234353.2221">16694 8607 0,'0'-25'16,"0"50"-16,24-74 0,-24 24 15,-24 50 17,24-1-32,0 1 0,0 0 0,0 0 15,-25 24-15,25-24 16,0 0-16,0 0 15,0 0-15,0-1 0,25-24 16,-1 0-16,1 0 16,0 0-16,0 0 0,0 0 15,-1 0 1,1-24-16,-25-1 16,25 25-1,-25-25-15,25 0 16,-25 0-16,0 1 15,0-1 1,-25 25 0,25 25-1,-25-1-15,0 1 16,25 0-16,0 0 16,25 0-1,0-25-15,0 0 16,0 0-16,-25-25 15,24 25-15,1-25 0,0 25 16,-25-25-16,25 25 16,-25 25 15,0 0-15,25-25-1,-1 0 1,1 0-16,0 0 15,-25-25 1,25 25-16,-25-25 0,25 25 0,-1 0 16,1 0-1,-25 25 1,25-25-16,0 0 16,0 0-1,-1 0-15,1-25 16,0 0-1</inkml:trace>
  <inkml:trace contextRef="#ctx0" brushRef="#br0" timeOffset="244481.5903">11286 10294 0,'0'25'16,"0"0"31,0-1-31,0 1-1,0 0-15,0 0 0,0 24 16,0-24-16,0 0 15,0 0-15,-25 0 16,25 24-16,0-24 16,0 0-16,0 0 0,0-1 15,0 1 1,-24-25-16,24-25 31,0 1-31,0-1 16,0 0-16,0 0 0,0 0 15,0 1-15,24-26 0,-24 0 16,0 26-16,0-1 0,25 0 0,-25 0 16,0-49-16,25 49 15,-25 0-15,0 0 0,25 1 16,0 24-16,-1-25 16,1 25-1,0 0-15,-25 25 16,25-25-16,-25 24 0,0 1 15,0 0-15,0 0 16,0 0-16,0-1 0,0 1 16,-25-25-16,25 25 0,-25 0 15,25 0-15,-25-1 0,1-24 16,-1 0-16,0 25 16,0-25-16,25-25 46</inkml:trace>
  <inkml:trace contextRef="#ctx0" brushRef="#br0" timeOffset="244865.7706">11633 10517 0,'0'0'0,"0"-25"16,-24 25 0,24 25-1,-25-25 1,25 25-16,0 0 16,-25-25-16,25 25 0,0-1 15,0 1-15,0 0 16,25-25-1,0 0-15,-1 0 0,1-25 16,0 25-16,-25-25 16,25 1-16,0-1 0,-25 0 15,0 0-15,0 0 16,0 1-16,-25 24 16,0-25-16,0 25 15,25-25 16</inkml:trace>
  <inkml:trace contextRef="#ctx0" brushRef="#br0" timeOffset="245169.0666">11931 10220 0,'0'-25'0,"25"25"16,-25-25-16,-25 50 47,25 0-47,0-1 0,0 1 15,0 0 1,0 25-16,0-26 16,0 1-16,0 0 0,0 0 0,0 0 15,0 24-15,0-24 16,0 0-16,0 0 0,0-1 15,0 1-15,0 0 16</inkml:trace>
  <inkml:trace contextRef="#ctx0" brushRef="#br0" timeOffset="245865.2424">12204 10492 0,'25'-24'0,"0"-1"16,-1 0 0,-48 25 15,-1 0-16,0 25-15,0 0 16,0-1 0,0 1-16,25 0 0,0 0 15,0 0-15,0-1 16,25-24 0,25 0-16,-50-24 15,25 24-15,-25-25 0,25 25 16,-25-25-16,49 0 0,-49 0 15,25 1-15,0-1 16,-25 50 15,0-1-15,0 1 0,0 0-16,25-25 15,-1-25 16,1 25-31,0 0 0,-25-25 16,25 25-16,-25-24 0,25 24 16,-25-25-16,24 25 15,-24 25 1,0-1-16,0 1 16,0 0-1,0 0-15,25-25 16,-25-25 15,25 0-31,0 0 16,-25 1-16,25-1 0,-25 0 15,24 0-15,-24 0 0,0 1 16,25-1 0,0 25-1,-25 25-15,25-25 31</inkml:trace>
  <inkml:trace contextRef="#ctx0" brushRef="#br0" timeOffset="246025.4308">12973 10468 0,'0'0'15,"25"0"17,-1 0-32,-24-25 15</inkml:trace>
  <inkml:trace contextRef="#ctx0" brushRef="#br0" timeOffset="252123.2177">11609 11286 0,'0'0'0,"0"-25"16,0 1 0,0 48 62,0 1-78,0 0 15,0 0-15,-25 0 0,25-1 16,0 1 0,0 0-16,0 0 0,0 24 0,0-24 15,0 0-15,0 25 0,0-26 16,0 26-16,0 0 0,0-26 16,0 1-16,0 25 0,0-25 15,-25 99 1,25-75-16,0-24 0,0 25 0,-25 49 15,25-74-15,0 24 0,0 1 16,-25 0-16,25-1 0,0 50 16,0-49-16,-24 0 0,24-1 0,0 1 15,0 24-15,0-24 16,0-1-16,0 1 0,0-25 16,-25 24-16,25 26 0,0-50 15,0-1-15,-25-24 0,25 25 0,-25-50 31,0-99-15</inkml:trace>
  <inkml:trace contextRef="#ctx0" brushRef="#br0" timeOffset="252466.1921">11609 11336 0,'0'-25'15,"0"0"1,-25 50 15,0 0-31,0 0 16,25-1-16,-25 1 0,1 0 16,-26 0-16,25 0 0,0-1 15,25 1-15,-24 0 0,24 0 16</inkml:trace>
  <inkml:trace contextRef="#ctx0" brushRef="#br0" timeOffset="252605.8534">11658 11286 0,'0'0'0,"25"0"0,0 25 16,-25 25-1,49-1-15,-49-24 0,25 0 16,0 0-16,0-1 0,0 1 15,24 25-15</inkml:trace>
  <inkml:trace contextRef="#ctx0" brushRef="#br0" timeOffset="253869.2568">11485 12278 0,'-25'0'16,"25"25"-1,25-25 79,-1 0-94,1 0 16,0 0-16,0 0 15,0 0-15,-1 0 16,1 0-16,0 0 0,25 0 16,-26 0-16,1 0 15,0 0-15,0 0 0,24 0 0,-24 0 16,0 0-16,0 0 15,0 0-15,-1 0 16,1 0-16,0 0 63,0 0-48,0 0-15,-1 0 16,1 0-16,0 0 15,0 0-15,0 0 0,0 0 16,24 0-16,-24 0 16,0 0-16,24 0 0,-24 0 0,0 0 15,49-25-15,-49 25 0,25 0 16,-25 0-16,-1 0 0,26 0 16,-25 0-16,0 0 15,-1 0-15,1 0 0,25 0 16,-25 0-16,24 0 0,-24 0 15,0 0-15,24 0 0,-24 0 16,0 0-16,0 0 0,0 0 0,-1 0 16,51 25-16,-50-25 0,0 0 15,-1 0-15,1 0 0,25 0 16,-25 0-16,-1 0 0,1 0 16,0 0-16,25 0 0,-1 0 15,-24 0-15,0 0 0,24 0 16,-24 0-16,25-25 0,-1 25 0,-24 0 15,0 0-15,0 0 16,0 0-16,24 0 0,1 0 16,-25 0-16,-1 0 0,26 0 15,24 0-15,-24 0 0,0 0 16,-1 0-16,1 0 0,0 0 0,49 0 16,-50 0-16,1 0 0,-25 0 15,24 0-15,1 0 16,-25 0-16,24 0 0,-24 0 15,0 0-15,0 0 0,0-24 0</inkml:trace>
  <inkml:trace contextRef="#ctx0" brushRef="#br0" timeOffset="254468.6771">11460 11658 0,'25'0'31,"-1"0"-31,1 0 16,0 0-16,0 0 16,0 0-16,-1 0 0,1 0 15,25 0-15,-25 0 0,-1 0 16</inkml:trace>
  <inkml:trace contextRef="#ctx0" brushRef="#br0" timeOffset="255282.5902">10889 11609 0,'-25'-25'15,"50"25"32,0 0-31,0 0-16,24 0 15,-24 0-15,0 0 16,0 0-16,-50 0 31,0 0-15,0 0-16,1 0 0,-1 25 15,0-25-15,25 24 16,-25-24-16,25 25 16,0 0-16,0 0 15,25 0 1,-25-1-16,0 1 16,0 0-16,25-25 0,-25 25 15,0 0 1,-25-25-1,0 0 1,0-25-16,25 0 31,0 0-31</inkml:trace>
  <inkml:trace contextRef="#ctx0" brushRef="#br0" timeOffset="255509.2623">11137 11683 0,'0'0'0,"0"-25"15,0 50 1,-25-25 0,25 25-16,0 0 0,0-1 15,0 1-15,0 0 16,25 0-16,0-25 16,-25-25-1,25 25-15,-25-25 16,0 0-16,25 25 0,-25-49 15,25 49-15,-25-25 0,24 0 16,1 0-16</inkml:trace>
  <inkml:trace contextRef="#ctx0" brushRef="#br0" timeOffset="256042.3963">11286 12998 0,'25'0'15,"0"0"1,0 0-16,-1 0 0,1 0 16,0 0-16,25 0 15,-26 0-15,1 0 16,0 0-16</inkml:trace>
  <inkml:trace contextRef="#ctx0" brushRef="#br0" timeOffset="256485.4512">10517 13047 0,'25'0'15,"25"0"17,-26 0-32,1 0 15,25-25-15,-25 25 16,-1 0-16,-24-24 15,25-1-15</inkml:trace>
  <inkml:trace contextRef="#ctx0" brushRef="#br0" timeOffset="256869.7977">10815 12874 0,'25'0'31,"-1"0"-31,1 0 16,0 0-16,0 0 0,0 0 15,24-25-15,-74 25 47,1 0-47,-26 0 16,50 25-16,-25-25 0,0 0 15,1 24-15,24 1 16,0 0-16,0 0 16,24 0-16,1-1 15,0 1-15,0-25 16,-25 25-16,25 0 0,-1 0 16,1-1-16,-25 1 15,-25-25 1,-24 25-16,-1-25 15,25 0 1,1 0-16</inkml:trace>
  <inkml:trace contextRef="#ctx0" brushRef="#br0" timeOffset="265077.4295">11609 11708 0,'24'0'172,"1"0"-172,0 0 31,0 0 1,0 0-1,-1 0 0,1 0-15,0 0 15,-25 25-15,25-25-16,0 0 15,-1 0 17,1 0-17,0 0 1,0 0-16,0 0 15,-1 0 17,1 0 15,0 0-32,0 0 32,0 0-31,-1 0 62,1 0 16,0 0-79,0 0 48,0 0-32,-50 0 16,25-25-32,-25 25 1,25 25 0,0-1 93,25-24-78,-25 25 16,25-25-31,-25 25 124,0 0-77,0 0-16,0-1-16,0 1 0,0 0 1,0 0-17,0 0 1,0-1-16,0 1 31,0 0-15,0 0-1,-25-25-15,25 25 16,0-1-16,0 1 16,0 0-1,0 0 1,0 0-1,0 0 1,0-1 0,0 1-1,0 0-15,0 0 16,0 0 0,0-1-16,0 1 15,0 0-15,0 0 16,0 0-1,25-1 17,-25 1-32,0 0 15,0 0 1,0 0 0,0-1-1,0 1 1,0 0-16,0 0 15,0 0 1,0-1 0,0 1-1,0 0 1,0 0 0,25-25-1,-25 25 1,0-1-16,0 1 15,0 0 1,0 0 0,0 0-1,-25-1 32,25 1-31,0 0 46,-25-25-30,25 25-17,-25-25 32,25-25 125,25 25-156,0 0-1,0 0 32,-1 0-31,1 0-1,0 0 32,0 0-31,0 0 15,-1 0 0,1 0-15,0 0 0,0 0-1,0 0 1,-1 0-1,1 0 1,0 0 0,0 0-16,0 0 15,-1 0 1,1 0 0,0 0-1,0 0 48,0 0-48,-25-25-15,0 0 47,0 1-31,24-1-1,-24 0 1,25 0-16,-25 0 16,0 1-1,0-1-15,0 0 16,0 0-16,0 0 16,0 1-16,0-26 15,0 25-15,0 0 16,25 25-16,-25-49 0,25 24 15,-25 0-15,0 0 16,0-24-16,0 24 16,0 0-16,25 0 15,-25 1-15,0-1 0,0 0 16,0 0-16,0 0 16,-25 1-16,25-1 15,0 0-15,0 0 16,0 0-16,0 0 15,0 1-15,0-1 16,-25 25-16,25-25 0,0 0 16,0 0-16,0 1 15,0-1 1,0 0-16,0 0 0,0 0 16,0 1-1,0-1 16,0 0-15,-25 25-16,25-25 16,-25 25-1,25-25 1,25 50 78,0-25-79,0 0 1,0 0-16,-1 0 16,1 0-1,0 0-15,0 0 16,24 0-16,-24 0 15,-25-25-15,25 25 0,0 0 16,0 0-16,24 0 0,-24 0 16,0-24-16,0 24 0,0 0 15,-1 0-15,1 0 32,0 0-17,0 0-15,0 0 16,-25 24 78,24-24-94,-24 25 15,0 0 48,0 0-48,0 0 1,0-1-16,0 1 16,-24 0-16,24 0 15,0 0 1,0-1-16,0 1 15,0 0-15,0 0 0,0 0 16,0-1 0,0 1-16,0 0 15,0 0-15,0 0 16,0 0-16,0-1 16,0 1-16,0 0 0,0 0 15,0 0 1,0-1-16,0 1 15,0 0-15,0 0 16,0 0-16,0-1 16,0 1-1,0 0-15,0 0 16,-25 0-16,25-1 0,0 1 16,-25 0-16,25 0 15,0 24-15,0-24 16,0 0-16,0 0 15,0 0-15,0-1 16,0 1-16,0 0 16,0 0-16,0 0 15,0-1 1,0 1-16,0 0 16,0 0-1,0 0 1,0-1-16,0 1 31,0 0-15,25-25-1,0 25 17,-1-25-17,1 0-15,0 0 16,0 0-1,0 0-15,-1 0 16,1 0 0,0 0-1,0 0 1,0 0 0,-1 0-1,1 0 1,0 0-1,0 0 1,-25-25 15,25 25-31,-1 0 32,-24-25-17,0 0 32,25 25-31,-25-24-1,25-1 63,-25 0-31,0 0-15,0 0-17,0 1 1,0-1 15,0 0-15,0 0 15,0 0-31,0 1 31,25 24-31,-25-25 31,0 0-15,0 0 15,25 25-15,-25-25-16,0 1 31,0-1-15,0 0-1,0 0 1,0 0 0,0 1-16,24-1 15,-24 0-15,0 0 16,0 0-16,25 1 16,-25-1-16,0 0 15,0 0-15,25 0 16,-25 1-16,0-1 15,0 0 1,0 0-16,0 0 0,0 1 16,-25 24-16,25-25 15,0 0-15,0 0 16,0 0-16,0 0 16,0 1-1,0-1-15,0 0 16,0 0-16,0 0 0,0-24 15,0 24-15,0 0 16,0 0 0,0 1-1,0-1 1,0 0-16,25 0 16,-25 0-16,0 1 15,0-1 1,0 0-16,0 0 15,0 0 48,25 25 124,-25 25-187,25-25 0,-1 0 16,-24 25 0,25-25-16,0 0 0,0 0 15,24 0 1,-24 0-16,0 25 0,0-25 16,24 0-16,-24 0 0,0 0 15,0 25-15,0-25 0,0 0 16,24 0-16,-24 0 0,0 0 15,0 0 1,-50 0 0,0 0 15,25 24 31,-25-24-15,25 25-47,0 0 16,0 0 0,0 0-16,-25-25 0,25 24 15,-24-24 1,24 25-16,0 0 15,0 0-15,0 0 16,0 24 0,0-24-16,0 0 0,0 0 15,0-1-15,0 1 0,0 0 16,0 0-16,0 0 16,0 0-16,24-1 0,-24 1 15,0 0-15,0 0 16,-24-25-16,24 25 15,0-1 48,-25-24-63,50 0 31</inkml:trace>
  <inkml:trace contextRef="#ctx0" brushRef="#br0" timeOffset="267642.1362">15081 11584 0,'0'0'0,"0"-25"0,0 0 16,0 50 31,0 0-47,0 0 0,0-1 15,0 1-15,0 0 0,-25 49 16,25-24-16,-24 0 0,24-26 0,0 26 15,0 0-15,0-1 0,24-24 16,-24 25-16,0-26 16,25-24-16,-25 50 0,25-50 15,-25 25-15,0 25 16,0-26-16,0 1 16,-25 0-16,25 25 0,-25-1 15,25-24-15,0 0 0,0 0 16,0-1-16,0 1 0,0 0 31,-24 0-15,24 0-16,0 24 15,0 1 1,0-25-16,0-1 0,-25 26 16,25 0-16,0-26 0,0 1 15,0 0-15,0 0 0,0 0 16,0-1-1,0 1-15,0 0 0,0 0 16,-25-25 0</inkml:trace>
  <inkml:trace contextRef="#ctx0" brushRef="#br0" timeOffset="267889.4345">14833 12898 0,'0'0'16,"0"25"-16,0 0 15,25 0-15,-25 0 16,0-1-16,0 1 0,0 0 16,25 25-16,-25-26 15,25-24 1,-1 0-16,1-24 15,0-1-15,0-25 16,0 25-16,-1 1 16,-24-1-16,25 0 0</inkml:trace>
  <inkml:trace contextRef="#ctx0" brushRef="#br0" timeOffset="268409.7464">15131 11757 0,'0'-24'0,"-25"24"31,0 0-16,25 24-15,-25-24 0,1 25 16,24 0-16,-25-25 0,0 0 16,0 25-16,25-50 31,25 0-31,-25 0 16,25 1-16,0 24 0,-25-25 15,24 0-15,1 25 0,0 0 16,0-25-16,0 25 15,-1 25 1,1 0 0,0-25-16,-25 25 15,25-25-15,-25 24 0</inkml:trace>
  <inkml:trace contextRef="#ctx0" brushRef="#br0" timeOffset="268829.7145">15528 11881 0,'25'0'32,"-1"0"-32,1 0 0,0 0 15,0 0-15,0 0 0,24 0 16,-24 0-16,-50 0 31</inkml:trace>
  <inkml:trace contextRef="#ctx0" brushRef="#br0" timeOffset="268983.3862">15652 11757 0,'-25'25'15,"25"0"1,0 0-16,0 24 16,0-24-16,0 0 0,0 0 15,0 0-15,25-1 0,-25 1 16,0 0-16,25-25 0</inkml:trace>
  <inkml:trace contextRef="#ctx0" brushRef="#br0" timeOffset="269205.4913">15875 11807 0,'0'0'0,"0"25"31,25-25-31,-25 25 0,25-1 15,-25 1-15,24 0 16,-24 0-16,25-25 0,-25 25 0,25-1 16,0-24-1,0-24 1,-25-1-16,0 0 16,0 0-16,0 0 15</inkml:trace>
  <inkml:trace contextRef="#ctx0" brushRef="#br0" timeOffset="269609.8878">15553 12824 0,'0'0'0,"-25"0"15,25-25-15,25 50 32,-1-25-32,1 0 15,0 0-15,0 0 16,0 0-16,-1 0 0,1 0 15,-25-25-15,25 25 0</inkml:trace>
  <inkml:trace contextRef="#ctx0" brushRef="#br0" timeOffset="270357.5646">16024 12650 0,'0'25'32,"0"0"-17,-25 0 1,25 0-16,-25-1 15,25 1-15,0 0 16,0 0-16,25 0 16,0-25-16,0 0 15,-1 0-15,-24-25 0,25 25 16,-25-25-16,25 0 16,0-24-16,-25 24 0,25 0 0,-25 0 15,24 0-15,-24-24 0,0 24 16,25 25-16</inkml:trace>
  <inkml:trace contextRef="#ctx0" brushRef="#br0" timeOffset="270616.5815">16222 12774 0,'0'0'16,"25"0"-16,0 0 15,0 0 1,-25-24-16,24 24 15,1-25-15,-25 0 16,0 0-16,0 0 16,-25 25-1,1 0-15,-1 0 16,25 25-16,-25 0 16,25 0-16,0 0 15,25-25-15,24 0 16,-24 0-16,0-25 15,0 0-15,0 0 0</inkml:trace>
  <inkml:trace contextRef="#ctx0" brushRef="#br0" timeOffset="270989.8712">16297 11807 0,'0'0'0,"-25"0"31,25 25-15,25-25-1,-1 0 1,1 0-16,0 0 0,-25-25 16,25 25-16,-25-25 15,-25 0 1,-25 25-16,26 0 16,-1 25-16,25 0 15,0 0-15,0 24 16,25-49-16,-25 25 0,24-25 15,1 0-15,0 25 0</inkml:trace>
  <inkml:trace contextRef="#ctx0" brushRef="#br0" timeOffset="306269.664">992 5234 0,'0'0'0,"0"25"15,-25-25-15,25 24 16,-24-24 0,24 25-16,0 0 31,24-25 16,1-25-32,0 25-15,0-25 16,0 1-16,-1-1 0,51 0 16,-50 0-16,-1 0 0,1 1 15,25-1-15,-1 0 0,-24 0 0,0 0 16,0 25-16,-25-24 0,25 24 16,-25-25-16,24 25 0,-48 0 62</inkml:trace>
  <inkml:trace contextRef="#ctx0" brushRef="#br0" timeOffset="306541.9969">1265 4961 0,'-25'25'16,"50"-50"-16,-75 50 15,75-25 17,0 0-32,0 0 15,0-25-15,-1 25 0,1 0 0,-25-25 16,50 25-16,-25 0 0,-1-25 16,1 25-16,0 0 15,0 0-15,-25 25 31,-25 0-31,0 0 16,25 0-16,0-1 16,-25 1-16,25 0 0,0 25 15,-24-50-15,24 24 16</inkml:trace>
  <inkml:trace contextRef="#ctx0" brushRef="#br0" timeOffset="366607.424">14238 5159 0,'0'-24'15,"-25"24"-15,0 0 32,25 24-17,-25-24 1,1 25-16,24 0 16,-25 0-16,25 0 0,-25-1 15,25 1-15,0 0 16,-25 0-16,25 0 0,0-1 15,0 1-15,0 0 0,-25 25 16,25-26-16,0 1 0,0 0 16,0 0-16,0 0 0,0-1 15,0 1-15,0 0 0,25 0 16,-25 0-16,25-25 16,-25 24-16,0 1 15,25-25 1,0-25-1</inkml:trace>
  <inkml:trace contextRef="#ctx0" brushRef="#br0" timeOffset="367165.9162">14461 5283 0,'0'25'31,"0"0"-15,-25-25-16,25 25 15,0 0-15,0 24 16,-24-24-16,24 0 15,0 0-15,0-1 0,-25 26 0,25-25 16,0 0 0,0-1-16,0-48 31,0-1-31,0 0 16,0 0-16,25 0 0,-25 1 15,0-26-15,0 25 0,24 0 16,-24 1-16,0-1 15,0 0-15,0 0 0,25 25 16,-25 25 15,0 25-15,25-50-16,-25 24 0,25 1 16,-25 0-16,25 0 0,-1 0 15,-24-1-15,25-24 0,0 25 16,25 0-16,-26 0 0,1-25 15,0 25 1,0-25 0,-25-25-16,0 0 15,0 0-15,0 0 16</inkml:trace>
  <inkml:trace contextRef="#ctx0" brushRef="#br0" timeOffset="367408.2562">14734 5259 0,'0'0'0,"0"24"47,0 1-47,0 0 16,0 0-16,0 24 15,0-24-15,0 0 0,0 0 16,0 0-16,0 24 0,-25-24 0,25 0 15,0 0-15,0-1 16,0 1-16,25-50 31</inkml:trace>
  <inkml:trace contextRef="#ctx0" brushRef="#br0" timeOffset="367962.8329">15007 5234 0,'0'25'31,"0"-1"-15,0 26-16,0-25 16,-25 0-16,25-1 0,0 1 15,0 0-15,0 25 0,0-1 0,0-24 16,0 0-16,0 24 15,0-24 1,-25-50 0,25-24-16,0 24 15,0 0-15,0-24 0,0 24 16,0 0-16,0 0 0,25 0 0,-25 1 16,25-26-16,0 25 0,-1 25 15,-24-25-15,25 1 16,25 24-16,-25 0 15,-1 0 1,-24 24-16,25 1 0,-25 0 16,0 0-16,-25 24 15,1-24-15,-26 0 16,25 0-16,0 0 0,1-25 16,24 24-16,-25-24 0,0 0 15,0 0-15,50 0 47,0 0-31,-25 25-16,25-25 15,-1 0-15,-24 25 0,25 0 16,0 0-16,0-25 16,-25 24-16,25-24 0,-1 0 15,-24-24 1</inkml:trace>
  <inkml:trace contextRef="#ctx0" brushRef="#br0" timeOffset="368342.0133">15354 5259 0,'25'0'15,"0"0"-15,0 0 16,-1 0-16,1 0 0,0 0 16,0 0-16,24 24 0,-24-24 15,-25 25-15,0 0 16,0 0-16,-25 0 16,25-1-16,-24 1 0,-1 25 15,0-25-15,25-1 16,-25 1-16,0 0 15,1 25-15,24-26 0,0 1 0,0 0 16,0 0-16,24-25 16,1 0-1,0 0-15,0 0 0,0 0 16,-1 0-16,1 0 0,0 0 16,0 0-16,0-25 0,-1 0 15,-24 0-15,0 1 16</inkml:trace>
  <inkml:trace contextRef="#ctx0" brushRef="#br0" timeOffset="368505.4086">15404 5482 0,'25'-25'31,"-1"25"-15,1 0-16,0 0 0,0 0 15,24 0-15,-24 0 0,0 0 16,0 0-16,0 0 0</inkml:trace>
  <inkml:trace contextRef="#ctx0" brushRef="#br0" timeOffset="368739.349">15974 5085 0,'25'50'31,"25"-50"-31,-50 24 16,24 1-16,1 0 16,0 49-16,0-49 0,-25 0 0,25 25 15,-25-26-15,0 51 16,0-50-16,-25 24 0,25-24 0,-50 0 15,50 24-15,-49 1 0</inkml:trace>
  <inkml:trace contextRef="#ctx0" brushRef="#br0" timeOffset="369545.8706">13692 9971 0,'0'-24'0,"-25"24"16,1 0-16,-1 0 15,0 0-15,0 24 32,25 1-32,-25 0 0,25 0 15,-24-25-15,24 25 0,0 0 16,-25 24-16,0-24 0,25 25 15,0-26-15,-25 1 0,25 25 0,0-1 16,0-24-16,0 0 0,25 0 16,-25 0-16,25-1 0,0 1 15,-1-25-15,1 0 16,25 0-16</inkml:trace>
  <inkml:trace contextRef="#ctx0" brushRef="#br0" timeOffset="369994.5148">13891 10071 0,'0'0'15,"-25"0"-15,0 0 16,25 49 0,0-24-1,0 0-15,0 0 16,0 49-16,0-49 0,-25 0 15,25 24-15,0-24 0,-25 0 16,25 25-16,0-26 16,0 1-16,0-74 15,0-1 1,25 25-16,0-24 16,-25-1-16,0 25 0,0-24 0,25 24 15,-25 0-15,25-25 16,-25 26-16,24 24 31,-24 24-31,25 1 16,0 25-16,-25-25 0,25-1 15,0 1-15,-1 25 16,-24-25-16,25-25 0,0 24 16,-25 1-16,25 0 15,0-25-15,-25-25 16,0-24-16,0 24 15,0 0-15,0 0 0,0 0 16</inkml:trace>
  <inkml:trace contextRef="#ctx0" brushRef="#br0" timeOffset="370164.5176">14163 10071 0,'0'74'0,"0"-148"16,0 99 0,0-1-1,0 1-15,0 0 0,-24 25 16,24-26-16,0 1 0,-25 0 15,25 0-15,0 0 0,0 24 0,0-24 16,0 0-16,0 0 16,25-50-1</inkml:trace>
  <inkml:trace contextRef="#ctx0" brushRef="#br0" timeOffset="370738.4365">14436 10071 0,'25'0'31,"-25"25"-15,0-1-1,0 1 1,-25 0-16,25 25 0,-24-26 0,24 26 15,0-25-15,0 0 0,0-1 16,0 51-16,-25-50 0,25-1 0,0 1 16,0 0-16,0 0 15,0-50 1,0 0 0,0 0-16,0 1 0,0-1 0,0-25 15,25 1-15,-25-1 0,0 25 16,24 0-16,1 1 0,0-1 15,0-25-15,0 50 0,-25-25 16,24 1-16,1 24 0,0 0 16,0 0-16,0 24 15,-25 26-15,0-25 16,0 0-16,-25-1 16,25 1-16,-25 0 0,-25 25 15,26-26-15,-1-24 16,0 25-16,-25-25 0,26 0 15,-1 0 1,0 0-16,50 0 31,0 0-31,-25 25 16,24-25-16,1 25 0,0-25 16,0 0-16,-25 25 0,25-25 0,-1 0 15,1 24-15,0-24 16,0 0-16,0-24 15,-1-1-15</inkml:trace>
  <inkml:trace contextRef="#ctx0" brushRef="#br0" timeOffset="371060.4103">14858 10120 0,'0'0'0,"0"-24"0,25 24 31,74 24-15,-74-24-16,0 0 0,-1 0 15,1 25-15,0 0 0,-25 0 16,0 0-16,-25-1 0,-49 26 16,74-25-16,-25 0 15,0-1-15,0 1 16,1 25-16,24-25 0,0-1 15,0 1 1,24-25-16,1 0 16,25 0-16,-25-25 15,-1 25-15,1-24 16,-25-1-16,0 0 16</inkml:trace>
  <inkml:trace contextRef="#ctx0" brushRef="#br0" timeOffset="371203.4196">14883 10319 0,'-25'0'16,"75"0"-1,-26 0 1,26 0-16,-25 0 0,0 0 16,49 0-16,-49 0 0,0 0 15</inkml:trace>
  <inkml:trace contextRef="#ctx0" brushRef="#br0" timeOffset="371426.6303">15379 9897 0,'0'0'0,"0"25"15,25 0-15,0-25 16,-1 24-16,1 1 0,-25 0 15,25 25-15,25-1 0,-50 1 16,24-25-16,-24 0 0,0 24 16,-24 26-16,24-51 0,-50 1 15,25 25-15,0-25 0,1-25 0,-26 49 16,25-49-16,0 0 0</inkml:trace>
  <inkml:trace contextRef="#ctx0" brushRef="#br0" timeOffset="383271.3143">21878 4986 0,'0'-25'0,"0"50"62,0 0-46,-25-25-16,25 24 16,0 1-16,0 0 0,0 0 15,0 0-15,0 24 16,0-24-16,0 0 0,0 0 16,0-1-16,0 1 0,25 0 15,0 0-15,-1-25 16,1-50-16,0 50 15,-25-25-15,25 1 0,-25-1 16,25-25-16,-1 25 0,1 1 16,-25-1-16,25 0 0,-25 0 15,25-24-15,0 49 0,-25-25 16,0 50 15,-25 24-15,25-24-16,0 0 0,0 0 15,0-1-15,0 26 16,0-25-16,25 0 0,-1-1 16,1-24-16,0 0 15,0-24 1,0-1-16,-1 0 0,-24 0 16,25 0-16,-25 1 0,25-26 15,-25 25-15,0 0 16,0 1-16,0 48 31,0 1-15,0 0-16,-25-25 0,25 25 15,0 0-15,0-1 0,0 1 16,0 0-16,0 0 0,0 0 16,25-25-1,0 0-15,-25-25 16,25 0-16,-1 0 0,-24 0 15,25 1-15,-25-26 0,25 25 16,-25 0-16,0 1 0,25 24 16,-25-25-16,0 50 31,0-1-31,-25 1 16,25 0-16,0 0 15,0 0-15,25-25 16,0 0-1,-1-25-15,1 0 16,0 0 0,-25 0-16,25 25 15,-25-24-15,-25 48 32,25 1-32,0 0 15,0 0 1,0 0-16,0-1 15,25-24-15,-25 25 16,25-25-16,-1 0 16,-24-25-16</inkml:trace>
  <inkml:trace contextRef="#ctx0" brushRef="#br0" timeOffset="383430.3765">22572 4936 0,'0'0'0,"0"-25"0,0 1 0,-25 24 16,25-25-16,0 0 15,25 25 1,0 0 0</inkml:trace>
  <inkml:trace contextRef="#ctx0" brushRef="#br0" timeOffset="383798.8395">22721 4837 0,'25'0'31,"-25"25"-15,25 0-16,-25-1 16,0 1-16,0 0 15,-25 25-15,25-1 0,0-24 16,-25 0-16,25 24 16,0 26-16,0-26 0,0 1 15,0 0-15,0-1 0,0 1 16,0 24-16,0-24 0,0-25 15,0-1-15,0 1 0,25 0 0,-25-50 32,0 0-32,0-24 0,0 24 15,0-25-15,0 1 0,0-1 16,0 1-16,0-51 0</inkml:trace>
  <inkml:trace contextRef="#ctx0" brushRef="#br0" timeOffset="383999.9268">22721 5209 0,'0'0'0,"0"-50"0,0-74 31,0 100-31,0-1 0,25 25 0,0-25 15,0 0-15,-1 25 16,26 0-16,-50 25 16,25 0-16,-25 0 15,0 24-15,-25-24 16,25 0-16,-25-25 16,0 25-16,1-25 15,-1 0-15,50-25 31,24 0-15</inkml:trace>
  <inkml:trace contextRef="#ctx0" brushRef="#br0" timeOffset="384231.0277">23019 4986 0,'0'0'0,"25"0"0,-25 25 31,0-1-31,0 1 16,-25-25-16,25 25 15,0 0-15,25-25 16,-1 0-16,1-25 16,0 0-1,-25 0-15,0 1 16,0-1-16,0 0 16,-25 0-16,0 25 15,1-25-15,24 1 31</inkml:trace>
  <inkml:trace contextRef="#ctx0" brushRef="#br0" timeOffset="384413.8405">23192 4787 0,'25'-25'0,"0"1"0,0 24 32,-25 24-32,0 1 15,0 0-15,0 25 16,0-25-16,0-1 0,0 1 15,0 0-15,0 0 0,0 24 16,0-24-16,0 0 0,-25 0 16,25 0-1</inkml:trace>
  <inkml:trace contextRef="#ctx0" brushRef="#br0" timeOffset="384918.2853">23540 5011 0,'24'-25'0,"-24"0"16,-24 25-16,-1 0 15,0 0 1,0 0-16,0 25 0,1-25 0,24 25 16,-25-25-16,25 24 0,-25 1 15,25 0-15,25-25 16,0 0-1,-1 0-15,1 0 0,0 0 16,0 0-16,0-25 0,-1 0 16,-24 1-16,-24 48 31,24 1-15,-25 0-16,25 0 15,0 0 1,25-25-16,-1 0 15,1 0-15,-25-25 0,50 0 16,-25 25-16,-25-25 0,24 0 16,1 1-16,0 24 15,0 0 1,-25 49 0,0-24-16,0 0 15,0 0-15,0-1 16,25-24 15,-25-24-31,24 24 0,-24-50 0,50 25 16,-25-24-16,0 24 0,0 0 15,-1 0-15,1-24 0,0 24 16,0 0-16</inkml:trace>
  <inkml:trace contextRef="#ctx0" brushRef="#br0" timeOffset="385238.5288">24433 4713 0,'0'0'0,"0"-25"0,-25 25 16,0 0-16,-25 25 16,50 24-16,-24-24 15,24 0-15,0 0 0,-25 49 16,25-49-16,0 25 0,0-25 16,0 24-16,0-24 0,25 25 15,-1-26-15,1 1 0,0 0 16,0-25-16,24 25 0,-24-25 15,0 0-15</inkml:trace>
  <inkml:trace contextRef="#ctx0" brushRef="#br0" timeOffset="385858.4464">24805 4738 0,'-25'0'32,"25"24"-32,0 1 15,0 0-15,0 0 0,0 25 0,-25-26 16,25 1-16,0 25 15,0-25-15,0 24 0,0 1 0,0-25 16,0-1-16,-25 1 0,25 0 16,0 0-16,0-50 31,0 0-31,0 0 16,25 1-16,-25-26 0,0-24 15,25 49-15,0-25 0,-25 1 16,24 24-16,1-25 0,-25 25 15,25 0-15,0 25 0,-25-24 16,25 24-16,0 0 0,-1 0 16,-24 24-16,25-24 15,0 50-15,-25-25 0,0 0 16,25 0-16,-25-1 0,0 1 16,0 0-16,-25 0 0,-25 0 15,26-25-15,-26 24 16,25 1-16,0-25 0,0 0 15,1 0-15,-1 0 16,25 25 0,25 0-16,-1-25 15,-24 25-15,25-25 16,0 24-16,0-24 16,-25 25-16,25-25 0,24 0 15,-24 0-15,0 0 16,0 0-16,24 0 0,-24-25 15</inkml:trace>
  <inkml:trace contextRef="#ctx0" brushRef="#br0" timeOffset="387459.9356">25226 4787 0,'0'-25'0,"25"25"31,0 0-31,0 0 16,0 0-16,24 0 16,-24 25-16,0-25 15,0 0-15,-1 25 16,-24 0-16,0 0 16,-24 0-16,-1-1 15,0 1-15,0 0 16,25 0-16,-25 0 0,1-1 15,24 1-15,-25-25 0,25 25 16,0 25-16,0-26 16,25 1-16,-1-25 15,51 0 1,-50 0-16,-1 0 16,1 0-16,0-25 15,-25 1-15</inkml:trace>
  <inkml:trace contextRef="#ctx0" brushRef="#br0" timeOffset="387631.3732">25202 4961 0,'0'0'0,"-25"0"16,25-25-1,25 25-15,-1 0 16,1 0-16,25 25 0,-25-25 15,24 25-15,-24-25 0,0 0 16,24 0-16,1 0 0</inkml:trace>
  <inkml:trace contextRef="#ctx0" brushRef="#br0" timeOffset="387846.2771">25747 4614 0,'25'24'16,"0"1"0,-25 0-16,49 25 0,-49-26 15,25 26-15,0-25 0,-25 25 16,25-26-16,-25 51 0,0-26 16,25-24-16,-25 0 0,0 25 0,-25-1 15,25-24-15,-25 0 16,0 24-16,0-24 0</inkml:trace>
  <inkml:trace contextRef="#ctx0" brushRef="#br0" timeOffset="409764.8676">21729 6201 0,'0'-25'0,"0"1"16,25 24-1,-25 24 17,0 1-17,0 0 1,0 25 0,0-26-16,0 1 15,0 0-15,0 0 16,0 0-16,0-1 0,0 1 15,0 25-15,0-25 16,0-1-16,0 1 16,0 0-16,0 0 0,0 0 0,0-1 15,0 1-15,0 25 16,0-25-16,-25-1 16,25 1-16,0 0 15,0 0-15,0 0 0,0 0 16,0-1-16,0 1 0,0 0 15,0 0-15,0 0 16,0-1-16,0 1 16,0 0-1,0 0-15,0 0 16,-25-25-16,25 24 0,0 1 16,0 0-16,0 0 15,-25-25-15,25 25 16,0-50 15,0 0-31,0 0 0,0 0 0,0 1 16</inkml:trace>
  <inkml:trace contextRef="#ctx0" brushRef="#br0" timeOffset="410254.5576">21853 6127 0,'-25'-25'16,"0"25"15,1 0-15,24 25-16,-50 0 0,25-1 16,0-24-1,0 25-15,25 0 0,-49 0 16,24 0-16,25-50 31,25 25-31,-25-25 0,25 25 16,-1-50-16,1 26 15,0 24-15,-25-25 0,25 25 16,0 0-16,0-25 16,-1 25-16,-24 25 15,25 0-15,-25-1 16,25 26-1,-25-25-15,25 0 0,0-1 16,-25 1-16,24 0 0</inkml:trace>
  <inkml:trace contextRef="#ctx0" brushRef="#br0" timeOffset="412098.8956">21754 7218 0,'25'0'110,"-1"0"-95,1 0 1,0 0 0,0 0-16,0 0 15,-1 0-15,1-25 16,0 25-16,0 0 15,0 0-15,-1 0 0,26 0 16,-50-24-16,25 24 16,0 0-16,-1 0 0,1 0 15,0 0-15,0 0 0,0 0 16,-1 0-16,26 0 16,-25-25-16,0 25 15,-1 0-15,1 0 16,0 0-16,0 0 0,0 0 15,-1 0-15,1 0 16,0 0-16,0 0 16,0 0-16,-1-25 0,1 25 0,0 0 15,0 0 1,25 0-16,-26 0 16,1 0-16,0 0 15,0 0-15,0 0 0,-1 0 16,1 0-16,0 0 0,0 0 0,24 0 15,-24 0-15,0 0 16,0 0-16,0 0 0,-1 0 16,1 0-16,0 0 15,0 0-15,0 0 0,-1 0 16,-24-25-16,25 25 0,0 0 16,0 0-16,0 0 0,-1 0 15,1 0-15,0 0 0,0 0 0,24 0 16,-24 0-16,0 0 15,0 0-15,0 0 16,-1-25-16,1 25 0,0 0 16,0 0-16,0 0 15,-1 0-15,1 0 0,0 0 16,0 0-16,25 0 0,-26 0 16,1 0-16,0 0 0,25 0 15,-26 0-15,1 0 16,0 0-16,25-24 15,-26 24-15,1 0 0,0 0 16,0 0-16,24 0 0,-24 0 16,0 0-16,0 0 0,0 0 15,-1 0-15,26 0 0,-25 0 16,0 0-16,-1 0 16,1 0-16,0 0 0,0-25 15,0 25-15,-1 0 16,26 0-16,-25 0 0,24 0 15,-24 0-15,0 0 0,25 0 16,-25 0-16,-1 0 16,1 0-16,-25-25 15,25 25-15,0 0 0,0 0 16,-1-25 0,1 25-16,0 0 15,0 0-15,0 0 16,-1 0-16,1 0 15,0 0-15,0 0 16,0 0-16,-1 0 0,26 0 16,-25 0-16,0 0 0,-1 0 15,1 0-15,25 0 0,-25 0 16,-1 0-16,1 0 0,0 0 0,0 0 16,24 0-16,-24 0 15,0 0-15,0 0 0,0 0 16,-1 0-16,1 0 0,0 0 15,0 0-15,25 0 16,-26 0-16,1 0 0,0 0 16,0 0-16,0 0 0,-1 0 15,1 0-15,0 0 0,0 0 16,0 0-16,-1 0 0,1 0 16,0 0-16,0 0 0,24 25 15,-24-25-15,0 0 16,0 0-16,0 0 0,-1 0 0,1 0 15,0 0 1,0 0-16,0 0 16,-1 0-16,1 0 15,0 0-15,-25-25 63</inkml:trace>
  <inkml:trace contextRef="#ctx0" brushRef="#br0" timeOffset="412344.977">26491 6871 0,'0'0'0,"0"-25"31,25 25-31,0 0 16,0 25-1,0-25-15,-1 0 16,-24 25-16,25-25 0,-25 25 16,25-25-16,0 24 0,0 1 15,-25 0 1,0 0-16,-25-25 0,0 25 16,0-25-16,-24 24 15,24-24-15,0 25 0,0-25 16,0 0-16</inkml:trace>
  <inkml:trace contextRef="#ctx0" brushRef="#br0" timeOffset="415783.0486">11534 7218 0,'-25'0'93,"50"0"-30,0 0-47,0 0-1,0 0 1,-1 0-16,1 0 15,0 0-15,0 0 16,0 0-16,-1 0 0,1 0 16,0 0-1,0 0-15,0 0 16,-1 0 0,1 0-1,0-25 1</inkml:trace>
  <inkml:trace contextRef="#ctx0" brushRef="#br0" timeOffset="416063.7665">11857 7144 0,'0'-25'31,"24"25"-15,1 0-1,0 0-15,-25 25 0,25-25 16,0 25-16,-25-1 31,0 1-31,0 0 16,-25 0-1,0 0 1,0-25 0,25 24-16</inkml:trace>
  <inkml:trace contextRef="#ctx0" brushRef="#br0" timeOffset="416519.0288">11609 7144 0,'0'0'0,"-25"0"31,0 25-16,0-25 1,25 24-16,-25-24 16,1 25-1,-1-25-15,25 25 16,-25 0 0,25 0-1,0-1-15,25 1 47,0-25-47,-1 0 16,1 0-16,0 0 0</inkml:trace>
  <inkml:trace contextRef="#ctx0" brushRef="#br0" timeOffset="422946.9877">21828 6400 0,'-25'0'0,"25"24"47,-24-24-31,48 0 156,1 0-125,0 0 15,0 0 1,0 0-32,-1 0-15,1 0-1,0 0 1,0 0 15,-25 25-31,25-25 0,-1 0 16,1 0-1,0 0 17,0 0-17,-50 0 126,25 25 78,-25-25-219,25 25 31,0 0-16,-25-25 17,25 24-32,0 1 31,0 0 0,0 0 0,0 0 1,0-1 15,0 1-16,0 0-16,0 0 17,0 0-1,0-1 0,25-24-15,-25 25-1,0 0 17,0 0-1,0 0-15,0 0 15,0-1 0,0 1 0,0 0-15,0 0 46,-25-25-46,25 25 0,0-1 15,0 1 0,25-25 79,0-25-95</inkml:trace>
  <inkml:trace contextRef="#ctx0" brushRef="#br0" timeOffset="424663.8935">22547 7069 0,'0'25'93,"0"0"-77,0 0 0,0 0-16,0-1 15,0 1-15,0 0 16,0 0 0,0-50 30,0 0-46,0 0 16,0 1-16,0-1 16,0 0-16,0 0 15,0 0-15,0 1 16,0 48 46,0 1-62,0 0 0,0 0 0,0 0 16,0-1-16,0 1 16</inkml:trace>
  <inkml:trace contextRef="#ctx0" brushRef="#br0" timeOffset="425364.3436">21828 7466 0,'-25'0'16,"25"-25"-16,25 25 47,0 0-47,0 0 15,0 0 1,-1 0 0,1 0-16,0 0 15,0 0-15,0 0 16,-1 0-16,1 0 0,0 0 16,0 0-16,0 0 0,-1 0 15,26 0-15,-25 0 16,0 0-16,-1 0 15,26 0-15,-25 0 16,0 0-16,-1 0 16,1 0-16,0 0 15,0 0 1,-50 0 31,0 0-32</inkml:trace>
  <inkml:trace contextRef="#ctx0" brushRef="#br0" timeOffset="425622.9793">22374 7317 0,'25'0'0,"-1"0"15,-24 25 1,25-25-16,-25 25 0,25 0 16,0 0 15,-50-1 0,0-24-31,25 25 16,-25-25-1,1 0-15</inkml:trace>
  <inkml:trace contextRef="#ctx0" brushRef="#br0" timeOffset="426119.8817">21803 7293 0,'-24'0'32,"-1"24"-17,25 1 1,-25-25-1,0 25-15,25 0 0,-25-25 16,0 25-16,25-1 16,-24-24-16,24 25 31,24-25-15,1 25-16,0-25 15,0 0-15,0 0 0,-25 25 16,49-25-16,-24 0 0,0 0 15,0 0-15,0 0 16</inkml:trace>
  <inkml:trace contextRef="#ctx0" brushRef="#br0" timeOffset="428995.8508">21779 6449 0,'24'0'141,"1"0"-78,0 0-63,0 0 15,0 0 1,-1 0 15,1 0-31,0 0 16,0 0-1,0 0 1,-1 0 0,1 0 15,0 0 47,-50 0 16,25 25-79,0 0 17,0 0-17,0-1-15,0 1 16,0 0-1,0 0-15,0 0 32,0-1-32,0 1 15,0 0 1,0 0 0,0 0-16,0-1 0,0 1 15,0 0 1,0 0-16,0 0 0,0 0 15,0-1 1,0 1-16,0 0 16,25 0-1,-25 0 1,0-1 0,0 1-1,0 0 1,0 0 15,-25 0 0,25-50 79,25 0-95,-25 0-15,0 0 16,0 1-16,0-26 16,0 25-16,25 0 15,-25 1-15,0-1 16,0 0-16,0 0 15,0 0-15,-25 0 0,25 1 16,0-1 0,0 0-1,0 0 1,0 0 0,25 25-1,-25-24 1</inkml:trace>
  <inkml:trace contextRef="#ctx0" brushRef="#br0" timeOffset="430731.4538">22101 5904 0,'0'-25'15,"0"50"95,0-1-95,0 1 1,0 0-1,0 0 1,0 0-16,0-1 16,0 1-16,25-25 78,-25-25-78,0 1 15</inkml:trace>
  <inkml:trace contextRef="#ctx0" brushRef="#br0" timeOffset="438204.0339">23465 7045 0,'25'0'0,"-50"0"78,25 24-47,0 1-15,0 0 0,0 0-16,0 0 15,-25-25-15,25 24 16,0 1-16,0 0 15,25-25 1,-25-25 0,25 25-1,-25-25-15,0 1 0,0-1 16,25 0-16,-25 0 16,0 0-16,25 25 15,-25-24-15,0 48 31,-25 1-31,25 0 16,0 0-16,-25-25 16,25 25-16,0-1 0,0 1 0,0 0 15,0 0-15,0 0 16</inkml:trace>
  <inkml:trace contextRef="#ctx0" brushRef="#br0" timeOffset="453894.4344">23044 6003 0,'0'-25'62,"-25"25"-15,0 0-31,0 25 31,25 0-32,-25-25-15,25 24 16,0 1 0,25-25-16,0 0 15,0 25-15,0-25 0,-1 0 16,1 0-16,-25-25 16,25 25-16,-25-25 0,0 1 0,0-1 15,0 0-15,0 0 16,0-24-16,-25 49 15,25-25-15,-25 0 16,1 25-16,-1 25 16</inkml:trace>
  <inkml:trace contextRef="#ctx0" brushRef="#br0" timeOffset="455695.0812">24085 5779 0,'0'-24'0,"0"-1"32,-24 25-17,-1 25 32,25-1-31,-25 1-16,25 0 15,-25 0 1,25 0-16,0 0 16,0-1-16,0 1 15,0 0-15,0 0 16,0 0-16,0-1 16</inkml:trace>
  <inkml:trace contextRef="#ctx0" brushRef="#br0" timeOffset="458767.3345">23515 7045 0,'0'-25'16,"0"0"31,0 0-16,0 0-16,0 1 1,0-1 0,0 0-1,0 0 1,0 0 0,0 0-1,0 1 16,0-1-31,0 0 16,0 0 15,0 0-31,0 1 16,0-1 0,0 0-16,0 0 15,0 0 1,0 1-1,0-1-15,-25 25 16,25-25-16,0 0 16,0 0-1,0 1 1,0-1 0,0 0-16,0 0 15,0 0 1,0 1-1,0-1 17,0 0-17,0 0 1,0 0 15,0 1 0,0-1-15,25 25-16,-25-25 16,-25 25 15,25 25 47,25-25-31,-25 25-47,25-25 16,-1 0 30,1 0-30,0 0 0,0 0-1,-25 24-15,25-24 0,-1 0 16,1 0 0,0 0-16,0 0 15,24 25-15,-24-25 16,0 0-16,0 0 15,0 0 1,-25 25 62,0 0-15,0 0-32,0-1 31,-25-24-46,25 25-16,0 0 16,-25-25-1,25 25 1,0 0 0,0-1-1,0 1 1,-25-25-16,25 25 15,0 0-15,0 0 32,0-1-32,0 1 15,0 0 1,0 0 15,25 0-15,-25-1 15,0 1-31,0 0 16,0 0-1,0 0 17,0-1-17,0 1 1,0 0 15,0 0 0,0 0-15,0 0 15,0-1-15,0 1-1,0 0 1,0 0 15,0 0 1,0-1 46,0-48-31,25 24-16,0 0 109,0 0-124,-1 0 15,1 0-15,0 0 0,0 0-1,0 0 1,-25 24-16,24-24 15,1 0 1,0 0 31,0 0-16,0 0 0,-25-24 1</inkml:trace>
  <inkml:trace contextRef="#ctx0" brushRef="#br0" timeOffset="459791.0778">24234 6300 0,'0'25'16,"0"0"31,-25-25-47,25 25 15,0 0 1,0-1-16,0 1 16,0 0-1,0 0-15,0 0 16,0-1-16,0 1 15,0 0-15,0 0 16,0 0-16,0-1 16,0 1-16,0 0 15,0 0-15,0 0 16,0-1 0,0 1-16,0 0 15,0 0 1,0 0-16,0 0 0,0-1 15,0 1 1,0 0 0,0 0-16,0 0 15,0-1-15,0 1 16,0 0 0,0 0-16,0 0 15,0-1 1,0 1-16,0 0 15,25-25-15,-25 25 16,0 0 0,25-25-16,-25 24 15</inkml:trace>
  <inkml:trace contextRef="#ctx0" brushRef="#br0" timeOffset="462625.3722">24755 5854 0,'-25'0'31,"0"0"0,25 25-31,0 0 16,0-1-16,0 1 15,-24-25-15,24 25 16,0 0-16,24-25 16,1 0-1,0 0-15,0 0 0,0-25 16,-1 0 0,-24 0-16,0 1 0,0-1 15,0 0 1,-24 25-16,-1 0 15,25 25-15,-25-25 0,25 25 16</inkml:trace>
  <inkml:trace contextRef="#ctx0" brushRef="#br0" timeOffset="464023.5904">25326 6846 0,'0'-25'63,"0"50"30,0 0-61,0 0-17,0 0 1,0-1 0,0 1-16,0 0 15,24-25-15,-24 25 16,0 0-16,0-1 31,0 1-15,0 0-1,0 0 1,0 0-16,0-1 31,25-24 16,-25-24-31,0-1-16</inkml:trace>
  <inkml:trace contextRef="#ctx0" brushRef="#br0" timeOffset="467399.2058">25350 6921 0,'25'0'31,"-25"-25"141,25 25-172,-25-25 31,0 0 0,25 0-15,-25 0-1,0 1 1,0-1 0,0 0 15,0 0-15,0 0-1,0 1 1,0-1-1,0 0 1,0 0-16,25 25 16,-25-25-16,0 1 15,0-1 1,0 0 0,0 0-1,0 0-15,0 1 16,0-1-1,0 0 1,0 0 0,0 0-1,-25-24 1,25 24-16,0 0 16,0 0-1,0 1 16,0-1-15,0 0 31,0 0-16,-25 25-15,0 0 78,25-25 31,25 25-47,-25-24-78,25 24 0,0 0 15,-1 0-15,1 0 16,0 0-16,0 0 16,0 0-16,-1 0 0,1 0 15,0 0-15,0 0 16,0 0-16,-1 0 0,-24 24 15,25-24-15,0 0 16,-25 25-16,25-25 0,0 0 16,-1 0-1,-24 25 126,0 0-110,-24-25-15,24 25-16,0-1 15,0 1-15,0 0 16,0 0 0,0 0-16,0-1 15,0 1 1,0 0 0,0 0-16,0 0 15,0-1-15,-25 1 16,25 0-1,0 0-15,0 0 16,0-1-16,0 1 16,0 0-16,0 0 15,0 0-15,0-1 16,0 1 0,0 0-1,0 0 1,0 0-16,-25-1 15,25 1 1,0 0 0,0 0-1,0 0 17,0 0-17,0-1 1,25-24 124,0 0-124,-1 0 0,1 0-1,0 0 1,0 0-16,-25 25 0,25-25 16,0 0-16,-1 0 15,1 0-15,0 0 16,0 0-1,0 0 1,-1 0 15,1 0 32,0 0-32,0 0-31,0 0 16,-25-25-16</inkml:trace>
  <inkml:trace contextRef="#ctx0" brushRef="#br0" timeOffset="467726.9946">26268 6796 0,'0'25'31,"0"0"0,0 25-31,-25-25 16,25-1-16,0 1 0,0 0 16,0 0-16,0 0 15</inkml:trace>
  <inkml:trace contextRef="#ctx0" brushRef="#br0" timeOffset="468212.1826">25822 5680 0,'0'-25'15,"0"1"17,0 48-17,0 1 1,0 0-16,0 0 0,0 0 16,0-1-1,0 1-15,0 0 0,0 0 16</inkml:trace>
  <inkml:trace contextRef="#ctx0" brushRef="#br0" timeOffset="485035.1152">22250 8310 0,'0'0'0,"0"-25"16,-25 0-16,25 0 16,-25 25-1,25-25 1,0 50 15,-25 0-15,25 25-16,-24-26 15,24 1-15,0 0 0,0 0 16,-25 49-16,25-49 0,0 0 16,0 24-16,0-24 0,0 25 15,0-25-15,0-1 16,0-48 0,0-1-1,0 0-15,0-49 0,0 49 16,0-25-16,0 1 0,0 24 15,0-50-15,25 26 0,-25 24 16,0 0-16,0 0 0,0 1 16,24-1-16,1 0 15,0 25-15,0 0 16,24 0-16,-24 0 0,-25 25 16,25-25-16,0 25 0,0-1 15,-25 1-15,0 0 16,0 0-16,-25 0 15,0-1-15,0 1 0,0-25 0,1 25 16,-26 0 0,25-25-16,0 0 15</inkml:trace>
  <inkml:trace contextRef="#ctx0" brushRef="#br0" timeOffset="485335.5676">22448 8409 0,'25'0'0,"-25"25"16,-25-1-1,25 1-15,0 0 16,-25 0-16,25 0 16,0-1-16,25-24 15,0 0-15,-25-24 16,25-1-16,-25 0 15,25 25-15,-25-25 0,0 0 16,0 1-16,0-1 0,-25 0 16,0 25-16,0 0 15,0-25-15,1 25 0,-1 0 0,0 0 16,25 25-16,25-25 31,49-25-31</inkml:trace>
  <inkml:trace contextRef="#ctx0" brushRef="#br0" timeOffset="485524.596">22622 8235 0,'-124'99'0,"248"-198"16,-99 74-16,-25 1 0,24 24 0,-24 49 47,-24 1-32,24-25-15,0 24 0,0-24 16,0 0-16,-25 24 15,25-24-15,0 0 0,0 0 0,0 0 16,25-1-16,-1 1 16</inkml:trace>
  <inkml:trace contextRef="#ctx0" brushRef="#br0" timeOffset="486058.369">23068 8458 0,'-24'-24'16,"-1"24"-16,25-25 16,-25 25-16,0 0 0,0 0 15,1 25-15,-1-1 16,0 1-16,25 0 16,0 0-16,25-25 15,0 0 1,-1 0-16,1 0 15,0 0-15,0-25 16,0 25-16,-25-25 0,24 25 16,-24 25 15,0 0-15,0 0-1,25-25 1,0 0-16,0-25 15,0 25-15,-25-25 0,24 25 16,26-25-16,-25 0 16,0 25-1,-25 50 1,0-25 0,0 0-16,0-1 0,0 1 15,-25-25-15,25 25 0,25-25 31,-25-25-31,24 25 0,1-49 16,0 24-16,0 0 16,0 0-16,-1 0 0,1 1 0,0-1 15,-25 0-15,25 25 0,-25-25 16</inkml:trace>
  <inkml:trace contextRef="#ctx0" brushRef="#br0" timeOffset="486394.6727">24061 8161 0,'0'0'0,"-25"0"31,0 0-31,25 25 0,-25-25 0,25 24 16,-25 1-16,25 0 0,0 25 16,-24-26-16,24 1 0,0 0 15,0 25-15,0-1 0,0-24 16,24 25-16,-24-26 0,25 1 15,-25 0-15,50 0 0,-50 0 16,25-25-16,-1 0 0,1 24 16,25-24-16,-1 0 0</inkml:trace>
  <inkml:trace contextRef="#ctx0" brushRef="#br0" timeOffset="487195.5528">24433 8161 0,'0'-25'16,"0"50"-1,0 24 1,0-24-16,0 0 0,0 25 0,0-26 15,0 1-15,0 0 16,0 0-16,0 0 0,0-1 16,0 1-16,0 0 15,0-50 1,0 0 0,0-24-16,0 24 0,24 0 15,-24 0-15,25-24 16,-25 24-16,0 0 15,0 0-15,0 1 16,0 48 31,0 1-16,25-25-15,0 0-16,-25 25 15,25-25-15,-50-25 47,25 0-31,-25 25-16,25-24 16</inkml:trace>
  <inkml:trace contextRef="#ctx0" brushRef="#br0" timeOffset="487676.3059">24408 8186 0,'25'-25'16,"-1"0"-1,-24 50 48,25-25-63,0 0 15,0 25-15,0-25 16,-1 24-16,1 1 16,-25 0-1,0 0-15,0 0 16,-25-1-16,25 1 15,-49 0-15,24 0 16,0-25-16,0 0 16,1 0-16,-1 0 15,25-25-15,0 0 16,25 25 15,-1 0-15,1 25-16,0-25 0,-25 25 15,25 0-15,0-25 0,-1 24 16,1-24-16,0 0 0,-25 25 16,25-25-16,24 0 0,-24 0 15,0 0-15,0 0 0,0 0 0,-1-25 16,1 25-16</inkml:trace>
  <inkml:trace contextRef="#ctx0" brushRef="#br0" timeOffset="487989.4803">24879 8136 0,'0'0'0,"-25"0"15,50 0 1,0 0 0,0 0-16,0 0 0,24 25 0,-24-25 15,0 25-15,0-1 0,-1 1 16,-24 0-16,0 0 15,-24-25-15,24 25 0,-50-1 16,25 1-16,0 0 16,1 0-16,24 0 15,0-1-15,0 1 16,24-25-16,1 0 16,0 25-16,0-25 0,0 0 15,-1 0-15,26 0 0,-25 0 16,-25-25-16,25 25 15,-25-25-15,0 1 0</inkml:trace>
  <inkml:trace contextRef="#ctx0" brushRef="#br0" timeOffset="488143.0252">24854 8285 0,'0'0'0,"25"0"31,0 0-31,0 0 15,24 0-15,-24 0 0,0 0 16,49 0-16,-49 0 0,25 0 16,-25 0-16,-1 0 0</inkml:trace>
  <inkml:trace contextRef="#ctx0" brushRef="#br0" timeOffset="488340.4916">25375 8037 0,'0'-25'0,"0"50"0,25-50 15,0 50 1,0 0 0,-1-1-16,1 51 0,0-50 15,0-1-15,0 26 0,-25-25 16,49 49-16,-49-24 0,0-25 16,25 24-16,-25-24 0,0 0 0,-50 49 15,26-49-15,-1 0 0,-25-25 16</inkml:trace>
  <inkml:trace contextRef="#ctx0" brushRef="#br0" timeOffset="489431.62">21704 9079 0,'0'-25'31,"0"50"0,0-1-15,0 1-16,25 0 0,-25 0 15,0 0-15,0-1 0,0 26 16,0-25-16,0 24 0,0-24 16,0 25-16,25-1 0,-25 26 15,0-26-15,0 1 0,0-25 0,0 24 16,0 1-16,0 24 0,0-24 16,0 0-16,0-1 0,0-24 15,25 74-15,-25-74 0,0 25 16,0-1-16,0-24 15,0 25-15,0 24 0,24-49 0,-24 0 16,0 0-16,0-1 0,0 1 16,0-50-1,0 1 1,0-1-16,0 0 0,0 0 16</inkml:trace>
  <inkml:trace contextRef="#ctx0" brushRef="#br0" timeOffset="489759.6477">21779 8979 0,'0'0'0,"24"0"0,-24-25 16,-24 25-16,-1 0 15,25 25-15,-25-25 0,25 50 16,-50 0-16,50-26 0,-25 1 16,1 25-16,-1-25 0,0-1 15,-25 51-15,26-50 0,-1-1 16,0 1-16,25-50 15,25-24 1,0-26 0</inkml:trace>
  <inkml:trace contextRef="#ctx0" brushRef="#br0" timeOffset="489868.8869">21555 9178 0,'25'0'15,"74"-50"17,-223 100-32,273-100 0,-149 125 0,25-51 15,-25 1-15,25 0 16,0 0-16,24 24 0,-49 1 0,25-25 15,0 0-15,0-1 0,-1-24 16</inkml:trace>
  <inkml:trace contextRef="#ctx0" brushRef="#br0" timeOffset="491579.1088">21803 9996 0,'-24'0'0,"48"0"62,1 0-15,0 0-47,0 0 16,0 0 0,-1 0-16,1 0 15,0 0-15,25 0 0,-26 0 16,1 0-16,0 0 15,25 0-15,-1 0 0,-24 0 16,0 0-16,0-25 0,-1 25 16,51 0-16,-50 0 0,-1 0 15,1 0-15,0 0 0,0 0 16,24 0-16,-24 0 0,0 0 0,0 0 16,0 0-16,49 0 0,-49 0 15,25 0-15,-26 0 0,1 0 16,25 0-16,24 0 15,-49 0-15,0 0 0,24 0 16,-24 0-16,25 0 0,-25 0 0,-1 0 16,1 0-16,0 0 0,0 0 15,24 0-15,-24 0 0,25 0 16,-25 0-16,-1 0 0,76 0 16,-76 0-16,26 0 0,-25 0 15,24 0-15,1 0 0,24 25 0,-24-25 16,0 0-16,-25 0 15,24 0-15,26 0 0,-51 0 16,1 0-16,25 0 0,-25 0 16,24 0-16,26-25 0,-26 25 15,1 0-15,-25 0 0,24 0 0,75 0 16,-74 0-16,-1 0 0,1 0 16,0 0-16,-1 0 0,51 0 15,-51 25-15,1-25 0,-1 0 16,1 0-16,49 0 0,-49 0 15,-25 0-15,24 0 0,1 0 0,-25 0 16,49 0-16,-24 0 0,-26 0 16,1 0-16,25 0 15,-1 0-15,1 0 0,-25 0 0,0 0 16,-1 0-16,1 0 16,0 0-16,0 0 0</inkml:trace>
  <inkml:trace contextRef="#ctx0" brushRef="#br0" timeOffset="491807.1476">25673 9872 0,'49'-25'32,"-24"25"-32,0 0 0,25 0 15,-26 25-15,1-25 16,0 25-16,0 0 0,0-25 15,0 49-15,-1-24 0,1-25 0,0 25 16,-25 0-16,25 0 16,-25 0-16,-50-1 15,1-24-15,-1 0 16,25 0-16,0 0 0,-24 0 16</inkml:trace>
  <inkml:trace contextRef="#ctx0" brushRef="#br0" timeOffset="493627.448">21704 9252 0,'0'-25'140,"25"25"-140,0 0 32,0 0-32,-1 0 15,1 0-15,0 0 16,25 0-16,-26 0 0,1 0 0,0 0 16,0 0-16,0 0 0,24 0 15,-24 0-15,0 0 16,0 0-1,-1 0-15,1 0 63,-25 25-16,-25-25-32,25 25 17,-24 0-17,24 0 1,0-1 0,0 1-1,0 0 1,0 0-1,0 0 1,0-1 0,0 1-1,0 0 1,0 0 15,0 0-15,0-1-1,0 1 1,0 0 0,0 0-1,24 0-15,-24-1 16,0 1 0,0 0 15,-24 0-16,24 0 1,0-1 0,0 1-1,0 0 1,0 0 15,0 0 0,-25-25 48,50 0-33</inkml:trace>
  <inkml:trace contextRef="#ctx0" brushRef="#br0" timeOffset="496735.2767">22175 9947 0,'0'24'172,"25"-24"-16,0 0-141,0 25 1,0-25-16,-1 0 16,1 0-16,0 0 15,25 0-15,-26 0 16,1 0-16,0 0 16,0 0-16,0 0 15,-1 0 1,1 0 78,0 0-63,0 0 0,-50 0 0,0 0 1,50 0-1,-25 25 47,0 0-62,0 0-1,0 0 16,0-1-15,0 1-16,0 0 16,25 0-1,-25 0 1,0-1-16,0 1 16,0 0-16,0 0 15,25-25 1,-25 25-1,0-1 17,0 1-32,0 0 15,0 0-15,0 0 32,0-1-17,0 1 1,0 0-1,-25-25 1,25 25-16,0 0 31,0-1 1,0 1-17,0 0 1,0 0 15,0 0-15,-25-1-1,25 1 17,25-25 46,0 0-31,-1 0-16,1 0-16,0 0 1,0 0-16,0 0 0,0 0 16,-1 0-1,1 0-15,0 0 0,0 0 16,0 0-16,-1 0 16,26 25-16,-25-25 15,0 0-15,-25-25 156,0 0-124,0 1-1,0-1-15,0 0-16,0 0 15,0 0 1,0 1-16,0-1 15,0 0 1,0 0 0,0 0-1,0 1 1,0-1-16,0 0 16,0 0-1,0 0 1,0 1-16,0-1 15,0 0 1,0 0 0,0 0-1,0 1-15,0-1 16,0 0 0,0 0-1,0 0 1,0 1-1,0-1-15,0 0 32,0 0-32,-25 0 15,25 0 17,0 1-1,-25 24 31,25 24-46,0 1 0</inkml:trace>
  <inkml:trace contextRef="#ctx0" brushRef="#br0" timeOffset="496975.1564">22994 9996 0,'25'0'125</inkml:trace>
  <inkml:trace contextRef="#ctx0" brushRef="#br0" timeOffset="497083.3081">23044 10021 0</inkml:trace>
  <inkml:trace contextRef="#ctx0" brushRef="#br0" timeOffset="501702.4483">23044 9971 0,'24'0'157,"1"0"-142,0 25 1,0-25-1,0 0 1,-1 0-16,1 0 16,0 0-16,0 0 0,0 0 15,-1 0-15,26 0 0,-25 0 16,49 0 0,-49 0-16,0 0 15,0 0 1,-50 0 62,25-25-62</inkml:trace>
  <inkml:trace contextRef="#ctx0" brushRef="#br0" timeOffset="503251.6207">23440 10021 0,'0'-25'47,"25"0"0,-25 1-32,25-1 1,-25 0-1,25 25-15,-25-25 16,0 0-16,25 25 0,-25-24 0,0-1 16,0-25-16,0 25 15,0 1-15,0-1 16,0 0-16,0 0 16,0 0-1,24 1-15,-24-1 16,0 0-16,25 0 15,-25 0-15,0 1 16,0-1 0,25 0-1,-25 0-15,25 0 16,0 1-16,-25-1 16,0 0 15,-25 25-31,0 0 94,25-25-48,-25 25-14,25-25-32,-25 25 0,25-24 15,25 24 95,0 0-1,0 0-78,0 0-31,-1 0 16,1 0 0,0 0-16,0 0 15,0 24-15,-1-24 16,26 0-16,-25 0 0,0 0 15,0 0-15,-1 0 16,-24 25 62,-24-25-78,24 25 31,-25-25-31,25 25 32,0 0-32,-25-25 15,25 24-15,0 1 16,-25 0 0,25 0-16,0 0 15,0-1 1,-25-24-16,25 25 0,0 0 15,0 0 1,0 0-16,0-1 16,0 1-1,0 25 1,0-25-16,0-1 16,0 1-16,0 0 15,0 0-15,0 0 0,0-1 16,0 1-1,0 0-15,0 0 16,0 0-16,0-1 16,0 1-16,0 0 15,25-25-15,-25-25 63,25 25-63,-25-25 15,0 1-15,25-1 16</inkml:trace>
  <inkml:trace contextRef="#ctx0" brushRef="#br0" timeOffset="503627.1707">23887 9971 0,'25'0'0,"0"0"78,-1 0-63,1 0-15,0 0 0,0 0 16,0 0-16,-1 25 0,1-25 16,0 0-16,25 0 15,-1 0-15,-24 25 0,0-25 16,0 0-16,-1 0 16,-48 0 15,-1-25 0</inkml:trace>
  <inkml:trace contextRef="#ctx0" brushRef="#br0" timeOffset="504883.613">24358 10046 0,'-25'0'16,"25"25"31,25 0-32,-25-1 1,0 1-16,0 0 15,0 0-15,0 0 16,0-1-16,0 1 16,0 0-16,0 0 0,0 0 15,0-1-15,0 1 16,0 0-16,0 0 0,-25 0 16,25-1-16,0 1 0,0 0 15,0 0-15,0 0 16,0-1-16,0 1 15,0 0 17,0 0-32,-24-25 15,24 25 1,0-1 0,0 1 15,0 0 0,24-25 16,1 0-31,0 0-1,0 0 1,0 0-16,-1 0 15,1 0-15,0 0 16,0 0 0,0 0-16,-1 0 15,26 0 1,-25 0-16,0 0 16,-1 0-16,1 0 15,0 0 1,-25-25 46,0 0-46,0 1 0,0-1-1,0 0 1,0 0-16,25 0 15,-25 1-15,0-1 16,0 0-16,25 0 16,-25 0-16,0 1 0,0-1 15,0-25 1,24 25-16,-24 1 16,0-1-16,0 0 15,0 0-15,0 0 16,0 1-16,0-1 15,0 0-15,0 0 16,0 0 0,25 25-16,-25-24 15,0-1-15,0 0 16,0 0-16,0 0 16,0 0-1,-25 25 1</inkml:trace>
  <inkml:trace contextRef="#ctx0" brushRef="#br0" timeOffset="506404.1198">24879 9971 0,'-25'0'0,"50"0"141,0 0-125,0 0-1,0 0-15,-1 0 16,1 25-1,0-25-15,0 0 0,0 0 16,-1 25 0,1-25-16,-25-25 125,-25 0-110,1 25 1,24-24 0,-25 24-16,25-25 15,0 0-15,0 0 16,0 0-1,0 1-15,0-1 0,0 0 16,0 0-16,0 0 16,0 1-16,0-1 15,25-25-15,-25 25 16,0 1-16,24-1 16,-24 0-16,0-25 0,0 26 15,0-1-15,0 0 16,-24 0-16,24 0 0,-25 1 15,25-1 1,0 0-16,0 0 16,0 0-16,-25 25 15,25-24-15,25-1 78,0 25-31,-1 0-31,1 0 0,0 0-16,0 0 15,0 0-15,-1 0 16,1 0-16,0-25 0,0 25 15,0 0-15,24 0 0,-24 0 16,0 0-16,0 0 16,-1 0-16,1 0 0,0-25 15,0 25-15,-50 0 47,25 25 16,0 0-48,0 0 1,-25-25-16,25 24 16,0 1-1,0 0-15,-25 25 16,25-26-16,0 1 15,0 0-15,0 0 16,0 0-16,0-1 16,0 1-16,0 0 0,0 0 15,0 0 1,0-1-16,0 1 0,-24 0 16,24 0-16,0 0 15,0-1-15,-25 1 16,25 0-1,0 0-15,-25-25 0,25 25 16,0-1-16,0 1 16,0 0-16,0 0 15,0 0 17</inkml:trace>
  <inkml:trace contextRef="#ctx0" brushRef="#br0" timeOffset="506763.223">25425 9947 0,'-25'0'31,"50"0"-31,-25 0 94,25 0-94,-1 0 15,1 24-15,0-24 0,25 0 16,-26 0-1,1 0-15,0 0 16,0 0-16,0 0 16,-25 25-1,24-25 1,-48 0 15,24-25 0,0 1-15</inkml:trace>
  <inkml:trace contextRef="#ctx0" brushRef="#br0" timeOffset="506868.3253">25722 9971 0,'0'0'31,"0"25"-31</inkml:trace>
  <inkml:trace contextRef="#ctx0" brushRef="#br0" timeOffset="510950.3483">22175 8905 0,'0'25'31,"0"-1"-15,0 1-16,0 0 15,0 0-15,0 0 16,0 0-16,-24-1 16,24 1-16,0 0 15</inkml:trace>
  <inkml:trace contextRef="#ctx0" brushRef="#br0" timeOffset="511801.1324">22895 8979 0,'-25'0'62,"25"25"-62,0 25 16,0-25 0,0-1-16,25-24 15,24 0 1,1-24-1,-50-1-15,25 0 0,0 0 16,-25-25-16,0 26 16,-25-1-1,25 50 1</inkml:trace>
  <inkml:trace contextRef="#ctx0" brushRef="#br0" timeOffset="512297.7732">23862 8806 0,'0'24'62,"0"1"-62,0 0 16,0 0-16,0 24 15,0-24-15,0 0 16,0 0-16</inkml:trace>
  <inkml:trace contextRef="#ctx0" brushRef="#br0" timeOffset="512991.7856">24606 9054 0,'-25'0'16,"1"0"15,24 25-31,0-1 31,0 1 1,0 0 14,0 0-46,0 0 16,24-25 0,-24 24-16,25-24 0,0 0 15,-25-24 1,25 24-16,-25-25 0,0 0 16,0 0-16,0 0 0,0 1 0,0-1 15,-25 0 1</inkml:trace>
  <inkml:trace contextRef="#ctx0" brushRef="#br0" timeOffset="513324.3362">25524 8756 0,'0'0'0,"0"-25"16,0 50-1,0 25 1,0-26-16,0 26 16,0-25-16,0 0 0,0-1 15</inkml:trace>
  <inkml:trace contextRef="#ctx0" brushRef="#br0" timeOffset="534739.592">19199 11807 0,'-25'-25'0,"25"0"16,0 1-1,-25 24 1,25 24 31,0 1-47,0 0 15,0 0-15,-25 0 0,25-1 16,0 1-16,0 25 0,0-25 16,-24-1-16,24 1 0,0 0 15,0 25-15,0-26 16,-25-24-16,25-24 15,0-1 1,0 0-16,0-25 16,0 1-16,0-1 0,0 1 0,25 24 15,-25-25-15,24-24 0,-24 49 16,0 0-16,25 25 0,-25-25 16,25 1-16,0 24 0,0 0 15,-1 24 1,-24 1-16,25 25 0,0-25 15,-25-1-15,0 1 0,0 0 16,0 25-16,0-26 0,0 1 16,0 0-16,-25 0 0,25 0 15,0 24-15,-25-49 0,25 25 0,-24-25 16,-1 25-16,0-25 16,0 25-16,0-25 15,25-25 1,0 0-16,0 0 15,25 25-15,25-49 0</inkml:trace>
  <inkml:trace contextRef="#ctx0" brushRef="#br0" timeOffset="534919.6107">19472 11881 0,'0'25'15,"0"0"-15,0 0 16,0 0-16,-25-1 0,25 1 15,0 0-15,0 0 16,0-50 15,0 0-15,0 0-16</inkml:trace>
  <inkml:trace contextRef="#ctx0" brushRef="#br0" timeOffset="535045.6704">19496 11733 0,'25'0'15,"-25"-25"-15,0 50 32,0-1-17,0 1 1</inkml:trace>
  <inkml:trace contextRef="#ctx0" brushRef="#br0" timeOffset="535571.3779">19794 11881 0,'0'0'0,"0"-24"32,-25-1-32,1 25 15,-1 0 1,0 0 0,0 0-16,0 25 0,1-25 15,-1 0-15,25 24 0,-25-24 16,25 25-16,0 0 15,25-25 1,0 25-16,-1-25 16,1 0-16,0 25 15,0-1-15,-25 1 16,0 0-16,25 0 0,-25 24 16,0-24-16,0 0 0,0 0 15,-25 0-15,0 0 16,0-25-1,25-25 1,-25 25-16,25-25 16,0-25-16,0 25 15,25 1-15,0-1 16,0 0-16,0-25 0,-1 50 16,1-49-1,0 49-15,0-25 0,0 0 0,-1 25 0,-24 25 47,0 0-31,0 0-16,0-1 15,0 1-15,0 0 16,0-75 0</inkml:trace>
  <inkml:trace contextRef="#ctx0" brushRef="#br0" timeOffset="535711.9584">19918 11733 0,'-25'248'0,"50"-496"0,-25 223 16,-25 25-1,50 25 17,0-25-17,0 0-15,0 0 16</inkml:trace>
  <inkml:trace contextRef="#ctx0" brushRef="#br0" timeOffset="535884.5885">20141 11658 0,'0'25'0,"0"-50"0,0 50 31,0 0-15,0 0-16,0 24 15,0-24-15,0 0 0,0 0 16,0-1-16,-24 1 0,24 0 15,0 0-15,0 0 0,-25-25 16,25 24-16,-25-24 16</inkml:trace>
  <inkml:trace contextRef="#ctx0" brushRef="#br0" timeOffset="536308.4242">20017 11956 0,'0'-25'31,"25"25"-16,0 0 1,0 0-16,0 0 0,-1 0 16,1 0-16,0 0 0,0 0 0,0 0 15,-1 0-15,1 0 0,0 0 16,0-25-16,0 25 16,-25-25-16,0 1 15,-25 24 1,0 0-1,0 0-15,0 0 0,1 24 0,-1 1 16,25 0-16,-25 0 16,0-25-16,25 25 0,0-1 15,25-24 1,0 0 0,0 0-16,-1-24 0,1 24 15,0 0-15,-25-25 0,25 25 16,-25-25-16,-25 75 31,25-26-15,0 1-16,0 0 15,0 0-15,0-50 32</inkml:trace>
  <inkml:trace contextRef="#ctx0" brushRef="#br0" timeOffset="536511.884">20588 11658 0,'0'-25'16,"0"50"0,0 25-16,0-25 0,-25-1 15,0 51-15,25-50 0,0 24 16,0-24-16,-25 0 15,25 24-15,-24-24 0,24 0 16,0 0-16,0 0 0,-25-25 16</inkml:trace>
  <inkml:trace contextRef="#ctx0" brushRef="#br0" timeOffset="537680.4139">21183 11881 0,'0'0'0,"0"-24"16,0-1-16,-25 0 16,1 25-16,-1 0 15,0 0 1,25 25-16,-50 24 0,26-24 15,24 0-15,-25-25 0,25 25 16,0 0-16,0-1 0,0 1 16,25-25-1,-1 0-15,1 0 0,0-25 16,0 1-16,0-1 16,-1 0-16,1 0 0,-25 0 15,25 1-15,-25-26 0,25 0 0,0 26 16,-25-1-16,0 0 15,-25 75 1,0-1 0,25-24-16,0 25 15,0-26-15,0 1 0,-25 0 16,25 25-16,0-26 0,0 1 0,25 0 16,0-25-1,0 0-15,-1 0 16,1 0-16,0-25 0,49 25 15,-49 0-15,0-49 0,0 49 16,0-25-16,-1 25 0,1-50 0,0 50 16,-25-25-16,0 1 15,-25 24-15,25-25 0,-25 25 16,1 0-16,-1 0 16,0 0-16,0 25 15,25-1-15,-25-24 16,25 50-16,0-25 0,0 0 15,25-25-15,0 0 16,0 0 0,0-25-16,-1 0 15,1 25-15,0-25 16,-25 50 0,-25 0-1,25 0-15,0-1 16,25-24-1,-25-24 1,25 24-16,-25-25 0,25-25 16,-1 25-16,-24 1 0,25-1 15,-25-25-15,25 25 0,0-24 16,0 24-16,-25 0 0,25 25 16,-25-25-16,0 1 15,0 73 1,0-24-16,0 0 15,0 0-15,-25 24 0,25-24 16,-25 25-16,25-26 0,0 26 16,0-25-16,-25 0 0,25-1 15,0 1-15,0-50 16</inkml:trace>
  <inkml:trace contextRef="#ctx0" brushRef="#br0" timeOffset="538027.6904">21654 11857 0,'-24'-25'16,"48"25"0,26 0-1,-25 0-15,0 0 16,24 0-16,1 0 0,-25 0 16,24 0-16,-24 0 0,50-25 15,-51 0-15,1 25 0,-50 0 31,1 0-15,-1 0-16,0 0 16,0 0-16,0 25 0,25 0 15,0 0-15,0-1 32,50-24-32,-25 0 0,0 0 15,-25-24-15,24 24 0,1 0 16,0-25-16,-25 50 31,0-1-31,0 1 16,-25 0-16,25 0 15</inkml:trace>
  <inkml:trace contextRef="#ctx0" brushRef="#br0" timeOffset="538974.3214">22994 11584 0,'-25'0'15,"25"-25"-15,-25 0 31,25 50-15,-24-25-16,24 25 16,-25 0-16,25-1 0,-25 1 0,25 0 15,-25 0-15,25 49 16,-25-49-16,25 0 0,0 0 16,0 24-16,0 1 0,25-25 15,-25-1-15,25 1 0,0 0 16,0 0-16,-1-25 0</inkml:trace>
  <inkml:trace contextRef="#ctx0" brushRef="#br0" timeOffset="539422.4852">23416 11584 0,'0'-25'16,"0"50"15,0 0-31,0-1 0,0 1 15,0 0-15,0 0 0,0 0 16,0 24-16,-25-24 0,25 0 16,0 0-16,-25 24 0,25-24 15,0 0-15,0 0 0,0-1 16</inkml:trace>
  <inkml:trace contextRef="#ctx0" brushRef="#br0" timeOffset="539836.7827">24209 11584 0,'0'25'31,"-24"-25"-31,24 24 16,0 1-16,0 25 15,0-25-15,0-1 0,0 1 16,0 0-16,0 25 16,0-26-16,0 1 0,0 0 15,24 0-15</inkml:trace>
  <inkml:trace contextRef="#ctx0" brushRef="#br0" timeOffset="540211.3989">24755 11609 0,'0'24'31,"0"1"-31,0 0 16,0 0-16,0 24 15,0-24-15,0 0 16,0 0-16,0 24 0,0-24 16,0 0-16,0 0 0,0 0 15</inkml:trace>
  <inkml:trace contextRef="#ctx0" brushRef="#br0" timeOffset="540576.6116">25499 11609 0,'0'24'31,"-25"-24"-31,25 25 0,0 0 16,0 0-16,0 0 16,0-1-16,0 1 0,0 25 15,0-25-15,0-1 0,0 1 16,0 0-16,0 0 16,25-25-16,-25 25 15</inkml:trace>
  <inkml:trace contextRef="#ctx0" brushRef="#br0" timeOffset="540869.6204">26020 11609 0,'0'24'31,"0"1"-15,0 0-16,0 0 0,-25 0 15,25-1-15,0 1 0,0 25 16,0-1-16,0-24 0,0 0 15,0 0-15,0 0 0,0-1 16</inkml:trace>
  <inkml:trace contextRef="#ctx0" brushRef="#br0" timeOffset="541528.763">26491 11410 0,'25'0'16,"0"0"0,0 25-1,-25 0-15,25 0 0,-1-1 16,1 26-16,-25-25 0,0 24 15,0-24-15,0 25 0,0-1 16,-49 125 0,24-124-16,0-1 0,-49 50 15,24-74-15</inkml:trace>
  <inkml:trace contextRef="#ctx0" brushRef="#br0" timeOffset="550409.529">27831 11311 0,'0'-25'16,"-25"25"0,25-25 15,0 50 47,-25-25-62,25 25-16,0 0 0,0 0 0,0-1 15,0 1-15,0 0 16,0 0 0,0 0-16,0-1 0,0 1 15,0 0-15,0 0 0,0 24 16,0-24-16,0 0 0,0 25 0,0-26 15,0 51-15,0-26 0,0-24 16,0 50 0,0-26-16,0 26 0,0-51 0,0 26 15,0-25-15,0 0 0,0 0 16,0 24-16,0-24 0,0 0 0,0 0 16,0-1-16,0 26 15,0-25-15,0 0 16,0-1-16,-25 1 15,25 0 1,0-50 15,0 0-31</inkml:trace>
  <inkml:trace contextRef="#ctx0" brushRef="#br0" timeOffset="550812.6174">27905 11088 0,'0'0'0,"-25"0"0,1 0 15,-1 24 1,0-24-16,0 50 0,0-25 15,1 0-15,-1 0 0,0-1 16,25 1-16,-50 25 0,26-25 16,24-1-16,-25-24 0,25 25 15,0 0-15,0-50 16,25 25-16,-1-49 16</inkml:trace>
  <inkml:trace contextRef="#ctx0" brushRef="#br0" timeOffset="550928.1868">27732 11212 0,'24'-25'31,"-98"124"-31,173-173 0,-148 74 0,98 25 0,-49-1 16,25 1-16,0 0 0,-25 0 15,25 0-15,-1-1 0,1 1 16,0-25-16,25 50 0</inkml:trace>
  <inkml:trace contextRef="#ctx0" brushRef="#br0" timeOffset="552545.6652">27856 12328 0,'-25'0'46,"25"-25"-46,-25 25 32,50 0-1,0 0-15,-1 0-1,1 0 1,0 0-1,0 0 1,0 0-16,-1 0 16,26 0-16,-25 0 15,0 0-15,0 0 0,-1 0 0,26 0 16,-25 0 0,0 0-16,-1 0 0,1 0 0,25 0 15,-1 0-15,-24 0 16,0 0-16,0 0 0,24 0 0,1 0 15,-25 0-15,0 0 0,-1 0 16,1 0-16,0 0 0,25 0 16,-26 0-16,1 0 0,0 0 15,0 0-15,49 0 0,-49 0 16,0 0-16,24 0 0,-24 0 16,25 0-16,0 0 0,-26 0 15,26 0-15,-25 0 0,0 0 0,-1 0 16,26 0-16,0 0 15,-26 0-15,1 0 0,0 0 16,25 0-16,-26 0 0,26 0 16,-25 0-16,0 0 0,-1-25 0,51 25 15,-26 0-15,-24 0 0,25 0 16,-1 0-16,26 0 0,-26 0 16,-24 0-16,25 0 0,-25 0 15,24 0-15,26 0 0,-50 0 16,-1 0-16,26 0 0,-25 0 0,49-24 15,-49 24-15,25 0 0,-26 0 16,26 0-16,0 0 16,74 0-16,-100 0 15,26 0-15,-25 0 0,49 0 16,-49 0-16,25 0 0,-26 0 0,1 0 16,0 0-16,25 0 0,-26-25 15,1 25-15,25 0 0,-25 0 16,24 0-16,-24 0 15,0 0-15,0 0 0,0 0 16,-1 0-16,-48 0 31,24-25-31,-25 25 16,0 0-16</inkml:trace>
  <inkml:trace contextRef="#ctx0" brushRef="#br0" timeOffset="552767.6176">31254 12129 0,'0'-24'16,"25"24"-1,49 0 1,-49 24-16,0-24 16,0 25-16,-1 0 0,26 0 15,-50 0-15,25 0 0,-25-1 0,25-24 16,-25 25-16,0 25 15,-50-50-15,25 25 0,0-25 16,1 24-16,-26-24 0,-24 25 0,24-25 16,25 0-16</inkml:trace>
  <inkml:trace contextRef="#ctx0" brushRef="#br0" timeOffset="554007.2733">28277 10368 0,'0'-24'0,"-24"24"0,-1 0 16,0 0-1,25 24-15,0 1 0,0 0 16,0 0-16,0 24 15,0-24-15,0 0 16,0 0 0,0 0-16,0-1 0,25-24 15,-25 25-15,25-25 16,-1 0-16,1 0 0,-25-25 16,25 25-16,-25-24 0,50-1 15,-50 0-15,24 0 0,-24 0 16,25 1-16,0-1 0,-25 0 15,0 0-15,0 50 32,0 0-17,0 0-15,0-1 0,0 1 16,0 0-16,0 0 16,25 0-16,0-25 31,-1-25-31,1 0 15,0 0 1,-25 0-16,25 25 0,-25-24 16,25-1-16,-25 0 15,0 50 17,24 0-17,-24-1-15,0 1 16,25-25-1,0-25 17,0 25-32,0 0 15,-25-24-15,24-1 16,-24 0-16,25 25 16,-25 25-1,0 0 1,0-1-1,0 1-15,25-25 16,0 0-16,0 0 16,-1 0-16,1 0 15,0 0 1,-25 25 31,25-25-32</inkml:trace>
  <inkml:trace contextRef="#ctx0" brushRef="#br0" timeOffset="554147.4321">28823 10294 0,'0'0'0,"0"-25"0,-25 25 16,50 0 15,0 0-31,24 25 16,-24-25-16,0 0 0</inkml:trace>
  <inkml:trace contextRef="#ctx0" brushRef="#br0" timeOffset="554563.9648">29071 10344 0,'-50'-25'0,"100"50"16,-50-1-16,0 1 15,0 0 1,0 0-16,0 0 16,-25-1-16,25 1 0,0 50 15,0-51-15,0 1 0,0 25 16,0-25-16,0-1 0,0 26 0,0-25 16,0 0-16,0-1 15,0-48 1,0-26-1,0 0-15,0 26 0,0-26 16,0 25-16,0-24 0,0-1 16,0-24-16,0 49 0,25-25 15,-25 25-15,0 1 0,25-1 16,0 25-16,0-25 16,-1 25-16,1 0 15,0 0-15,0 25 0,0 0 16,-1-1-16,-24 1 15,0 0-15,-24 0 16,-26 0-16,25-1 16,0-24-16,1 25 15,-1-25-15,50 0 32</inkml:trace>
  <inkml:trace contextRef="#ctx0" brushRef="#br0" timeOffset="554832.4599">29369 10418 0,'25'0'0,"-25"25"47,0 0-47,-25-25 16,25 49-16,0-24 15,0 0-15,25-25 16,-1 0-16,1 0 15,-25-25-15,25 0 16,-25 0-16,0 1 16,0-1-16,-25 0 0,0-25 15,1 26-15,-1 24 16,0 0-16,50 0 31</inkml:trace>
  <inkml:trace contextRef="#ctx0" brushRef="#br0" timeOffset="555007.4913">29617 10269 0,'0'-25'0,"-149"125"15,298-175-15,-149 26 0,0 73 32,0 1-32,-25 25 15,25-25-15,0-1 0,0 1 16,0 0-16,0 0 0,0 24 0,0-24 15,0 0-15,25 0 16</inkml:trace>
  <inkml:trace contextRef="#ctx0" brushRef="#br0" timeOffset="555492.6548">29865 10468 0,'25'-25'15,"-50"50"-15,50-75 0,-25 25 16,-25 25-16,-25 0 15,25 0-15,1 25 16,-1-25-16,25 25 0,-25-25 0,25 25 16,0-1-16,0 1 15,25-25-15,0 0 16,-1 0-16,1 0 0,0 0 16,-25-25-16,25 25 0,-25-24 15,25 24-15,-25-25 16,0 50-1,0-1 1,0 1 0,24 0-1,1-25-15,0-25 16,-25 0-16,25 25 16,0-24-16,-25-1 0,24 25 15,-24-25 1,25 25-16,-25 25 15,0 0-15,0-1 16,0 1 0,25-25 31,0-25-47,0 25 15,-25-24-15,49-1 0,-49 0 16,25 25-16,-25-25 0,25 0 15,0 1-15,-25-1 0</inkml:trace>
  <inkml:trace contextRef="#ctx0" brushRef="#br0" timeOffset="556099.8956">30683 10269 0,'0'-25'0,"0"50"0,0-74 16,25 49 15,-25 24-31,0 1 16,0 0-16,0 25 0,0-26 15,0 1-15,0 0 0,0 0 16,-25 0-16,25 24 16,0-24-16,0 0 0,0-50 31,25-25-16,-25 26-15,0-1 0,0 0 16,0 0-16,0-24 16,25-1-16,-25 25 0,0 0 15,0 1-15,0-1 16,0 50 15,0-1-15,25-24-16,-25 25 15,25 0-15,-1 0 16,-24 0-16,25-1 16,0-24-16,-25 25 0,25 0 15,0 0-15,-1-25 0,-24 25 16,25-25-16,-25 24 0,25-24 16,0 0-16,0 0 15,-25-24 1,0-1-16,0 0 0</inkml:trace>
  <inkml:trace contextRef="#ctx0" brushRef="#br0" timeOffset="556327.505">31031 10145 0,'0'-25'0,"0"50"46,0 0-46,0 0 0,0 0 16,0-1-16,0 1 0,0 0 0,-25 25 16,25-26-16,0 1 0,0 0 15,0 0-15,0 0 0,0-1 16,0 1-16,25-25 16,-1 0-1</inkml:trace>
  <inkml:trace contextRef="#ctx0" brushRef="#br0" timeOffset="556983.6124">31229 10170 0,'0'0'0,"25"0"15,0 0 1,-25 25 31,0 0-31,0-1-1,0 1-15,0 0 0,0 0 0,0 0 16,0-1-16,0 1 0,0 25 15,0-25-15,-25-1 0,25 1 16,0 0 0,0-50 15,0 0-31,25 1 0,-25-1 0,25 0 16,-1-49-16,-24 49 0,25 0 15,-25-25-15,0 26 16,25-26-16,-25 0 0,0 26 15,0-1-15,25 25 16,0 25 0,-1-1-1,-24 1-15,25 0 0,-25 0 16,25 0 0,-25-1-16,0 1 0,-50 0 15,26 0-15,-26-25 0,50 25 16,-25-25-16,0 0 0,1 24 15,-1-24 1,25 25 0,0 0-1,25-25-15,-25 25 0,24-25 16,1 0-16,0 25 0,0-25 16,0 0-16,49 0 15,-49 0-15,0 0 0,-1 24 16,1-24-16,0 0 0,0 0 15,0 0-15</inkml:trace>
  <inkml:trace contextRef="#ctx0" brushRef="#br0" timeOffset="557405.6185">31750 10244 0,'-25'-24'15,"25"-1"1,25 25-1,0 0 1,0 0-16,-1 25 0,1-25 16,0 0-16,0 0 15,-25 24-15,25-24 0,-1 0 16,-24 25-16,-24 0 31,-1 0-15,0 0-1,0-1-15,25 1 0,-25-25 16,25 25-16,-24 0 0,-1 0 16,0-1-16,25 1 15,-25-25-15,25 25 16,25-25 0,0 25-16,0-25 15,-1 0-15,1 0 0,25 0 16,-25 0-1,-25-25-15,24 25 0,-24-25 16,-24 25 0,-1-25-1</inkml:trace>
  <inkml:trace contextRef="#ctx0" brushRef="#br0" timeOffset="557547.6157">31676 10393 0,'0'0'0,"0"-25"0,24 25 16,26 0 0,0 0-1,-26 25-15,1-25 0,25 0 16,-25 25-16,49-25 0</inkml:trace>
  <inkml:trace contextRef="#ctx0" brushRef="#br0" timeOffset="565375.1046">28476 12204 0,'-25'0'15,"25"25"1,0 0 0,0-1-1,0 1 1,0 0 15</inkml:trace>
  <inkml:trace contextRef="#ctx0" brushRef="#br0" timeOffset="566012.9575">29170 12229 0,'0'25'47,"0"-1"-32,25-24 1,-25 25-16,0 0 15,0 0 1</inkml:trace>
  <inkml:trace contextRef="#ctx0" brushRef="#br0" timeOffset="566703.7044">29939 12179 0,'0'25'31,"0"0"-16,25-25 1,-25 25 0,0-1-1,0 1 1,0 0 0,0 0-16</inkml:trace>
  <inkml:trace contextRef="#ctx0" brushRef="#br0" timeOffset="567265.6016">30584 12179 0,'0'25'32,"25"-25"-17,-25 25 1,0 0-1,0-1 1,0 1-16,0 0 16</inkml:trace>
  <inkml:trace contextRef="#ctx0" brushRef="#br0" timeOffset="567912.0036">28079 12452 0,'-25'0'31,"25"25"-31,0 0 15,0-1-15,0 1 16,0 0 15,25-25-31</inkml:trace>
  <inkml:trace contextRef="#ctx0" brushRef="#br0" timeOffset="568255.3093">28947 12477 0,'25'0'16,"0"25"-1,-25-1-15,24 1 16,-24 0-1,0 0-15,0 0 16,0-1-16</inkml:trace>
  <inkml:trace contextRef="#ctx0" brushRef="#br0" timeOffset="568620.3737">29592 12551 0,'0'25'16,"0"0"-1,0 0 1,0-1-1,0 1 1</inkml:trace>
  <inkml:trace contextRef="#ctx0" brushRef="#br0" timeOffset="568998.8789">30336 12576 0,'0'25'32,"0"0"-17,0-1 1,0 1-16,0 0 15</inkml:trace>
  <inkml:trace contextRef="#ctx0" brushRef="#br0" timeOffset="569860.0605">31006 12502 0,'0'24'15,"0"1"1,0 0 0,0 0-16,0 0 0,0-1 15,0 1 1,0 0-1</inkml:trace>
  <inkml:trace contextRef="#ctx0" brushRef="#br0" timeOffset="570209.4944">31353 12154 0,'0'25'16,"-25"-25"-1,25 25-15,0 25 16,0-26-16,0 1 0,0 0 16,0 0-16,0 24 0,0-24 15,0 0-15</inkml:trace>
  <inkml:trace contextRef="#ctx0" brushRef="#br0" timeOffset="575787.9298">27806 11485 0,'0'-25'47,"25"25"0,0 0 16,-1 0-48,1 0 1,0 0 0,0 0-1,0 0 1,-1 0-1,1 0 1,0 0 0,0 0-16,0 0 0,0 0 15,-1 0-15,1 25 32,0-25-1,0 0-16,0 0 1,-1 0-16,1 0 31,0 0-15,0 0 0,0 0-1,-1 0-15,1 0 16,0 0-1,0 0 1,0 0 0,-1 0-16,1 0 15,0 0-15,0 0 16,0 0-16,-1 24 0,1-24 16,0 0-16,0 0 0,24 0 15,-24 0-15,0 0 0,0 0 16,0 0-16,-1 0 15,1 0-15,0 0 16,0 0-16,0 0 16,24 0-1,-24 0-15,0 0 16,0 0-16,0 0 16,-1 0-16,1 0 15,0 0 1,0 0-16,0 0 15,-25 25-15,49-25 0,-24 0 16,0 0 0,0 0-16,-1 0 0,1 0 15,0 0-15,0 0 16,0 0-16,-1 0 0,1 0 16,25 0-16,-25 0 15,-1 0-15,1 0 16,50 0-1,-51 0-15,-24 25 0,25-25 0,25 0 16,-25 0-16,-1 0 16,1 0-16,0 0 15,25 0-15,-26 0 0,1 0 16,0 0-16,25 0 16,-26 0-16,1 0 0,0 0 15,0 0-15,0 0 16,0 0-16,-1 0 0,1 0 15,0 0-15,0 0 0,0 0 16,-1 0-16,1 0 0,25 0 16,-25 0-16,-1 0 15,1 0-15,0 0 16,0 0 0,0 0 30,-1 0-46,1-25 16,0 25 0,0 0 31,0 0-32,-1 0 1,1 25-16,0-25 15,-50 0 17,0-25-32,1 25 15,24-25-15,-25 25 0</inkml:trace>
  <inkml:trace contextRef="#ctx0" brushRef="#br0" timeOffset="576227.1322">30708 11534 0,'-25'0'15,"25"25"48,0 0-48,0 0 17,0-1-32,-24-24 0,24 25 15,-25 0-15,25 0 16,-25-25-16,25 25 15,-25 24-15,25-24 16,0 0-16,-25 0 16,25 24-16,0-24 0,-24 0 15,24 0-15,0-1 0,0 1 0,0 0 16,0 0-16,0 0 16,0-1-16</inkml:trace>
  <inkml:trace contextRef="#ctx0" brushRef="#br0" timeOffset="576372.7246">30584 12030 0,'0'25'15,"25"-25"1</inkml:trace>
  <inkml:trace contextRef="#ctx0" brushRef="#br0" timeOffset="590511.8113">27856 12973 0,'0'25'78,"0"-1"-46,0 1-32,0 0 15,-25 0 1,25 0-16,0-1 0,0 1 15,0 0-15,0 25 0,0-25 0,0-1 16,0 1-16,0 0 16,0 25-16,0-1 0,0-24 0,0 0 15,0 0-15,0-1 16,0 76 0,0-76-16,0 1 0,0 0 15,0 0-15,0-75 47</inkml:trace>
  <inkml:trace contextRef="#ctx0" brushRef="#br0" timeOffset="590851.5274">27955 12898 0,'-25'0'0,"0"0"16,0 25-16,1 0 16,-1 0-16,0 0 15,0-1-15,0 1 16,1 0-16,-1 0 16,25 0-16,-25-25 15</inkml:trace>
  <inkml:trace contextRef="#ctx0" brushRef="#br0" timeOffset="591031.6908">27880 12923 0,'25'0'15,"-25"25"1,25 0-1,-25 0-15,25-1 16,0-24-16,-25 25 0,24-25 16,-24 25-16,0 0 0,0 0 15</inkml:trace>
  <inkml:trace contextRef="#ctx0" brushRef="#br0" timeOffset="592338.7484">27856 13742 0,'24'0'94,"1"0"-63,0 0-15,0 0 0,0 0-1,-1 0 1,1 0-16,0 0 15,-25-25-15,25 25 0,0 0 0,0 0 16,-1 0-16,26 0 16,-25 0-1,0 0-15,-1 0 0,1 0 16,25 0-16,-25 0 0,-1 0 16,1 0-16,0 0 0,49 0 15,-49 0-15,0 0 0,0 0 16,0 0-16,-1 0 0,1 0 15,0 0-15,0 0 0,0 0 0,-1 0 16,1 0-16,0 0 16,0 0-16,0 0 15,-1 0-15,1 0 0,0 0 16,0 0-16,0 0 0,24 0 16,-24 0-16,0 0 0,0 25 15,0-25 1,-1 0-16,1 0 15,0 0-15,0 0 0,0 0 0,-1 0 16,1 0-16,0 0 16,0 0-16,24 0 0,-24 0 0,25 0 15,-25 0-15,-1 0 16,26 0-16,-25 0 0,0 0 16,-1 0-16,1 0 0,25 0 15,-25 0-15,24 0 0,-24 0 16,0 0-16,49 0 0,-24 0 15,-25 0-15,24 0 0,-24 0 16,0 0-16,49 0 0,-49 0 16,0 25-16,25-25 0,-26 0 15,51 0-15,-26 0 0,-24 0 0,25 0 16,-1 0-16,-24 0 0,50 0 16,-26 0-16,-24 0 15,25 0-15,-1 0 0,1 0 0,-25 0 16,24 0-16,-24 0 0,0 0 15,24 0-15,-24 0 0,25 0 16,-25 0-16,-1 0 0,1 0 16,25 0-16,-25 0 0,24 0 15,-24 0-15,25 0 16,-25 0-16,-25-25 31,-25 25-31</inkml:trace>
  <inkml:trace contextRef="#ctx0" brushRef="#br0" timeOffset="592547.5734">31279 13543 0,'0'0'0,"25"0"15,-1 0 1,1 0-16,0 25 15,0-25-15,0 25 0,24 0 0,-49 0 16,25-1-16,-25 1 16,-25 0-16,0 0 15,1-25-15,-1 25 0,0-25 0,-25 24 16,-49-24-16</inkml:trace>
  <inkml:trace contextRef="#ctx0" brushRef="#br0" timeOffset="598456.3497">27930 13072 0,'-25'0'16,"50"0"78,0 25-79,0-25 1,-1 0 0,26 0-16,-25 0 15,0 0-15,0 0 16,-1 0-1,1 0 1,-25 25 62,0-1-47,-25-24-31,25 25 0,0 0 32,0 0-32,-24 0 15,24 0 1,0-1-16,0 1 16,0 0-16,0 0 15,0 0 1,0-1-16,0 1 15,0 0-15,0 0 16,-25-25-16,25 25 16,0-1-1,0 1-15,0 0 16,0 0 0,0 0-16,0-1 62,25-24 63,-1 0-109,1 0-16,0 0 15,0 0 1,0 0 0,-1 0-16,1 0 0,0 0 15,0-24 1,0 24-16,-1 0 15,1 0 32,-25-25 16,0 0-48,0 0 17,0 0-17,0 1 1,0-1-16,0 0 16,25 0-16,-25 0 0,0 1 0,0-1 15,0 0-15,0-25 16,0 26-16,25 24 0,-25-25 15,0 0-15,0 0 16,0 0-16,0 0 0,25 1 16,-25-1-16,0 0 15,0 0-15,0 0 0,0 1 16,0-1-16,0 0 31,0 50 16,0 0-16,24-25-31,1 0 16,-25 24 0,25-24-16,0 0 0,0 0 15,-1 0-15,1 0 16,0 0-16,0 0 15,0 0 1,-1 0-16,1 0 31,-25 25 16,0 0-16,0 0-31,0 0 32,0-1-32,-25-24 0,25 25 15,-24 0-15,24 0 0,0 0 16,-25 0-16,25-1 0,0 26 16,-25-25-16,25 0 15,0-1-15,0 26 16,0-25-16,-25 0 0,25-1 15,0 1-15,0 0 16,0 0-16,0 0 0,0-1 16,0 1-1,25-25-15,0 0 47,0 0 0,-1 0-16,1 0-15,0 0-16,25 0 16,-26 0-16,1 0 15,0 0-15,0 0 0,24 25 16,-24-25-16,0 0 15,0 0-15,0 0 16,-25-25 62,0 0-47,0 1-15,0-1 0,0 0-1,25 0-15,-1 25 16,-24-25-16,0 1 16,0-1-16,0 0 0,0 0 15,0 0-15,0-24 16,0 24-16,0 0 0,25 0 15,-25 1-15,0-26 16,0 25-16,0 0 0,0 0 16,-25 1-1,25-1-15,-24 25 0,-1-25 16,25 0 0,0 50 77,49-25-77,-24 0-16,0 0 16,0 0-16,0 0 0,-1 0 15,1 0 1,0 25-16,0-25 0,0 0 15,-1 0-15,1 0 0,0 0 0,25 0 16,-26 0-16,1 0 16,0 0-16,0 0 15,-50 0 1,0 25 15,25-1-15,0 1-1,-25 0 1,1 0 0,24 0-16,-25 0 15,25-1-15,0 1 0,0 0 16,-25 0-16,25 0 16,0 24-16,-25-24 15,25 0-15,0 0 0,0-1 16,0 1-16,0 0 0,-25 0 15,25 0-15,0-1 0,0 1 16,0 0 0,-24 0-16,48-25 93,1 0-46,0 0-31,0 0 0,0 0-16,-1 0 15,1 0 1,25 0-16,-25 0 0,-1 0 0,1 0 15,25 25-15,-25-25 0,24 0 16,-24 0-16,0 0 0,0 0 16,-50 0 15,0 0-15,25-25 30,25 25-30,-25-25-16,0 0 16,0 0-1,25-24-15,-25 24 16,0 0-16,0 0 16,0-24-16,0 24 0,24 0 15,-24 0-15,0 1 0,0-1 16,0 0-16,0 0 0,0 0 0,0 1 15,0-1-15,0 0 16,0 0-16,0 0 16,0 0-16,0 1 15,25 24 1,-25-25 0,-25 0-1,1 25 1,24-25-1,24 25 95,-24 25-110,25-25 0,0 0 31,0 0-31,0 0 16,-1 0-16,1 0 15,0 0-15,0 25 16,0-25-16,-1 0 0,1 0 16,0 0-16,0 0 62,-25 25-15,0-1-31,0 1-1,0 0 1,-25 0-16,25 0 15,0 0-15,-25-1 16,25 1-16,0 0 16,0 0-16,-25 24 0,25-24 15,0 0-15,0 0 16,0 0-16,0-1 0,-24-24 16,24 25-16,0 0 0,0 0 15,0 0-15,0-1 16,0 1-1,0 0-15,0 0 16,24-25 15,1 0 63,0 0-78,0 0-1,0 0-15,0-25 16,-1 25 0,1 0-16,25 0 15,-25 0-15,-1 0 0,1 0 16,0 0-16,0 0 15,-25 25 17,0-50 15,0 0-32,0 0 1,-25 1-1,25-1-15,0 0 16,0 0-16,0 0 16,0 1-16,0-1 0,0 0 15,0 0-15,0-24 16,0 24 0,0 0-16,0 0 15,0 0-15,0 1 16,0-1-1,25 0-15,-25 0 0,0 0 16,0 0 0,-25 25-1,0 0 79,25 25-78,25-25 15,-25-25 0,25 25-31,0 0 16,-1 0-1,-24-24-15,25 24 16,0 0 0,0 0 15,0 0-15,-1 0-16,26 24 15,-25-24 1,0 0-1,-25 25 17,0 0-17,0 0 1,0 0 0,-25 24-1,25-24-15,0 0 16,0 0-16,0 24 15,0-24-15,0 0 0,0 0 16,0 0-16,0-1 0,0 1 16,0 0-1,0 0-15,0 0 0,-25-25 16,25 24-16,0 1 16,0 0-1,0 0-15,0 0 16,0-1-1,0 1 1,25-25 15,0-25-15,-1 25-16,1 0 16,0-24-1,0 24-15,0 0 16,-1 0-16,1 0 15,0 0-15,-25 24 16,25-24-16,24 25 0,-24-25 16,0 0-1,0 0-15,-25-25 32,-25 25-32,0-24 15,0-1-15</inkml:trace>
  <inkml:trace contextRef="#ctx0" brushRef="#br0" timeOffset="602499.002">32296 11137 0,'-25'0'0,"0"-25"0,0 25 32,0 0-32,1 25 0,-1 0 15,0-25-15,0 25 16,0-25-16,-49 25 0,24 0 0,26-25 16,-26 24-16,0-24 0,-24 25 15,49-25-15,0 25 0,-24-25 16,24 0-16,0 25 0,0-25 15,1 0 1</inkml:trace>
  <inkml:trace contextRef="#ctx0" brushRef="#br0" timeOffset="602698.1962">31626 11112 0,'0'25'16,"-25"-25"-16,25 25 15,-25 0-15,25 0 0,-24 0 16,24 24-16,0-24 0,0 0 16,0 0-16,24 24 15,-24-24-15,25 0 0,0 0 16,0-25-16,0 24 0,49 26 16,-49-25-16,24 0 0,1-1 15</inkml:trace>
  <inkml:trace contextRef="#ctx0" brushRef="#br0" timeOffset="603113.5644">31948 12973 0,'25'-25'15,"-25"50"32,-25-25-47,25 25 0,-24-25 0,24 24 16,-25-24-16,0 0 16,0 0-16,0 25 0,1-25 15,-1 0-15,-25 25 0,25-25 16,1 0-16,-1 0 0,0-25 15</inkml:trace>
  <inkml:trace contextRef="#ctx0" brushRef="#br0" timeOffset="603251.7072">31626 12973 0,'25'49'32,"-50"-98"-32,75 98 0,-50-24 15,24 0-15,1 0 0,0 0 16,0-1-16,0-24 0,49 25 15,-49-25-15,0 25 0,-1-25 0,1 0 16,0 0-16</inkml:trace>
  <inkml:trace contextRef="#ctx0" brushRef="#br0" timeOffset="604371.5802">32072 13816 0,'-24'-25'15,"-1"25"-15,25-24 16,0 48 15,0 1-31,0 0 16,0 0-16,0 0 15,0-1-15,0 1 16,0 0-16,0 0 0,0 0 16,25-50 15,-1 0-31,-24 0 15,25 0-15,0-49 0,-25 49 16,25 0-16,0 1 0,-25-1 16,24 0-16,26 0 0,-50 0 0,25 25 15,0 0-15,0 0 0,24 0 16,-49 25-16,25-25 16,-25 25-16,0 0 15,-25 0-15,25-1 16,-25-24-16,1 25 0,-1-25 0,-25 25 15,25 0-15,0-25 0,1 0 16,-1 25-16,25-1 31,25-24-15,-1 25-16,26 0 16,-25-25-1,-25 25-15,25-25 0,24 0 16,-24 0-16,0 0 15,0 0-15,0 0 0,-1-25 16</inkml:trace>
  <inkml:trace contextRef="#ctx0" brushRef="#br0" timeOffset="604651.5848">32593 13742 0,'25'-25'0,"0"25"16,0 0-1,0 25-15,-1 0 16,1-1 0,-25 1-1,0 0-15,-25 0 16,1 0-16,-1-1 16,0 1-16,0 0 15,25 0-15,0 0 16,0-1-1,25-24-15,0 0 0,24 0 16,-24 0-16,0-24 16,-25-1-16</inkml:trace>
  <inkml:trace contextRef="#ctx0" brushRef="#br0" timeOffset="604779.892">32643 13841 0,'25'0'16,"24"0"-16,-24 0 16,0 0-16,0 0 15,24 0-15</inkml:trace>
  <inkml:trace contextRef="#ctx0" brushRef="#br0" timeOffset="606628.2324">32246 12750 0,'0'-25'16,"-25"25"-1,0 0-15,1 0 16,-1 25 0,0-1-16,0-24 0,0 25 15,1 0-15,-1 0 0,-25 0 16,25-1-16,-24-24 0,24 25 16,0 0-16,0-25 0,1 25 15,-1-25-15,25 25 0,-25-25 0,0 0 16,25-25 15</inkml:trace>
  <inkml:trace contextRef="#ctx0" brushRef="#br0" timeOffset="606884.2268">31725 12824 0,'0'-25'15,"25"25"1,-25 25 0,-50 0-1,26 0-15,-1-25 16,0 24-16,0 1 16,0 0-16,25 0 15,0 0-15,0-1 0,25-24 16,0 25-16,0 0 0,24 0 0,1 0 15,-25-1-15,24-24 0,1 25 16,-25-25-16,49 25 16</inkml:trace>
  <inkml:trace contextRef="#ctx0" brushRef="#br0" timeOffset="618192.4647">18281 12849 0,'0'-25'31,"25"25"-16,0 0 1,-25-25-16,-25 25 94,0 0-79,0 0-15,0 25 16,1-25 0,-1 25-16,0 0 15,25-1-15,-25-24 16,25 25-16,-25-25 0,25 25 16,0 0-1,-24-25-15,24 25 31,24-25 1,-24 24-32,25-24 15,0 0-15,0 0 16,0 0-16,-1 0 16,1 0-1,0 0 1,-25 25-1,0 0-15,0 0 16,0 0 0,0-1 15,-25-24-31,0 0 16,25 25-16,-24-25 15,-1 0-15,25 25 16,-25-25-16,0 0 15,0-25 1,25 0 0,0 1 15,25 24-15,0 0-16</inkml:trace>
  <inkml:trace contextRef="#ctx0" brushRef="#br0" timeOffset="618783.7185">18405 12998 0,'25'0'16,"-25"24"46,0 1-31,0 0-31,-25 0 16,25 0 0,25-25-1,0 0 1,-1-25-1,1 25-15,-25-25 0,25 25 16,-25-25-16,25 25 0,0-25 0,-25 1 16,25 24-16,-25-25 15,0 50 32,0-1-31,0 1-16,0 0 15,0 0-15,0 0 16,0-1-16,0 1 16,0 0-16,0 0 15,0 0-15,0 0 0,-25-1 16,25 1 0,-25-25-16,0 25 0,0-25 15,0 0 1,1 0-16,-1 0 15,25-25-15,-25 25 0,25-25 16,0 1 0,0-1-16,0 0 0,25 25 15,-25-25-15</inkml:trace>
  <inkml:trace contextRef="#ctx0" brushRef="#br0" timeOffset="619211.8634">18752 12973 0,'0'25'47,"0"-1"-47,0 1 15,0 0-15,0 0 16,0 0-16,-24-25 15,24 24-15,0-48 32,0-1-32,24 0 15,-24 0 1,25-24-16,0 24 16,0 25-16,-25-25 15,25 25-15,-1 0 16,-24 25-1,0 0-15,0-1 16,0 1 0,0 0-16,0 0 15,25-25 32</inkml:trace>
  <inkml:trace contextRef="#ctx0" brushRef="#br0" timeOffset="619510.9767">19124 12973 0,'0'0'0,"0"-25"16,0 0-1,0 0 1,0 50 15,-24-25-31,24 25 0,-25-25 16,25 25-16,-25 0 0,0-25 0,0 24 15,25 1 1,0 0-16,0 0 16,25 0-1,0-25 1,0 0-1,0-25-15,-1 0 16,1-25 0</inkml:trace>
  <inkml:trace contextRef="#ctx0" brushRef="#br0" timeOffset="619928.4061">19248 12750 0,'0'0'0,"25"0"15,-25 24 1,0 1-16,0 0 16,0 0-16,0 0 0,-25 24 0,25-24 15,0 0-15,-24 0 0,24-1 16,0 1 0,-25 0-16,25 0 0,0-50 46,0 0-46,0 0 16,25 25-16,-25-24 16,0-1-16,24 0 15,1 25-15,-25-25 16,25 25-16,-25 25 16,25-25-1,-25 25-15,0 0 16,0-1-16,-25-24 15,25 25-15,0 0 16,-25-25-16,50-25 31,0 25-15,-25-25-16</inkml:trace>
  <inkml:trace contextRef="#ctx0" brushRef="#br0" timeOffset="620512.8292">19472 12948 0,'0'0'0,"0"25"31,0 0-31,0-1 16,0 1-16,0 0 16,0 0-16,0 0 31,0-50-16,0 0 1,0 0-16,0 0 0,0 1 16,0-1-16,24 0 15,-24 0-15,0 0 16,25 25-16,-25 25 31,25-25-15,-25 25-16,25-25 15,-25 25-15,25-25 32,0 0-17,-25 25 32,0-1-31,0 1-16,-25-25 15,25 25-15,0 0 16,25-25-16,-1 0 16,1 0-16,-25-25 0,25 25 15,-25-50-15,0 26 16,0-1-16,0 0 16,0 0-16,0 0 0,0 1 15,-25 24-15,0 0 16,1 0 15,24 24-31,0 1 16</inkml:trace>
  <inkml:trace contextRef="#ctx0" brushRef="#br0" timeOffset="620995.3726">19844 12923 0,'0'25'47,"0"0"-47,0 0 15,0-1-15,0 1 16,0 0 0,25-50 15,-25 0-16,0 1-15,24-1 16,-24 0-16,25 0 0,0 0 16,-25 50 15,25-25-31,-25 25 16,0 0-16,0 0 15,0-1-15,0 1 16,0 0 15,25-25 0,-1-25-15,1 25 0,-25-25-16,25 25 31</inkml:trace>
  <inkml:trace contextRef="#ctx0" brushRef="#br0" timeOffset="621239.1483">20117 12874 0,'24'0'0,"-24"24"31,0 1-15,0 0-1,0 0 1</inkml:trace>
  <inkml:trace contextRef="#ctx0" brushRef="#br0" timeOffset="621395.2455">20092 12774 0,'49'124'0,"-123"-248"0,99 124 0,-75 0 16,75 0-1,0 0 1,0 0 0,-1 0-16</inkml:trace>
  <inkml:trace contextRef="#ctx0" brushRef="#br0" timeOffset="622159.7369">20241 12849 0,'24'0'0,"1"0"16,0 25-16,0-25 16,-25 24-16,25-24 15,-25 25-15,0 0 16,0 0-16,0 0 0,-25-25 16,25 24-16,0 1 0,-25 0 15,0-25 1,50-25 15,0 0-31,24 25 16,-24-24-16,0 24 15,0-25-15,0 25 0,-1-25 16,1 25-16,0 0 16,0-25-16,0 25 15,-25-25-15,0 1 16,-25 24-1,-25 0 1,25 24-16,1-24 0,-1 25 16,25 0-1,25-25 1,-1 0-16,1 0 16,0 0-16,0 0 15,0-25-15,-1 25 16,1 0-1,-25 25 1,0 0 0,0 0-16,0-1 15,25-48 17,-25-26-17,25 25-15,-25-24 16,25 24-16,-25 0 0,25 0 15,-25 0-15,24 1 0,1-1 16,-25 0-16,0 0 0,25 25 16,-25-25-16,0 1 15,0 48 1,0 26 0,0-25-1,0 0-15,0 49 0,0-49 0,-25 0 16,25-1-16,0 1 0,0 25 15,0-25-15,0-1 16,0 1-16,0-50 31</inkml:trace>
  <inkml:trace contextRef="#ctx0" brushRef="#br0" timeOffset="622463.5466">20762 12898 0,'-25'0'16,"25"-24"0,25 24-16,-1 0 15,1 0-15,0 0 0,0 0 16,24 0-16,-24 0 16,0 0-16,0 0 15,0 0-15,-25 24 31,-25-24-15,25 25 0,0 0-16,0 0 15,0-50 32,0 0-47</inkml:trace>
  <inkml:trace contextRef="#ctx0" brushRef="#br0" timeOffset="622599.3429">20985 12725 0,'0'99'16,"0"-198"-16,25 99 31,-1 25-31,1-25 16</inkml:trace>
  <inkml:trace contextRef="#ctx0" brushRef="#br0" timeOffset="623147.3251">21208 12824 0,'-25'50'32,"0"-150"-32,75 150 0,-75 24 0,25-49 15,-25 0-15,25 0 16,0 0-1,25-25-15,0 0 0,0 0 16,0-25-16,-25 0 16,24 0-16,-24 0 15,0 1-15,0-1 0,0 0 16,-24 25-16,-1 0 16,0 0-16,0 0 15,25 25-15,25-25 31,0 0-15,0 0-16,-1 0 16,1 0-16,0-25 0,0 25 15,0 0 1,-25 25 0,0 0-1,0-1 1,0 1-1,24-25 1,1 0 0,-25-25-16,0 1 15,25 24-15,0 0 16,-25-25-16,25 25 0,-1 0 31,-24 25-15,0-1-16,0 1 15,0 0 1,0-50 0</inkml:trace>
  <inkml:trace contextRef="#ctx0" brushRef="#br0" timeOffset="623347.9369">21704 12477 0,'0'0'0,"25"0"31,-25 25-31,25-25 0,-25 24 16,25 1-16,-25 0 15,-25 0-15,25 0 16,-50-1-16</inkml:trace>
  <inkml:trace contextRef="#ctx0" brushRef="#br0" timeOffset="623991.9979">17959 12700 0,'-25'0'63,"25"-25"-32,0 0-31,25 1 16,-25-1-16,24 0 0,51 0 0,-50 0 15,24 1-15,1-1 0</inkml:trace>
  <inkml:trace contextRef="#ctx0" brushRef="#br0" timeOffset="674668.6764">22523 12700 0,'0'0'0,"24"0"15,-48 0 32,-1 0-31,0 0-1,0 0 1,0 25-16,1 0 16,24-1-16,-25 1 15,25 0-15,0 25 16,0-26-1,25 1-15,-25 0 16,24-25-16,1 0 0,0 0 16,25 0-16,-50-25 15,24 25-15,1-25 0,0 1 16</inkml:trace>
  <inkml:trace contextRef="#ctx0" brushRef="#br0" timeOffset="674879.0257">22771 12502 0,'0'0'0,"0"-25"16,25 25-16,-25 25 31,0-1-31,-25 26 16,25-25-16,0 0 0,0-1 16,0 1-16,-25 25 0,25-25 15,0-1-15,0 1 0,0 0 16,0 0-16,0 0 15,25-25 1</inkml:trace>
  <inkml:trace contextRef="#ctx0" brushRef="#br0" timeOffset="675182.838">22895 12725 0,'0'25'15,"0"-1"-15,0 1 16,0 0 0,0 0-16,0 0 15,25-1 1,-1-24-16,1 0 16,0 0-16,-25-24 15,25-1-15,0 0 16,-25 0-16,0 0 15,-25 25-15,0 0 16,0 0-16,0 0 16,25 25-1,25-25 1</inkml:trace>
  <inkml:trace contextRef="#ctx0" brushRef="#br0" timeOffset="675435.1032">23267 12799 0,'49'-25'32,"-321"50"-32,495-25 0,-174-49 0,-73 49 31,-1 24-15,0 1-16,0-25 15,25 25-15,-25 0 0,25 0 16,0-1-1,0 1-15,25-25 16,0 0 0,0 0-16,0 0 15,-1 0-15,26-25 16,-25 25-16,0-24 0,-1 24 16,-24-25-16</inkml:trace>
  <inkml:trace contextRef="#ctx0" brushRef="#br0" timeOffset="675650.9504">23688 12576 0,'0'0'16,"0"-25"-16,0 50 31,-24-25-31,24 25 16,0 24-16,0-24 0,-25 0 15,25 25-15,0-26 0,0 26 16,0-25-16,0 0 0,0-1 0,0 1 15,0 0-15,0 0 0,25-25 32,-1-25-32,-24 0 15</inkml:trace>
  <inkml:trace contextRef="#ctx0" brushRef="#br0" timeOffset="675830.8248">23788 12774 0,'-25'-24'31,"25"73"-31,25-74 0,-75 1 0,25 24 0,25 24 15,-25-24-15,1 25 16,-1-25-16,0 25 16,25 0-16,0 0 15,25-25-15,0 0 16,-1 0-16,1 0 0,0 0 16,25 0-16,-26-25 0,1 25 15,0-25-15</inkml:trace>
  <inkml:trace contextRef="#ctx0" brushRef="#br0" timeOffset="676016.5205">24011 12278 0,'25'0'31,"0"50"-31,-25-25 0,0 0 16,0-1-16,0 1 0,0 0 16,-50 25-16</inkml:trace>
  <inkml:trace contextRef="#ctx0" brushRef="#br0" timeOffset="676411.6314">21977 12502 0,'0'0'0,"0"24"0,-25-24 0,75-24 32,-25-1-32,24 0 15,26-25-15,-51 26 0,1-26 0</inkml:trace>
  <inkml:trace contextRef="#ctx0" brushRef="#br0" timeOffset="717124.0346">23391 12254 0,'0'-25'15,"-25"25"-15,0 0 47,25 25-31,-25-1-16,1 1 15,-1-25-15,0 25 0,25 0 16,-25 0-16,0-1 0,-49 51 16,49-50-16,0 24 0,-24 1 15,24-1-15,-49 26 0,49-26 16,-25 1-16,25 0 0,1-1 16,-1 1-16,-25-1 0,25-24 15,25 0-15,-25 0 0,25 0 16,0-50-1,0 0 1,25-25-16</inkml:trace>
  <inkml:trace contextRef="#ctx0" brushRef="#br0" timeOffset="717329.7069">22870 12452 0,'0'0'0,"0"-25"16,0 0-1,0 50 1,0 25-16,0-25 16,0-1-16,25 76 0,-25-76 0,25 26 15,-1 0-15,-24-1 0,50 26 16,-25-26-16,0-24 0,24 25 16,-24-26-16,0 1 0,24 25 15,-24-25-15</inkml:trace>
  <inkml:trace contextRef="#ctx0" brushRef="#br0" timeOffset="736583.8546">27856 13097 0,'0'-25'46,"24"25"17,1 0-47,0 0-1,0 0 1,0 0-16,-1 0 15,26 0 1,-25 0-16,0 0 16,0 0-16,-1 0 15,-24 25-15,25-25 0,0 0 16,0 25 0,0-25 30,-25 24-46,0 1 32,-25-25-17,25 25-15,0 0 16,-25-25-16,25 25 16,0 0-16,0 24 15,0-24-15,-25-25 0,25 25 16,0 0-16,0-1 0,0 1 15,0 0-15,-25-25 0,25 25 16,-24 0-16,24-1 16,0 1-16,-25 0 15,25 0-15,-25 0 0,25-1 16,-25 1 0,25 0-1,25-25 63,0 25-62,0-25 0,-1 0-16,1 0 15,-25 25-15,25-25 0,25 0 16,-26 0-1,1 0-15</inkml:trace>
  <inkml:trace contextRef="#ctx0" brushRef="#br0" timeOffset="737612.6255">28600 13072 0,'25'0'15,"-1"0"1,1 0 0,0 25-16,0-25 15,-25 25-15,25-25 16,-25 24-16,0 1 16,0 0-1,0 0 1,-25-25-16,25 25 0,-25-25 15,25 25-15,-25-1 0,25 1 16,0 0-16,-25-25 0,25 25 0,0 0 16,0 24-16,-24-49 0,24 25 15,0 0-15,0 0 0,-25 24 16,25-24-16,0 0 16,-25 0-16,25-1 15,0 1-15,0 0 16,0 0-1,25 0 17,0-25-17,-1 0-15,1 0 16,0 0-16,25 24 16,-26-24-16,1 0 15,0 0-15,0 0 0,24 0 16,-24 25-16,0-25 0,0 0 15,0 0-15,-1 0 16,-24-25 78</inkml:trace>
  <inkml:trace contextRef="#ctx0" brushRef="#br0" timeOffset="738507.9272">29170 13171 0,'0'0'0,"25"0"0,-25-25 15,25 1 1,-25-1 15,25 25 32,24 0-48,-24 0 1,0 0-16,0 0 0,0 25 16,-1-25-16,1 24 0,0-24 15,-25 25 1,0 0 0,-25 0-1,25 0-15,-25-25 16,25 25-16,0-1 0,-24 1 15,24 0-15,0 0 0,-25 0 0,25-1 16,0 1-16,-25 25 0,25-25 16,-25-1-16,25 1 0,0 0 15,-25 0-15,25 0 0,0-1 16,-24-24-16,24 25 16,24-25-1,1 0 1,0 25-16,0-25 15,24 25-15,-24-25 16,0 0 0,0 0-16,0 0 0,24 0 0,-24 0 15,0 0-15,0 0 0,-1 0 16,26 0-16,-25 0 0,0 0 16,-25-25-1,24 25-15,-24-25 47</inkml:trace>
  <inkml:trace contextRef="#ctx0" brushRef="#br0" timeOffset="740943.7956">28525 12725 0,'0'-25'15,"0"0"32,0 50 109,-24-25-140,24 25-16,-25 0 16,25-1-1,-25-24 1,25 25-16,0 0 16,0 0-1,0 0 16,0-1-15,0 1 0,0 0-1,0 0 1,0 0 0,0-1-1,0 1 1,0 0-1,0 0 1,0 0 0,0-1-1,0 1 1,-25-25-16,25 25 16,0 0-16,0 0 15,-25 0 1,25-1-16,0 1 15,0 0 1,0 0-16,0 0 16,-24-25-16,24 24 15,0 1-15,0 0 16,0 0 0,0 0-1,0-1-15,0 1 16,0 0-1,0 0-15,0 0 16,0-1-16,0 1 16,0 0-1,-25-25-15,25 25 16,0 0 0,0-1-16,0 1 15,0 0 1,0 0-1,0 0-15,0-1 16,0 1 0,0 0-16,0 0 15,0 0 1,-25-1-16,25 1 16,0 0-1,0 0-15,-25-25 16,25 25-16,0-1 15,0 1-15,0 0 0,0 0 16,0 0-16,0-1 16,25-24 31,-25-24-47,0-1 0</inkml:trace>
  <inkml:trace contextRef="#ctx0" brushRef="#br0" timeOffset="741944.6374">29146 12774 0,'-25'0'32,"0"0"-17,25 25 1,-25 0-16,25 0 16,0 0-1,0-1-15,-25-24 0,25 25 0,0 0 16,0 0-16,-25 0 15,25-1-15,-24 1 16,24 0-16,0 0 0,-25 0 16,25-1-16,0 1 15,-25 0-15,25 0 0,0 0 16,0 0-16,-25-25 0,25 24 16,0 1-16,0 0 0,-25 0 0,25 0 15,0-1-15,0 1 16,0 0-16,0 0 15,0 0-15,0-1 0,-24 26 16,24-25-16,0 0 16,0-1-16,0 1 15,0 0-15,0 0 16,0 0-16,0-1 16,0 1-16,0 0 15,0 0-15,0 0 16,0-1-16,0 1 0,0 0 15,-25 0-15,25 0 0,0-1 16,0 1 0,0 0-16,0 0 0,0 0 15,0-1-15,25-24 32,-25-24-32</inkml:trace>
  <inkml:trace contextRef="#ctx0" brushRef="#br0" timeOffset="742578.7996">29890 12898 0,'0'25'16,"-25"-25"-16,25 25 16,0 0-16,-25 0 15,25-1-15,0 1 16,0 0-16,0 0 16,0 0-16,0-1 0,0 1 15,0 0-15,0 0 0,-25 25 16,25-1-16,0-24 0,-25 25 15,25-26-15,0 26 0,-24 49 16,24-74-16,-25 25 0,25-26 16,0 26-16,-25 24 0,25-49 15,-25 0-15,25 0 0,0 24 16,-25-24-16,25 0 0,0 0 16,0 0-16,0-1 0,-24 1 0,24 0 15</inkml:trace>
  <inkml:trace contextRef="#ctx0" brushRef="#br0" timeOffset="750508.1841">23118 620 0,'0'0'0,"-25"25"63,0-25-63,25 25 15,-24 0 1,-1-1-16,0-24 0,0 50 16,25-25-16,-25 0 0,1-1 0,24 1 15,-25 74-15,0-49 0,25 0 16,0-26-16,-25 26 0,25 0 16,0 49-16,0-50 0,0 1 15,25 0-15,-25-26 0,50 26 16,-26 24-16,1-49 0,0 0 0,0 0 15,-25 0-15,49 0 0,-24-25 16,0 0-16</inkml:trace>
  <inkml:trace contextRef="#ctx0" brushRef="#br0" timeOffset="750804.1256">23540 769 0,'0'0'0,"-25"0"32,25 25-32,0 0 15,-25 24-15,25-24 0,-25 0 16,25 24-16,0-24 0,-25 50 15,25-26-15,0-24 0,-24 25 16,24-26-16,0 26 0,-25 0 16,25-26-16,0 1 0,0 0 15,-25 0-15,25 0 0,0-1 16</inkml:trace>
  <inkml:trace contextRef="#ctx0" brushRef="#br0" timeOffset="750991.8883">23713 1141 0,'0'0'0,"0"25"16,-25 24 0,25-24-16,-24 0 0,24 0 15,0 0-15,0-1 16,-25-24-16,25 25 0</inkml:trace>
  <inkml:trace contextRef="#ctx0" brushRef="#br0" timeOffset="751136.3662">23713 992 0,'0'0'0,"25"25"47,25-25-31</inkml:trace>
  <inkml:trace contextRef="#ctx0" brushRef="#br0" timeOffset="751652.6109">23912 1116 0,'0'50'15,"-75"-149"-15,150 148 0,-75 26 16,0-51-16,-25 1 15,25 0-15,0 0 16,0 0 0,0-50 15,25 25-31,0-25 0,-1 0 0,1 0 16,0 1-16,-25-1 15,25 0-15,0 25 0,-1-25 31,-24 50-15,0 0 0,0 24-16,0-24 15,0 0-15,0 0 16,25 0-16,0-25 16,-25 24-16,25-24 0,24 0 15,-24 0-15,0-24 0,0 24 16,0-25-16,-1 0 0,1 0 15,0 0-15,-25 1 0,25 24 16,-25-50-16,0 25 16,0 0-16,-25 1 15,0 24-15,0 0 16,1 24 0,-1-24-16,25 25 0,-25-25 15,25 25-15,-25 0 0,25 0 16,0-1-16,0 1 0,0 0 15,25-25-15,25 25 0,-26 0 16,1-25-16,0 0 0,25 24 0,-26-24 16,51 0-16,-26 0 15</inkml:trace>
  <inkml:trace contextRef="#ctx0" brushRef="#br0" timeOffset="751972.619">25326 1067 0,'0'-25'15,"-25"0"1,0 25-1,0 0-15,0 0 16,1 25-16,-1 0 16,0-1-1,25 1-15,0 0 16,0 0-16,0 0 16,25-1-16,0-24 15,-25 25-15,49-25 0,-24 0 0,0 0 16,0 0-16</inkml:trace>
  <inkml:trace contextRef="#ctx0" brushRef="#br0" timeOffset="752283.8824">25574 1091 0,'0'-24'16,"0"48"-16,-25-48 16,0 24-1,0 24-15,0 1 16,1 0-16,24 0 15,0 0-15,0-1 0,0 1 16,24 0-16,1-25 16,0 0-16,0 0 15,0 0-15,-1-25 0,1 25 16,-25-25-16,25-24 16,-25 24-16,0 0 0,-25 0 15,25 1-15,-25-1 16,1 25-16,-1-25 0,0 25 15,0 0-15,25 25 32,25-25-32,25 25 0,-26-25 0,26 24 15</inkml:trace>
  <inkml:trace contextRef="#ctx0" brushRef="#br0" timeOffset="752791.4673">25846 1091 0,'125'-99'47,"-250"198"-47,250-223 15,-150 124-15,0 0 16,0-24-16,0 24 16,0 0-16,25 24 0,-24-24 15,-1 50-15,0-25 0,0 0 16,25-1-16,0 1 0,0 0 0,0 0 16,0 0-16,25-25 0,0 24 15,0-24-15,24 0 16,-24-49-16,0 49 0,0-25 15,0 0-15,-1 0 0,26-49 16,-25 49-16,0-24 0,-1 24 16,1 0-16,0 0 0,0-24 0,-25 24 15,0 0-15,-25 50 32,25 0-17,-25-1-15,25 1 0,0 0 16,0 0-16,0 24 0,0 1 15,0-25-15,0 0 0,25-1 16,0 1-16,0-25 16,-1 25-16,1-25 0,0 0 15,25 0-15,-26 0 0,1-25 0,0 25 16,0-25-16,0 25 16,-50 0-1,0 0 1,25 25-16,-25-25 0,25 25 15,0 0 1,25-25 0,-25-25-16,25-25 15,-25 26-15,25-26 16</inkml:trace>
  <inkml:trace contextRef="#ctx0" brushRef="#br0" timeOffset="753255.0368">26467 918 0,'0'-25'15,"-50"-25"16,100 125-15,-100-125-16,50 75 0,25 0 16,0-25-16,-1 25 0,1-25 0,0 0 15,25 24-15,-26-24 16,1 25-16,0-25 0,0 0 0,24 25 16,-24-25-16,0 25 0,0-25 15,0 0-15,-1 25 16,1-25-1,-25 24-15,25-24 16,0 0 0,0 0-16,-1 0 15,1-24-15,0-1 16,-25 0-16,0-25 16,-25 50-1,0-24-15,1-1 0,-1 25 0,0 0 16,-25 0-16,50 25 15,-24-1-15,-1 1 0,25 0 16,-25 0-16,25 49 0,-25-49 16,25 25-16,0-1 0,0 1 15,-25 49-15,25-49 0,-24 24 16,24-24-16,-25-1 0,0 1 0,0 49 16,0-49-16,25-25 15,-24 24-15,-1-24 0,0 0 16,0 0-16,0-25 0,1-25 15,24-25 1,0 25-16,0 1 0,0-1 0</inkml:trace>
  <inkml:trace contextRef="#ctx0" brushRef="#br0" timeOffset="753507.7934">27384 719 0,'0'0'0,"0"25"15,25 0 1,-25 0-16,0 0 0,0-1 16,25 51-16,-25-26 0,0 1 15,0-25-15,0 49 0,-25 1 16,25-26-16,-49 1 0,24 24 15,0-24-15,0-25 0,-49 74 16,24-74-16,1 24 0,-1-24 0</inkml:trace>
  <inkml:trace contextRef="#ctx0" brushRef="#br0" timeOffset="754276.6997">24185 1463 0,'0'0'16,"24"0"-16,-24 25 0,25-25 31,25-25-15,-1 25-16,-24 0 15,50 0-15,-26 0 0,26 0 16,98 25-16,-49 0 0,-24-25 16,-1 25-16,25-25 0,99 25 15,-124-1-15,0-24 0,-24 25 16,-1-25-16,-24 0 0,-1 0 15,-24 0-15,-25-25 0,-49 25 16,-1-24-16,-74-1 0,50 25 16,-26-25-16,-172 0 15,172 25-15,1 0 16,0-25-16,-100 25 0,100 0 16,0 0-16,25 25 0,-1-25 0,1 25 15,-25 0-15,74-25 0,25 25 16,-25-25-16,75 0 15,-26 0-15,1 0 0,25 24 16,24-24-16,-24 0 0,99 0 16,-50 0-16,0 0 0,-25 25 0,26-25 15,98 25-15,-123-25 16,24 0-16,-25 0 0,25 25 16,-49-25-16,49 0 0,-74 0 15,0 0-15,-50 0 16,-74-25-16,49 25 0,1 0 15,-26-25-15,1 25 0,-75-25 16,99 25-16,1 0 0,-1 0 16,1 0-16,24 0 0,-25 0 15</inkml:trace>
  <inkml:trace contextRef="#ctx0" brushRef="#br0" timeOffset="755777.9865">14660 3572 0,'24'0'125</inkml:trace>
  <inkml:trace contextRef="#ctx0" brushRef="#br0" timeOffset="756411.6796">17264 3646 0,'-25'0'62,"25"25"-31,25-25-31</inkml:trace>
  <inkml:trace contextRef="#ctx0" brushRef="#br0" timeOffset="756977.1296">23068 3919 0,'-24'0'0,"-1"0"16,50 0 31</inkml:trace>
  <inkml:trace contextRef="#ctx0" brushRef="#br0" timeOffset="757867.728">27335 4192 0,'-25'0'16,"50"0"46</inkml:trace>
  <inkml:trace contextRef="#ctx0" brushRef="#br0" timeOffset="794199.9309">27260 3969 0,'0'0'0,"0"-25"0,-24 25 16,73 0 15,-24 0-31,0 0 16,0 0-16,-1 0 0,1 25 16,25-25-16,-25 0 0,-1 0 15,1 0-15,0 25 16,0-25-16,0 0 15,-25 24-15,0 1 16,0 0 0,0 0-1,24-25 1,1 0-16,25-25 16,-25 25-16,-1-25 0,26 25 15,-25-25-15,49 1 0,-49 24 0,0 0 16,0 0-16,-25-25 0,24 25 15,1 0-15,0 25 32,-25-1-32,0 1 15,25-25-15,0 0 16,0 25-16,-1-25 0,1 0 16,0 0-16,25 25 0,24-25 15,-24 0-15,-1 0 0,1 0 16,-25 0-16,49 0 0,-49 0 15,0 0-15,-1 0 16,1 0 15,0 0-15,-25 25 0,25-25-16</inkml:trace>
  <inkml:trace contextRef="#ctx0" brushRef="#br0" timeOffset="816835.5965">27756 13122 0,'0'24'172,"25"-24"-156,0 0 30,0 0 79,0 0-93,-1 0-1,1 0-15,0 0-1,0 0 1,0 0-1,-1 0 1,1 0 15,-25 25-31,25-25 16,0 0 0,0 0-16,0 0 31,-1 25-16,-24 0 48,25-25-47,-25 25-16,0 0 15,0-1-15,0 1 16,0 0-1,-25 0-15,25 0 16,0-1-16,-24-24 0,24 25 16,0 0-16,0 0 0,0 0 15,-25-1-15,25 1 16,0 0-16,0 0 0,0 0 16,0-1-16,0 1 15,-25 0-15,25 0 16,0 0-16,0-1 31,25-24 78,0 25-93,-1-25-16,1 0 16,0 0-16,0 0 15,0 25-15,-1-25 16,1 0-16,0 0 16,-25-25 62</inkml:trace>
  <inkml:trace contextRef="#ctx0" brushRef="#br0" timeOffset="828359.7158">27657 12353 0,'0'-25'16,"25"25"0,0 0-16,0 0 15,-1 0 17,1 0-1</inkml:trace>
  <inkml:trace contextRef="#ctx0" brushRef="#br0" timeOffset="831338.9881">23416 11137 0,'0'-25'31,"24"25"0,-48 0 16,-1 0-16,25 25-31,-25-25 16,25 25 0,-25 0-16,25 0 15,0 0-15,0-1 0,0 1 16,0 0-16,0 0 16,25-25-16,0 25 15,0-25-15,-1 0 16,1 0-16,0 0 0,-25-25 15,25 0-15,-25 0 16,25 25-16,-25-49 0,24 24 16,-24 0-16,0 0 15,0 0-15,0 0 0,-24 25 16,-1 0 0,0-24-16,25 48 15</inkml:trace>
  <inkml:trace contextRef="#ctx0" brushRef="#br0" timeOffset="831859.4981">24333 11212 0,'0'-25'15,"0"0"1,-24 25 31,-1 0-32,25 25 1,-25-25-16,25 25 0,0 0 16,0-1-16,0 1 15,25 0 1,0-25-1,24 0-15,-24 0 16,0-25-16,0 0 16,-25 1-16,24 24 15,-24-25-15,0 0 0,0-25 16,-24 25-16,-1 25 16,25-24-16,-25 24 15,0 0-15,50 24 31</inkml:trace>
  <inkml:trace contextRef="#ctx0" brushRef="#br0" timeOffset="832279.2975">24929 11187 0,'0'-25'16,"0"0"15,-25 50 0,0-25-15,25 25-1,0 0-15,0 0 16,0-1-16,25-24 16,0 0-16,0 0 15,-1-24 1,1-1-16,-25 0 16,25 25-16,-25-25 15,0 0-15,0 0 16,-25 25-16,0 0 15,25-24-15,-24 24 16,24 24 0</inkml:trace>
  <inkml:trace contextRef="#ctx0" brushRef="#br0" timeOffset="832672.4656">25474 11187 0,'0'-25'31,"0"50"0,-24-25-31,24 25 16,0 0-16,0-1 16,0 1-1,24-25-15,1 0 16,0 0-16,0 0 0,0 0 16,-25-25-1,24-24-15,-24 24 16,0 0-16,0 0 15,0 0-15,-24 25 16,-1 0 0,0 0-16,25 25 15,0 0 1,25-25-16</inkml:trace>
  <inkml:trace contextRef="#ctx0" brushRef="#br0" timeOffset="832911.6736">25921 11187 0,'0'0'0,"-25"0"31,25 25-15,0 0-1,0-1 1,25-24-16,0 0 15,0 0-15,-1 0 16,1 0-16,-25-49 16,0 24-16,0 0 0,-25 25 15,1-25-15,-26 0 0</inkml:trace>
  <inkml:trace contextRef="#ctx0" brushRef="#br0" timeOffset="838445.3075">28153 7689 0,'0'-24'0,"0"-1"16,0 0-16,0 0 15,25 25 17,-25 25-32,0 0 15,0 24-15,0-24 16,0 25-16,-25-25 0,25 49 15,-24-24-15,24-26 16,0 26-16,0 0 0,-25-25 16,25 49-16,0-49 0,0 0 15,0-1-15,0 1 0,0-50 32,0 1-32</inkml:trace>
  <inkml:trace contextRef="#ctx0" brushRef="#br0" timeOffset="838787.8108">28153 7516 0,'-24'0'0,"-1"0"15,0 0-15,0 25 16,0-1-16,25 1 15,-25-25-15,25 25 0,-24 0 16,24 0-16,0-50 31,24 0-15,1 25-16,0-50 0,0 50 16,0-24-16,0-1 0,-1 25 15,1-25 1,0 25-1,0 50-15,0-26 16,-25 1-16,24 0 0,1 25 16,-25-26-16,25 1 0,-25 0 15,0 0-15,25-25 0</inkml:trace>
  <inkml:trace contextRef="#ctx0" brushRef="#br0" timeOffset="839281.8615">28029 8235 0,'0'0'0,"0"25"0,25-25 46,0 0-30,0 0 0,0 0-16,-1 0 15,1 0-15,0 0 0,0 0 16,24 0-16,26 0 0,-26 0 16,1 0-16,0 0 0,-1 0 0,1 0 15,74 0-15,-50 0 0,-24 0 16,24 0-16,1 25 0,49 0 15,-50-25-15,-24 0 0,24 24 16,1-24-16,-26 0 0,75 25 16,-49-25-16,-1 0 0,-24 0 0,24 0 15,0 0-15,50 0 16,-74 0-16,24 0 0,1 0 16,-25 0-16,98 0 0,-98 0 15,24 0-15,-24 0 0,24 0 16,-24 0-16,49 0 0,-49 0 0,-25 0 15,24 0-15,-24 0 0,0 0 16,24 0-16,-24 0 16,-50 0-1,1 0-15</inkml:trace>
  <inkml:trace contextRef="#ctx0" brushRef="#br0" timeOffset="839568.0356">30510 8186 0,'0'0'0,"49"0"16,-24 0-1,0 0-15,25 0 0,-26 0 0,1 24 16,0-24-16,25 25 0,-1 0 15,-24-25-15,0 25 0,24-25 0,-24 25 16,25-1-16,-50 1 16,0 0-1,-25-25-15,0 25 0,0-25 16,1 25-16,-26-25 0,25 0 16,-49 24-16,24-24 0</inkml:trace>
  <inkml:trace contextRef="#ctx0" brushRef="#br0" timeOffset="841435.3709">28476 8111 0,'0'0'16,"-25"0"-16,0 0 15,0 25-15,1-25 16,-1 0 31,0 0-16,0 0 0,25 25 16,25-25-31,0 0-1,0 0-15,-1 0 16,1 0-16,0 0 0,25 25 16,-1-25-16,-24 0 0,0 0 15,0 24-15,49-24 16,-49 0-16,24 0 0,-24 0 0,25 0 16,-1 0-16,26 0 15,-26 0-15,1 0 0,0 25 0,-25-25 16,49 0-16,-24 0 0,-26 0 15,26 0-15,-25 0 0,24 25 16,26-25-16,-50 0 0,24 0 16,-24 0-16,25 0 0,24 25 15,-24-25-15,-1 0 0,1 0 0,-25 0 16,24 0-16,1 0 0,-25 25 16,-1-25-16,1 0 0,0 0 15,0 0-15,0 0 16,-1 0-1,1 0 1,-50 0 0,1 0-1,-1 0-15,-50 0 16,51 0-16,-1 0 0,-25-25 16,1 25-16,-1 0 0,-49-25 15,49 25-15,1 0 0,-1-25 0,0 25 16,-74 0-16,75-25 15,-1 25-15,1 0 0,-1 0 16,0 0-16,-49-24 0,49 24 0,26 0 16,-26 0-16,0 0 0,-24 0 15,49-25-15,-24 25 0,-1 0 16,25 0-16,-24 0 0,-26 0 16,26-25-16,24 25 0,-25 0 15,25-25-15,1 25 0,-26-25 16,0 25-16,26 0 0,-1 0 15,0-24-15,0 24 0,0 0 0,1 0 16,-1 0 0,50 0 31,24 0-32,-24 0-15,25 0 16,-26 0-16,51 0 0,-26 0 15,-24 0-15,25 24 0,-1-24 16,1 0-16,24 25 0,-24-25 16,0 0-16,-1 0 0,-24 0 15,74 0-15,-49 0 0,-1 25 0,1-25 16,0 0-16,24 0 0,25 25 16,-24-25-16,-26 0 0,1 0 15,24 25-15,-24-25 0,49 0 16,-49 24-16,-1-24 0,1 0 15,-25 0-15,49 0 0,-49 0 0,0 0 16,0 0 0,-1 0-16,1 0 15,-74 0 1,24 0 0,0 0-16,-25 0 0,1 0 15,24 0-15,-25 0 0,1 0 16,-1 0-16,-49 0 0,49 0 15,-24 0-15,24 0 0,1 0 16,-1 0-16,-74 0 0,75-24 16,-26 24-16,25 0 0,-24 0 15,-50 0-15,74 0 0,1 0 0,-26 0 16,26 0-16,-1 0 16,-49 0-16,74 0 0,-24 0 15,24 0-15,0 0 0,-49 0 16,49 0-16,0 0 0,0 0 0,0 0 15,1 0-15,-26 0 0,25 0 16,0 0-16,0 0 16,1-25-16,-1 25 15,50 0 17,-1 0-32,1 0 15,0 0-15,0 0 16,25 0-16,-26 0 0,1 25 15,0-25-15,0 0 0,74 0 16,-74 0-16,24 0 0,26 24 16,-26-24-16,100 0 0,-99 25 0,24-25 15,25 0-15,-24 0 0,-1 0 16,50 25-16,-49-25 0,-1 0 16,-24 0-16,-1 0 0,51 25 15,-51-25-15,1 0 0,-1 0 16,1 0-16,-25 0 0,74 25 15,-74-25-15,24 0 0,-24 0 0,25 0 16,-1 0-16,-24 0 16,0 24-16,0-24 0,0 0 15,-75 0 17</inkml:trace>
  <inkml:trace contextRef="#ctx0" brushRef="#br0" timeOffset="843592.1424">31899 9178 0,'0'0'0,"0"-25"0,0 0 16,0 0-16,0 1 16,25-1-16,-1 25 0,-24-25 15,25 25 1,-25 25-1,-25 24 1,25-24-16,0 0 16,0 0-16,-24 24 0,-1 1 15,25-25-15,0 0 0,0 24 16,0-24-16,-25 0 0,25 0 16,0-1-16,0-73 15,25 24 1,-25 0-16,0-24 0,25 24 15,-25-25-15,24 25 0,-24 1 16,25-1-16,-25 0 0,25 25 16,0-25-16,0 25 0,-1 0 15,1 0-15,0 25 16,-25 0-16,0 0 16,0-1-16,-25 26 15,0-50-15,25 25 0,-24-25 16,-1 25-16,-25-1 0,50 1 15,-25-25 1,25 25-16,0 0 0,50-25 16,-25 25-1,0-25-15,-1 0 0,1 24 16,0-24-16,0 0 0,0 0 16,-1 0-16,1-24 0,0 24 15,-25-25-15,25 25 0,-25-25 16,25 0-16</inkml:trace>
  <inkml:trace contextRef="#ctx0" brushRef="#br0" timeOffset="843851.5506">32345 9178 0,'0'0'16,"25"-25"-16,0 25 0,0 0 16,0 0-16,-1 0 0,26 25 15,-25-25 1,-25 25-16,0-1 0,0 1 15,-25 0-15,-25 0 16,26-25-16,-1 25 0,0-1 16,0-24-16,0 25 0,25 0 15,25 0 1,0-25-16,0 0 0,0 0 16,24 0-16,-24 0 15,0 0-15,-25-25 0,25 0 16,-25 0-16,0 1 0</inkml:trace>
  <inkml:trace contextRef="#ctx0" brushRef="#br0" timeOffset="843967.9944">32395 9203 0,'-25'0'16,"25"24"31,75-24-47,-125-24 0,124 73 0,-49-49 15,0 25-15,0-25 0,0 0 16</inkml:trace>
  <inkml:trace contextRef="#ctx0" brushRef="#br0" timeOffset="844639.3985">28203 8806 0,'0'-25'15,"0"0"1,0 50 15,-25 0-31,25-1 16,0 1-16,0 0 0,-25 49 15,25-49-15,-24 25 0,24-25 16,0 0-16,-25 49 0,25-24 16,0-26-16,0 1 0,-25 0 15,25 0-15,0 0 0,-25-1 16,25-48-1,0-26-15,0 25 16,0 0-16,25-24 0,0-26 16</inkml:trace>
  <inkml:trace contextRef="#ctx0" brushRef="#br0" timeOffset="844900.9169">28228 8781 0,'0'0'47,"-25"-50"-47,0 50 0,-24 50 0,24-25 15,0-1-15,0 1 0,0 0 16,25 0-16,-25 0 0,1-25 16,24-25-1,24 25-15,-24-25 16,25 0-16,0 0 0,25 1 16,-25-1-16,-1 0 0,1 0 15,0 25-15,0 0 16,0 0-16,-1 25 15,-24 0-15,25 0 0,0-1 0,-25 1 16,25 0-16,0 0 16,-25 0-16,24 24 0,1-49 15</inkml:trace>
  <inkml:trace contextRef="#ctx0" brushRef="#br0" timeOffset="845340.3208">28079 9376 0,'-25'0'0,"0"0"15,0 0 1,50 0 15,0 0-31,0-25 16,0 25-16,24 0 15,-24 0-15,0 0 16,0 0-16,24 0 0,-24 0 16,74 0-16,-24 0 0,-26 0 15,1 0-15,24 0 0,50 0 16,-74 0-16,0 0 0,24 0 16,-24 0-16,24 0 0,50 25 15,-49-25-15,-1 0 0,0 25 16,26-25-16,-26 0 0,100 25 15,-75 0-15,-25-25 0,25 24 16,-24-24-16,74 25 0,-75-25 0,-24 0 16,24 0-16,-24 0 0,-1 0 15,1 0-15,0 0 0,-26 0 16,1 0-16,-25-25 16,-25 25-1,-24-24 1</inkml:trace>
  <inkml:trace contextRef="#ctx0" brushRef="#br0" timeOffset="845563.7312">30386 9327 0,'0'0'0,"25"0"0,24 0 15,-24 0-15,0 0 16,0 24-16,24-24 0,-24 25 15,49 25-15,-49-25 0,0-1 16,0 1-16,0 0 0,-25 0 16,0 0-16,-25-1 0,0 1 15,-25-25-15,1 0 0,-50 25 16,49-25-16,-24 0 0,-1 0 16,1 0-16,-1 0 0</inkml:trace>
  <inkml:trace contextRef="#ctx0" brushRef="#br0" timeOffset="846444.7891">28203 9351 0,'0'-24'16,"-25"24"-1,50 0 17,-25-25-32,50 25 0,-26 0 15,1 0-15,74 0 16,-49 0-16,0 0 0,24 0 0,0 0 16,26 0-16,73 25 0,-74-1 15,1-24-15,-1 25 0,0-25 16,0 25-16,75 0 0,-100 0 15,1-25-15,-26 24 0,1-24 16,0 25-16,-26-25 0,-48 0 16,-26-25-1,0 1-15,26 24 16,-26-25-16,0 25 0,1 0 16,-50-25-16,24 25 0,26-25 0,-1 25 15,0 0-15,-74-25 0,75 25 16,-26 0-16,1-24 0,24 24 15,-24 0-15,-50-25 0,74 25 16,-24 0-16,24 0 0,1 0 16,-1-25-16,0 25 0,1 0 15,24 0-15,50 0 16,0 0 0,24 0-16,-24 0 0,74 0 15,-24 0-15,-1 0 0,0 0 16,1 0-16,-1 0 15,125 25-15,-125-25 0,25 0 0,1 25 16,-26-25-16,50 24 0,-99-24 16,24 0-16,-49 25 0,-74-25 15,24 0 1,-24 0-16,0 0 0,-1-25 16,-24 25-16,-75-24 0,100 24 15,-25 0-15,24 0 0,1 0 0,-75 0 16,99 0-16,1 0 0,24 0 15,0 24-15,0-24 0,50 0 32,0 25-32,0-25 0,49 0 15,-24 0-15,-1 0 0,26 0 16,-1-25-16,100 25 0,-75 0 16,25 0-16,-25 0 0</inkml:trace>
  <inkml:trace contextRef="#ctx0" brushRef="#br0" timeOffset="860016.219">11609 14064 0,'0'-25'31,"0"50"47,0 0-47,-25-25-31,25 50 0,0-26 0,0 1 16,-25 0-1,25 25-15,0-26 0,-25 1 16,25 0-16,0 0 0,0 0 16,0 0-16,0-1 0,0 1 15,0-50 1,0 1 0,0-1-16,0 0 15,25 0-15,-25 0 16,0 0-16,25 1 0,-25-1 15,0 0-15,25 25 0,-25-25 16,24 0-16,-24 1 0,25-1 16,0 0-1,0 50 17,-25 0-32,0-1 0,0 1 15,25 25-15,-25-25 16,0-1-16,0 1 15,0 0-15,24 0 0,-24 0 16,25-25-16,0 0 31,-25-25-31,25 0 16,-25 0-16,25 0 0,-25 1 16,24-26-16,1 25 15,-25 0-15,25 25 0,-25-24 16,0-1-16,25 0 0,0 25 15,-25-25-15,0 50 47,24 0-47,-24 0 0,0-1 16,0 1-16,0 25 16,0-25-16,0-1 0,0 1 0,0 0 15,0 0-15,0 0 0,0 0 16,0-1-16,25-24 0,-25 25 15,25-25 1,0 0-16,0 0 16</inkml:trace>
  <inkml:trace contextRef="#ctx0" brushRef="#br0" timeOffset="860403.3783">12278 14362 0,'25'-25'0,"-149"124"16,248-223-16,-149 174 0,50-125 0,0 75 15,-25-24-15,-25 24 32,0 0-17,1 0-15,24 24 16,-25-24-16,25 25 0,-25 0 16,25 0-1,0 0 1,25-25 15,0 0-31,-25-25 16,24 25-16,-24-25 0,25 25 0,-25 25 47,0 0-47,0 0 15,0-1-15,0 1 16,25-25-1,25-25 17,-26 1-32,1-1 15</inkml:trace>
  <inkml:trace contextRef="#ctx0" brushRef="#br0" timeOffset="860647.8205">12526 14287 0,'25'-49'62,"-74"123"-62,73-99 0,-24-24 16,-24 49-1,-1 25-15,0-1 16,0 1 0,25 0-16,0 0 15,0 0-15,0 0 16,25-25-16,-25 24 0,25-24 0,-25 25 15,25-25-15,-1 0 16,1-25-16,0 1 16,0-26-16</inkml:trace>
  <inkml:trace contextRef="#ctx0" brushRef="#br0" timeOffset="861234.8445">12700 14163 0,'0'-99'46,"-25"273"-46,50-249 0,-25-49 16,0 149-16,0 25 16,0-25-16,0-1 15,0 1-15,-25 0 0,25 25 16,-25-1-16,25 1 16,0-25-16,0 0 15,0-1-15,0 1 16,0 0-16,25-25 15,-25-25 1,25 0 0,-25 1-16,25-1 0,0 0 15,-25 0-15,24 0 0,1 0 16,0 1 0,-25 48-1,0 1 1,0 0-16,0 0 15,0 0-15,0 0 16,0-1-16,25-24 16,-25 25-16,25-25 15,-1 0-15,1 0 16,0-25-16,0-24 16,0 24-16,-25 0 15,24 0-15,-24 0 16,0 1-16,0-1 15,-24 25 1,-1 0 0,0 25-16,0-25 15,25 24-15,0 1 16,-25 0-16,25 0 0,0 0 16,0 0-16,25-1 15,0-24-15,0 0 16,0 0-1,-1 0-15</inkml:trace>
  <inkml:trace contextRef="#ctx0" brushRef="#br0" timeOffset="861623.9834">13221 14213 0,'25'0'15,"-25"-25"-15,-25 25 47,0 0-47,25 25 16,0 0-16,-25-25 15,25 25-15,0-1 16,0 1-16,25-25 16,-25 25-16,25-25 15,-25 25-15,25-25 16,-25 25 0,0 0-1,0-1-15,-25-24 16,0 25-16,25-50 31</inkml:trace>
  <inkml:trace contextRef="#ctx0" brushRef="#br0" timeOffset="861867.6647">13370 14163 0,'0'-49'15,"25"49"-15,-199 248 0,323-447 16,-100 125-16,-49 49 0,25 25 0,-25-25 15,0 50 1,0 25 0,0-25-16,-25-1 15,25 1-15,0 0 0,-24 0 16,24 24-16,0-24 16,0 0-16,0 0 0,0 0 15,0 0-15,0-1 0,0 1 16,-25-25-1</inkml:trace>
  <inkml:trace contextRef="#ctx0" brushRef="#br0" timeOffset="862018.8304">13320 14312 0,'-25'-25'31,"50"100"-31,-25-125 0,25 1 0,0 49 0,0 0 15,-1 0-15,26 0 16,-25 0-16,0 0 0</inkml:trace>
  <inkml:trace contextRef="#ctx0" brushRef="#br0" timeOffset="862483.4024">13593 14362 0,'-50'-50'15,"100"100"-15,-50-75 16,25 25-16,-25-25 16,0 0-16,0 1 15,-25 24 1,-25 0 0,50 24-1,-24-24-15,24 25 0,-25-25 16,25 25-16,0 0 0,0 0 15,0 0 1,25-25-16,-1 0 0,1 0 16,0 0-1,-25-25-15,25 25 0,-25-25 16,25 25-16,-25-25 0,24 0 16,1 0-16,0 25 0,-25 25 46,0 0-30,0 0-16,0 0 16,0-50 15,25 0-31,-25 0 16,0 0-16,25 1 15,-1-1-15,1 25 0,0-25 16,-25 0-16,25 0 0,0 25 15</inkml:trace>
  <inkml:trace contextRef="#ctx0" brushRef="#br0" timeOffset="863557.6798">14436 14139 0,'0'0'0,"-24"0"31,-1 24-15,0-24 0,0 25-1,25 0-15,-25-25 16,25 25-16,0 0 0,0-1 16,0 1-1,25 25-15,-25-25 16,25 0-1,25-25-15,-50 24 0,24-24 16,1 0-16,0-24 16,0-1-16,0 25 0,-1-50 15,-24 25-15,25 0 16,-25 1-16,0-1 16,-25 50 30,1-25-30,24 24-16,0 1 0,0 0 16,24 0-1,-24 0-15,25-25 0,0 0 16,0 0 0,0 0-16,-1-25 15,-24 0-15,0 0 0,0 0 16,0 1-16,-24-1 15,-1 25 1,0 0-16,25 25 31,25-25-15,-25 24-16,25-24 0,-1 0 16</inkml:trace>
  <inkml:trace contextRef="#ctx0" brushRef="#br0" timeOffset="864000.4027">14883 14312 0,'99'-74'47,"-273"148"-47,249-74 0,24-99 0,-99 74 16,-25 25 0,0 0-16,1 0 15,-1 0-15,0 25 16,0 0-16,0 0 15,25 24 1,-24-49-16,24 25 0,0 0 16,24 0-1,1-25-15,0 0 0,0 0 16,0 0-16,-1-25 0,1-25 16,0 25-16,0 1 15,0-26-15,-1 50 0,-24-25 16,25 0-16,-25 1 0,25-1 15,-25 0-15,25 25 0,-25-25 16,-25 25 15,25 25-31,-25 25 16,25-26-16,0 1 0,-25 0 16,25 0-16,0 24 0,0-24 15,0 0 1,25-25-16,0 0 0,0 0 15,0-25-15,-1 25 16,1 0-16</inkml:trace>
  <inkml:trace contextRef="#ctx0" brushRef="#br0" timeOffset="864152.777">15255 14287 0,'25'-24'15,"-50"48"-15,25 26 63,0-25-63,0-50 31,0-25-15,0 26-16,0-1 0,0 0 15</inkml:trace>
  <inkml:trace contextRef="#ctx0" brushRef="#br0" timeOffset="864611.8431">15255 14188 0,'0'-25'16,"0"75"30,0-75-46,25 50 16,-1 0-16,1-25 16,0 0-16,0 0 0,0 0 15,0 0-15,-1 0 0,1 0 16,0 0-16,0 0 16,-25 25 15,25-25-16,-1 0 1,-24-25-16,25 0 16,-25 0-1,0 0-15,0-24 16,-25 24-16,1 25 16,-1 0-1,0 0-15,25 50 16,-25-26-16,25 1 15,0 0-15,0 25 0,0-26 16,0 26-16,0 0 0,0-1 16,0-24-16,0 25 0,0-25 15,-25 49-15,1-49 0,24 0 0,-25-1 16,0-24-16,25 25 16,-25 0-16,0 0 0,0-25 15,1 0-15,-1 0 16,0-25-16,0 0 0,25 0 15,-25 25-15</inkml:trace>
  <inkml:trace contextRef="#ctx0" brushRef="#br0" timeOffset="865496.1146">11460 14015 0,'-25'0'16,"25"-25"-16,-25 0 16,0 25-1,25-25-15,0 0 16,0 1-16,25-1 15,0 0-15,0 25 16</inkml:trace>
  <inkml:trace contextRef="#ctx0" brushRef="#br0" timeOffset="866047.2399">15379 13767 0,'0'0'0,"25"0"0,0 0 15,-1 0-15,1 0 16,0 0-1,0 0-15,-25 24 0,25-24 16,-25 25-16,0 25 0,0-25 16,0-1-16,0 1 15,0 0-15,0 0 0,-25 0 16</inkml:trace>
  <inkml:trace contextRef="#ctx0" brushRef="#br0" timeOffset="900331.4767">15925 14163 0,'-25'0'31,"25"-24"-31,0-1 78,25 25-62,-1 0-16,1 0 16,-25-25-16,50 25 0,-25 0 15,-1 0 1,1 0-16,0 0 0,0-25 15,0 25-15,-1 0 0,1 0 16,0 0-16,-50-25 78</inkml:trace>
  <inkml:trace contextRef="#ctx0" brushRef="#br0" timeOffset="900563.0323">16123 13940 0,'50'50'0,"-100"-100"0,75 50 16,-25 25-1,49-25-15,-24 25 16,0-25-16,0 25 0,0-1 15,-25 1-15,-25 0 16,0 0 0,0-25-1,25 25-15,-25-1 16,25 1 0</inkml:trace>
  <inkml:trace contextRef="#ctx0" brushRef="#br0" timeOffset="901058.8133">16718 13816 0,'0'0'0,"-24"0"0,-1 0 16,50 0 15,24 0-16,-24 0-15,0-25 0,0 25 16,-1 0-16,1 0 16,0 0-16,0 0 0,-25 25 31,0 0-15,0 0-16,0 0 15,0-1-15,0 1 16,0 0-16,0 0 0,0 0 15,0 24-15,0-24 16,0 0 0,0 0-16,0-1 15,0 1 1</inkml:trace>
  <inkml:trace contextRef="#ctx0" brushRef="#br0" timeOffset="901256.2468">16718 14213 0,'-24'0'0,"197"-25"0,-322 50 16,174-50-16,0 25 16,49 0-16,-49-25 15,0 25-15,0-24 0,0 24 16,-1 0-16,1 0 0,0 0 15,-25-25-15,25 25 0,0-25 16</inkml:trace>
  <inkml:trace contextRef="#ctx0" brushRef="#br0" timeOffset="901695.4686">17190 13742 0,'0'0'0,"24"0"47,1 0-47,0 0 15,0 0-15,0 0 16,-25 25 15,0-1-31,-25-24 16,25 25-16,0 0 16,-25 25-16,25-26 15,0 1-15,0 0 16,0 0-16,0 0 0,0-1 15,0 1-15,25-25 16,0 25-16,-1-25 0,-24 25 16,25-25-16,0 0 15,0-25 1,-25 0-16,25 0 16</inkml:trace>
  <inkml:trace contextRef="#ctx0" brushRef="#br0" timeOffset="901871.9362">17239 13915 0,'-25'0'16,"174"50"-16,-273-100 0,124 26 16,50 24-1,-25 0-15,-25-25 16,24 25-16,1 0 0,25 0 0,-50-25 15,25 25-15,-1 0 0,1 0 16</inkml:trace>
  <inkml:trace contextRef="#ctx0" brushRef="#br0" timeOffset="902323.1711">17611 13717 0,'0'0'0,"25"0"15,0 0 1,25 0-16,-26 0 16,1 0-1,0 0-15,0 0 31,-25 25-15,-25 0 0,0-25-16,25 24 0,0 1 15,-25 0-15,1-25 16,24 25-16,0 0 0,0-1 16,0 1-16,0 0 15,24 0-15,1 0 16,0-1-16,0-24 15,-25 25-15,25-25 16,-1 0-16,1 0 0,0 0 16,-25-25-1,25 25-15,-25-24 0,0-1 32,-25 25-32</inkml:trace>
  <inkml:trace contextRef="#ctx0" brushRef="#br0" timeOffset="902501.2273">17686 13891 0,'0'0'0,"-25"0"0,25-25 16,25 25 0,0 0-1,-1 0-15,1 0 0,0 0 16,0-25-16,24 25 0,-24 0 15,0 0-15,0 0 0,-25-25 16,25 25-16</inkml:trace>
  <inkml:trace contextRef="#ctx0" brushRef="#br0" timeOffset="902894.878">18083 13742 0,'24'0'31,"1"0"-15,0 0-16,25 0 0,-26 0 15,1 0-15,0 0 16,-25 25-16,0-1 31,-25-24-31,25 25 16,-25 0-1,1 0-15,24 0 16,-25-1 0,25 1-16,0 0 0,0 0 15,0 0-15,25-25 16,-25 24-16,49-24 16,-24 0-16,0 0 15,0 0-15,-1 0 16,1 0-16,0 0 0,0 0 15,-25-24 1,0-1 0,-25 25-16</inkml:trace>
  <inkml:trace contextRef="#ctx0" brushRef="#br0" timeOffset="903055.8069">18058 13940 0,'0'-25'15,"173"50"-15,-346-25 0,198-25 16,-1 25 0,26 0-16,-25 0 0,0 0 0,-1 0 15,26 0-15,0 0 0,-26 0 16,1 0-16</inkml:trace>
  <inkml:trace contextRef="#ctx0" brushRef="#br0" timeOffset="905897.4149">16495 13469 0,'-25'-25'16,"1"25"-1,24 50-15,0-25 16,0-1-16,0 1 0,0 0 16,0 0-16</inkml:trace>
  <inkml:trace contextRef="#ctx0" brushRef="#br0" timeOffset="906380.557">18703 13543 0,'25'0'31,"-25"25"-31,24 0 15,-24 0-15,0 0 0,0-1 16,0 1-16</inkml:trace>
  <inkml:trace contextRef="#ctx0" brushRef="#br0" timeOffset="924067.4831">16346 14709 0,'-25'0'32,"50"-25"15,-50 25-1,1 25-14,-1-25-1,25 25-31,0 0 16,-25-25-1,25 25-15,0-1 16,0 1-1,25 0-15,0 0 32,-1-25-32,1 0 15,0 0-15,0 0 16,0 0-16,0-25 16,-25 0-1,0 0-15,24 25 16,-24-24-16,0-1 0,0 0 15,0 0-15,-24 25 16,24-25-16,-25 25 0,0-24 16,0 24-1,25 24 17</inkml:trace>
  <inkml:trace contextRef="#ctx0" brushRef="#br0" timeOffset="924718.8156">17041 14684 0,'0'-24'16,"-25"24"46,25 24-46,-25-24-16,25 25 0,-25-25 15,25 25-15,-24 0 16,24 0 0,0-1-1,24 1 1,1-25-16,0 0 16,-25 25-16,25-25 15,0 0-15,-1 0 16,1 0-16,0-25 15,-25 0-15,25 25 16,-25-24-16,0-1 0,0 0 16,0 0-16,0 0 15,-25 25 1,25-24-16,-25 24 0,0 0 16,1 0-1</inkml:trace>
  <inkml:trace contextRef="#ctx0" brushRef="#br0" timeOffset="925361.1956">17983 14635 0,'-24'0'15,"-1"0"1,0 25 15,0-25-31,25 24 16,-25 1-1,25 0 1,0 0 0,0 0-16,25-1 15,-25 1 1,25-25-16,0 0 15,0 0-15,-1 0 16,1-25-16,0 25 16,0-24-16,-25-1 15,0 0-15,0 0 16,-25 0 0,25 1-16,-25 24 15,25-25-15,-25 25 0,1 0 16</inkml:trace>
  <inkml:trace contextRef="#ctx0" brushRef="#br0" timeOffset="925951.2782">18579 14610 0,'-25'0'0,"0"25"31,25 0 16,-25-25-47,25 24 16,-25-24-16,25 25 0,0 0 15,0 0 1,25 0-16,0-25 16,-25 24-16,25-24 15,0 0-15,0 0 16,-1 0-16,-24-24 15,25 24-15,0 0 0,-25-25 16,0 0-16,25 0 16,-25-24-16,0 24 15,0 0 1,-25 25-16,0 0 0,0 0 16</inkml:trace>
  <inkml:trace contextRef="#ctx0" brushRef="#br0" timeOffset="926357.3437">19273 14610 0,'0'25'78,"0"0"-78,-25-1 16,25 1-16,0 0 16,25-25-16,-25 25 0,25-25 15,0 0-15,0 0 0,-1 0 16,1 0-16,0-25 0,0 25 16,-25-25-16,25 0 15,-25 1-15,0-1 0,-50 0 16,25 25-16,0-25 0,-24 25 15</inkml:trace>
  <inkml:trace contextRef="#ctx0" brushRef="#br0" timeOffset="933424.1187">16073 15280 0,'25'-25'234,"0"25"-218,0 0-1,0 0 1,-1 0-16,1 0 16,25 25-16,-25-25 15,-1 0 1,1 0-16,0 0 16,0 0-1,-50 0 110,25 24-109,0 1 62,-25-25-62,25 25-1,0 0 16,0 0-15,25-25 0,-25 25-1,0-1 1,25-24 0,-25 25-1,0 0 16,25-25-31,-25 25 16,0 0 15,0-1-15,25-24 15,-25 25-31,0 0 16,0 0 15,0 0-15,0-1-1,24 1 17,-24 0-17,0 0 16,0 0-31,0-1 32,0 1-17,0 0 1,0 0 15,0 0-15,0-1 15,0 1 0,0 0 47,25-25-46,-25-25-32,25 0 15,0 25 1,-25-24-16</inkml:trace>
  <inkml:trace contextRef="#ctx0" brushRef="#br0" timeOffset="934187.2527">16495 15974 0,'25'0'47,"0"-25"-32,0 25-15,-1 0 16,1 0 0,-25-24-16,25 24 31</inkml:trace>
  <inkml:trace contextRef="#ctx0" brushRef="#br0" timeOffset="937094.6153">16867 15255 0,'-25'0'15,"50"0"220,0 0-235,0 0 15,0 0 1,-1 0 0,1 0-1,0 0-15,0 0 16,-25 25 0,25-25-16,-25 24 125,-25-24-110,50 0 48,-25 25 15,24-25-47,-24 25-15,0 0-1,0 0 1,0 0 0,0-1-1,0 1-15,0 0 16,0 0-1,0 0 1,0-1 0,0 1-1,0 0-15,0 0 16,0 0 0,0-1-1,0 1 1,25-25-1,-25 25-15,0 0 16,0 0 0,0-1-1,0 1 1,0 0 0,0 0 15,0 0 47,25-25 16,0 0-63,0 0-15,-1 0-1,1 0-15,0 0 16,0 0-16,0 0 15,-1 0 1,1 0-16,0 0 16,-25-25 62</inkml:trace>
  <inkml:trace contextRef="#ctx0" brushRef="#br0" timeOffset="937842.8379">17537 15255 0,'0'-25'16,"25"25"15,0 25-15,-1-25 0,1 0-16,0 0 0,0 0 15,0 0-15,-1 0 16,1 0-16,0 0 15,0 0-15,0 0 16,-1 0-16,1 0 0,-25 25 94</inkml:trace>
  <inkml:trace contextRef="#ctx0" brushRef="#br0" timeOffset="938623.4156">17884 15280 0,'0'24'78,"0"1"-63,0 0 17,0 0-32,0 0 15,0 0 17,25-25-32,-25 24 0,0 1 15,0 0 1,0 0-1,25 0-15,-25-1 16,0 1 0,0 0-1,0 0 1,0 0-16,0-1 16,0 1-1,0 0 1,0 0-1,0 0 1,0-1-16,0 1 16,0 0-1,0 0 1,0 0 15,0-1-15,25-24 46,-1 0-15,1 0-31,0 0-1,0 0 1,0 0-16,-1 0 0,1 0 16,0 0-16,0 0 15,0 25-15,-1-25 16,1 0 0,-50 0 15,1-25-16,24 1 1</inkml:trace>
  <inkml:trace contextRef="#ctx0" brushRef="#br0" timeOffset="940038.5003">18355 15205 0,'0'0'0,"25"0"47,0 0-47,0 0 16,-25 25 0,25-25-16,-1 0 0,1 0 15,0 0-15,0 0 16,25 0-16,-26 0 15,1 0-15,0 0 16,-25 25 15,0 0 79,-25-25-110,25 24 15,0 1 1,0 0 0,0 0-1,25 0-15,-25 0 16,0-1-16,0 1 15,25-25-15,-25 25 0,0 0 16,0 0 0,25-25-16,-25 24 0,0 1 15,0 0 1,0 0 0,0 0-1,0-1 1,0 1-1,0 0 1,0 0 0,0 0-16,0-1 15,0 1 1,0 0 0,0 0-1,0 0-15,0-1 47,0-48 16,24 24-48,1 0 1,0 0-1,0 0 1,0 0 0,-1 0-1,1 0-15,0 0 16,0 0 0,0 0-1,-25-25 32,24 25-31,-24-25-1</inkml:trace>
  <inkml:trace contextRef="#ctx0" brushRef="#br0" timeOffset="941498.7655">19224 15156 0,'0'0'0,"-25"0"0,25-25 15,25 25 32,24 0-31,-24 0-1,-25 25-15,25-25 16,24 0-16,-24 0 16,0 0-16,0 0 0,0 0 15,-25 24 1,0 1 93,0 0-93,0 0-1,0 0 1,0-1 0,0 1-16,0 0 15,0 0 1,0 0-16,0 0 16,0-1-16,24 1 15,-24 0-15,0 0 16,25 0-16,-25-1 15,0 1-15,0 0 16,0 0 0,0 0-1,0-1 1,0 1 0,0 0-1,0 0 16,0 0 32,25-25-47,-25 24 30,25-24-14,0 0-32,0 0 15,-1 0 1,-24 25 0,25-25-16,0 0 31,0 0-16,0 0 1,-1 0 15,-24 25-15,25-25-16,-50 0 78</inkml:trace>
  <inkml:trace contextRef="#ctx0" brushRef="#br0" timeOffset="946141.8911">16644 15949 0,'25'0'93,"0"-24"-77,-1 24 0,1 0-1,-25-25 32</inkml:trace>
  <inkml:trace contextRef="#ctx0" brushRef="#br0" timeOffset="946767.7602">16768 15379 0,'25'0'16,"-25"25"109,0 0-110,0-1-15,25 26 16,-25-25 0,0 0-16,0-1 0,0 26 15,0-25 1,0 0-16,-25-1 0,25 1 15,0 25-15,0-25 0,0-1 16,0 1-16,0 0 16,0 0-16</inkml:trace>
  <inkml:trace contextRef="#ctx0" brushRef="#br0" timeOffset="947391.2051">17512 15329 0,'0'25'0,"-25"0"16,0 0 0,25 0-1,0-1 1,0 1-16,25 0 16,-25 0-16,0 0 0,0-1 15,0 26-15,0-25 16,0 0-16,0-1 15,0 26-15,0 0 0,0-26 16,0 1-16,0 0 16,0 0-16,0 0 0</inkml:trace>
  <inkml:trace contextRef="#ctx0" brushRef="#br0" timeOffset="948074.7976">18331 15329 0,'0'25'16,"0"0"-1,0 0-15,0 0 16,0-1-16,0 1 15,0 25 1,0-25-16,0-1 16,0 1-16,0 0 0,0 25 15,0-26-15,0 1 0,0 0 16,0 0-16,0 0 0,24-1 16,-24 1-16,0 0 0,0 0 15</inkml:trace>
  <inkml:trace contextRef="#ctx0" brushRef="#br0" timeOffset="948739.2429">19149 15230 0,'25'0'46,"-25"25"-46,0 0 0,0-1 16,0 1-16,0 0 16,0 0-16,-25 0 15,25 0-15,0-1 0,-25 1 16,25 0-16,0 0 0,0 0 16,0 24-16,0-24 0,0 0 15,0 0-15,0-1 0,25 1 0,-25 25 16,0-25-16,25-25 15,-25 24-15,0 1 0</inkml:trace>
  <inkml:trace contextRef="#ctx0" brushRef="#br0" timeOffset="949675.0772">19149 15850 0,'25'0'31,"0"0"-15,0 0 0,-1 0-16,26 0 15,-25 0-15,0 0 16,-1 0-16</inkml:trace>
  <inkml:trace contextRef="#ctx0" brushRef="#br0" timeOffset="951927.2488">16694 14585 0,'0'25'0,"0"0"31,24-25-31,-24 25 16,0-1-1,0 1-15,0 0 16,0 0-16,0 0 16,0-1-1,0 26-15,0-25 16,0 0-1,0-1-15,0 1 0,0 0 16,0 0-16,0 0 0,0-1 16,0 1-16,0 0 15,0 0-15,0 0 16,0-1-16,25 1 0,-25 0 16,0 25-16,0-26 15,0 1-15,0 0 16,0 0-16,0 0 15,0 0-15,0-1 16,0 1-16,25 0 16,-25 0-16,0 0 15,0 24-15,0-24 16,0 0-16,0 0 0,0-1 16,25 1-16,-25 0 0,0 0 0,0 0 15,0-1-15,0 26 16,0-25-16,25 0 0,-25-1 15,0 1-15,0 0 0,0 25 0,0-26 16,0 1-16,0 0 0,0 0 16,0 0-16,0-1 0,0 1 15,0 0-15,0 0 16,0 0-16,0-1 0</inkml:trace>
  <inkml:trace contextRef="#ctx0" brushRef="#br0" timeOffset="952995.2982">17314 14511 0,'24'25'31,"-24"-1"-15,0 1-16,0 0 16,0 0-16,0 0 15,0-1-15,0 1 16,0 0-16,0 0 15,0 24-15,0-24 16,0 0-16,0 0 0,0 0 16,0 24-16,0-24 0,0 0 15,0 0-15,0 24 16,0-24-16,0 0 0,0 0 16,25-1-16,-25 1 15,0 0-15,0 0 0,0 0 0,0-1 16,25-24-16,-25 50 15,0-25-15,0 0 16,0 0-16,0-1 0,0 1 16,25-25-16,-25 25 0,0 0 15,0 0-15,0-1 16,0 1-16,0 0 16,0 0-16,0 0 15,0-1-15,0 1 16,0 0-16,0 0 15,0 0-15,0-1 16,0 1-16,0 0 16,0 0-16,0 0 0,0-1 15,0 1-15,0 0 0,0 0 16,0 24-16,0-24 0,25 0 16,-25 0-16,0 0 0,0-1 0,0 26 15,0 0-15,0-26 0,0 1 16,0 25-16,0 0 0,0-1 15,0-24-15,0 0 0,0 0 16</inkml:trace>
  <inkml:trace contextRef="#ctx0" brushRef="#br0" timeOffset="954170.5618">18107 14387 0,'25'0'16,"-25"25"15,0-1-31,0 1 15,25 25 1,-25-25-16,25-1 16,-25 1-16,25 0 15,-25 0-15,0 0 16,0-1-16,0 1 16,0 25-16,0-25 0,0-1 15,0 1-15,0 0 0,0 25 16,0-26-16,0 1 0,0 0 15,0 0-15,0 0 0,0 24 16,0-24-16,24 0 0,-24 0 16,0-1-16,0 26 0,0-25 15,0 0-15,0-1 0,-24 26 16,24-25 0,0 0-16,24 24 15,-24-24-15,0 0 16,0 0-16,0 0 15,0-1-15,0 1 0,0 0 16,0 25-16,0-26 0,0 1 16,0 0-16,0 0 15,0 0-15,0-1 0,0 1 0,0 0 16,25 0-16,-25 0 16,0 24-16,0-24 0,0 0 0,25 0 15,-25-1-15,0 1 16,0 0-16,0 0 0,0 0 15,0-1-15,25 26 0,-25-25 16,0 0-16,0-1 0,0 1 16,0 0-16,0 25 0,0-25 15,25-25-15,-25 24 0</inkml:trace>
  <inkml:trace contextRef="#ctx0" brushRef="#br0" timeOffset="955219.6139">18976 14387 0,'0'25'16,"0"-1"-1,24-24-15,-24 25 16,25-25 0,-25 25-16,0 0 15,0 0-15,0-1 0,25 1 16,-25 0-1,0 0-15,0 0 0,0-1 16,0 1-16,0 25 16,0-25-16,0-1 0,0 1 15,0 0-15,0 0 0,-25 24 16,25-24-16,0 0 0,0 0 16,0 0-16,0 24 0,0-24 15,0 0-15,0 0 0,0-1 16,0 1-16,25 0 0,-25 0 0,0 0 15,0-1-15,0 1 0,25 0 16,-25 0-16,0 0 0,0 0 16,0-1-16,0 1 15,25 0-15,-25 0 16,0 0-16,0-1 0,0 1 16,0 0-16,24 0 15,-24 0-15,0-1 0,0 1 16,0 0-16,0 0 15,0 0-15,0-1 0,0 26 16,0 0-16,0-26 16,0 26-16,0 24 0,0-49 15,0 0-15,25 49 16,-25-49-16,0 0 0,0 25 0,25-26 16,-25 1-16,0 50 15,0-50-15,0 24 0,0-24 0,0 25 16,0-1-16</inkml:trace>
  <inkml:trace contextRef="#ctx0" brushRef="#br0" timeOffset="962575.1626">21555 14188 0,'0'0'0,"0"-25"0,0 1 15,0-1 1,0 0 0,0 50 46,0 0-62,0-1 16,0 1-16,0 0 0,0 0 15,0 0-15,0-1 0,0 1 16,25-25-16,-25 25 0,0 0 16,0 0-16,25-25 0</inkml:trace>
  <inkml:trace contextRef="#ctx0" brushRef="#br0" timeOffset="963110.8518">22845 14015 0,'0'-25'16,"0"50"15,0-1-15,0 1-16,0 0 0,0 0 16,0 24-16,0-24 15,0 0-15,0 0 16,0 0-16,0-1 15,0 1-15</inkml:trace>
  <inkml:trace contextRef="#ctx0" brushRef="#br0" timeOffset="963525.0904">23688 14064 0,'0'0'0,"25"0"16,-25 25 15,0 0-31,0 0 16,25-1-16,-25 1 0,0 0 15,0 0-15,0 0 16,0 24-16,0-24 16,0 0-1</inkml:trace>
  <inkml:trace contextRef="#ctx0" brushRef="#br0" timeOffset="963957.0321">24631 14039 0,'0'25'32,"0"0"-32,0 0 15,0 0-15,25-25 0,-25 24 16,0 1-16,0 0 0,0 0 16,0 0-16,0-1 0,0 1 15</inkml:trace>
  <inkml:trace contextRef="#ctx0" brushRef="#br0" timeOffset="964275.2183">25549 14015 0,'0'24'15,"0"26"1,0-25-1,0 0-15,0 24 0,0-24 16,0 25-16,0-26 0,0 1 16,0 0-16,0 0 0,-25 0 15</inkml:trace>
  <inkml:trace contextRef="#ctx0" brushRef="#br0" timeOffset="967177.9218">21158 15875 0,'0'0'0,"-24"0"16,48 0 125,1 0-126,0 0 1,0 0 0,0 0-16,-1 0 15,1 0 1,0 0-16,0 0 0,0 0 15,-1 0-15,1 0 16,0 0-16,0-25 0,0 25 16,-1 0-1,1 0 1,0 0-16,0 0 16,0 0-1,-1 0-15,1 0 31,-25-25-15,25 25 0,-25-24-1,0-1 17,0 0-1,0 0 0,0 0-31,0 1 31,0-1-15,0 0 0,0 0-1,0 0 1,-25 25-1,25-24 1,0-1 0,0 0-16,0 0 31,0 0 0,0 1-15,-25 24-16,25-25 15,0 0 1,0 0 0,0 0-1,0 0 1,0 1 0,0-1-1,0 0 1,0 0-1,0 0 1,0 1 0,0-1-1,0 0 1,0 0 0,0 0-1,0 1 1,0-1-16,0 0 15,0 0-15,25 25 16,-25-25-16,0 1 16,0-1 15,0 0 0,0 0 47</inkml:trace>
  <inkml:trace contextRef="#ctx0" brushRef="#br0" timeOffset="967763.4397">21679 14858 0,'0'0'16,"0"-25"-1,0 0 126,25 25-141,0 0 31,0 0-31,0 0 16,-1 0-1,1 0 1,0 0-16,0 0 16,0 0-16,-1 0 15,1 0-15,0 0 16,0 0-16,0 0 16,-1 0-16,1 0 15,0 0-15,0 0 16,0 0-16,-1 0 0,1 0 15,0 0-15,0 0 0,0 0 16,-1 0 0,1 0-16,0 0 15,0 0 1,0 0 15,-1 0-15</inkml:trace>
  <inkml:trace contextRef="#ctx0" brushRef="#br0" timeOffset="969732.6679">22423 15776 0,'0'-25'0,"25"25"16,0 0 15,0 0-15,0 0 0,-1 0-1,1 0-15,0 0 16,25-25-16,-26 25 15,1 0-15,0 0 16,25 0-16,-25 0 16,-1 0-1,1 0 1,-25-25 15,0 1-15,0-1-16,0 0 15,0 0 1,-25 0-16,25 1 16,0-1-1,0 0-15,0 0 16,0 0-16,0 1 16,0-1-16,0-25 15,0 25-15,0 0 0,0-24 16,0 24-1,0 0-15,-24 0 16,24 1-16,0-1 16,-25 25-16,25-25 0,0 0 15,-25 0-15,25 1 16,0-1-16,-25 25 16,25-25-16,0 0 15,0 0 1,0 1-1,0-1 1,0 0 0,0 0-1,-25 25 1,25-25-16,25 25 78,0 0-47,-25 25-31,25-25 16,0 0-16,-1 0 16,1 25-1,0-25-15,0 0 0,0 0 16,-1 0-16,1 0 15,25 0-15,-25 0 0,-1 0 16,1 0-16,0 0 0,25 0 16,-26 0-16,1 0 15,-50 0 32,25 25-16,25-25-15,0 0 0,0 0-1,0 0 1,-50 0 15,0-25-15</inkml:trace>
  <inkml:trace contextRef="#ctx0" brushRef="#br0" timeOffset="971091.1394">23391 15801 0,'25'0'94,"-1"0"-94,26 0 16,-25 0-16,0 0 15,-1 24-15,1-24 16,0 0-16,0 0 15,0 0-15,-1 0 0,1 0 16,0 0-16,0 0 16,0 0-16,-1 0 15,1 0 1,0 0 15,-25-24-31,0-1 31,0 0-31,0 0 16,0 0 0,0 1-16,0-1 15,0 0-15,0 0 0,0 0 16,0 1-16,0-1 16,0-25-16,0 25 0,0 1 15,0-1-15,0 0 16,0 0-16,0 0 15,0 0-15,-25 1 16,25-1-16,0 0 16,0 0-16,0 0 0,0 1 15,0-1-15,-25 25 16,25-25-16,0 0 0,-24 0 16,24 1-16,-25-26 15,25 25 1,-25 0-16,25 1 15,0-1 1,-25 25 62,50 0-15,0 0-48,0 0 1,-1 0-16,1 0 0,0 0 16,0 0-16,0 0 15,24 0-15,-24 0 0,-25 25 16,25-25-16,0 0 0,0 0 15,-1 0-15,1 0 0,0 0 16,0 0 0,0 0 46,-25-25-46</inkml:trace>
  <inkml:trace contextRef="#ctx0" brushRef="#br0" timeOffset="972219.0811">24358 15850 0,'25'0'62,"0"0"-46,0 0-1,-1 0-15,1 0 0,0 0 16,0 0-16,24 0 16,-24 0-16,0 0 15,0 0 1,0 0-16,-1 0 16,1 0-1,0 0 1,-25-25-1,0 1 1,0-1 15,0 0-31,0 0 16,0 0-16,0 1 0,0-1 16,0 0-16,0 0 15,0 0-15,0 1 0,0-1 16,0 0-16,0-25 15,0 26-15,0-1 16,0 0-16,0-25 16,0 25-16,0 1 0,0-26 15,0 25-15,0 0 0,0 1 16,0-1-16,0 0 0,0 0 16,0 0-16,0 1 15,0-1 1,0 0 15,-25 25-15,25-25-1,0 0 1,0 1 15,25 24 16,0 0-31,0 0-16,-1 0 0,1 0 15,0 24-15,0-24 16,0 0-16,0 0 16,-1 0-16,1 0 15,-25-24 1</inkml:trace>
  <inkml:trace contextRef="#ctx0" brushRef="#br0" timeOffset="973327.5759">25177 15875 0,'0'25'32,"25"-25"-17,-1 0-15,1 0 16,25 0 0,-25 0-16,-1 0 0,26 0 15,-25 0 1,0-25-1,-1 25-15,1 0 16,0-25-16,0 25 31,-25-25-15,0 1 0,0-1-1,0 0 1,0 0-16,0 0 15,0 1 1,0-1-16,0 0 16,0 0-16,0 0 15,0 1-15,0-26 0,0 25 16,0 0-16,25 1 0,-25-1 16,0 0-16,0 0 0,0 0 15,-25 0-15,25 1 16,0-1-16,0 0 15,0 0-15,0-24 16,0 24-16,-25 25 0,25-25 16,0 0-16,0 0 15,0 1 1,-25 24 0,25-25-16,0 0 15,0 0 32,0 0-16,25 25 32,0 0-48,0 0-15,24 0 16,-24 0-16,0 0 0,0 0 0,24 0 16,-24 0-16,49 0 0,-49 25 15,25-25-15,-25 0 0,0 0 16,-1 0-16,-24-25 31,-24 25-31</inkml:trace>
  <inkml:trace contextRef="#ctx0" brushRef="#br0" timeOffset="973871.5023">25078 15056 0,'0'-24'16,"24"24"-1,-24 24 48,0 1-48,0 0-15,0 0 16,0 0-16,-24-1 16,24 26-16,0-25 15,0 0-15,-25-25 0,25 24 0,0 1 16,0 25-16,0-25 0,0 0 15,0-1-15,0 1 0,0 25 16</inkml:trace>
  <inkml:trace contextRef="#ctx0" brushRef="#br0" timeOffset="973999.3101">25053 15726 0,'49'223'63,"-98"-471"-63,98 521 0,-98-521 0,98 521 15</inkml:trace>
  <inkml:trace contextRef="#ctx0" brushRef="#br0" timeOffset="974544.1754">24284 15032 0,'0'0'0,"0"-25"0,-25 25 31,0 0 0,25 25-31,-25-1 16,25 1-16,0 0 16,-24 0-16,24 0 15,0-1-15,0 1 0,0 25 16,0-25-16,0-1 0,0 26 0,-25 0 15,25-25-15,0-1 0,0 26 16,0 0-16,0-26 0,0 26 16,0-25-16,0 0 0,0-1 15,0 26-15,0-25 0,0 0 16</inkml:trace>
  <inkml:trace contextRef="#ctx0" brushRef="#br0" timeOffset="975132.4971">23242 14908 0,'-25'-25'0,"25"50"47,0-1-47,0 1 16,0 25-16,-25-25 15,25-1-15,0 1 0,0 0 16,0 0-16,0 24 0,0 1 16,0-25-16,0 24 0,0-24 15,25 50-15,-25-26 0,25-24 16,-25 25-16,0-25 0,0 24 15,0 1-15,0-1 0,0-24 16,0 0-16,0 0 0</inkml:trace>
  <inkml:trace contextRef="#ctx0" brushRef="#br0" timeOffset="975839.0822">22175 14883 0,'0'25'63,"0"-1"-63,25 1 15,-25 0 1,0 0-16,0 0 0,0-1 16,0 51-16,0-50 0,0 24 15,0-24-15,0 25 0,0 24 16,25-49-16,-25 25 0,0-26 16,0 26-16,0-25 0,0 49 15,0-49-15,0 25 0,0-26 16</inkml:trace>
  <inkml:trace contextRef="#ctx0" brushRef="#br0" timeOffset="994025.354">22250 14015 0,'0'24'79,"-25"-24"-64,25 25 1,0 0-1,0 0-15,0 0 16,0 24-16,0-24 16,0 0-16,0 0 15,0-1-15,0 26 0,0-25 16,0 0-16,0 0 16,0 24-16,0-24 15,0 0-15,0 0 0,-25 24 16,0-24-1,25 0-15,0 0 16,0 24-16,0-24 16,0 0-16,0 0 0,25-1 0,-25 1 15,0 0-15,0 0 0,0 0 16,0 24-16,0-24 16,0 0-16,0 0 0,0-1 15,0 1-15,0 0 0,0 0 16,0 0-16,0-1 15,25 1-15,-25 0 0,25 0 16,-25 0-16,0-1 16,0 1-16,25-25 0,-25 25 15,0 0-15,0 25 16,0-26-16,0 1 16,0 0-16,24 25 0,-24-26 15,0 1-15,0 0 16,0 0-16,0 0 0,0-1 15,0 1-15,0 0 0,0 0 16,0 0-16,0 24 0,0-24 16,0 0-16,0 0 15,0 24-15,0-24 0,0 0 16,0 0-16,0-1 16,25 26-16,-25-25 0,0 0 15,0 24-15,0-24 16,0 25-16,0-26 0,-25 1 0,25 25 15,0-25-15,0 24 16,0-24-16,0 0 0,0 0 0,0 0 16,0-1-16</inkml:trace>
  <inkml:trace contextRef="#ctx0" brushRef="#br0" timeOffset="994993.9353">23168 14188 0,'0'25'15,"0"0"1,0 0-16,-25-25 16,25 24-16,0 1 0,0 0 15,0 0-15,0 0 0,0 0 16,0-1-16,0 1 0,-25 25 16,25-25-16,0 24 0,0-24 15,0 0-15,0 24 0,0-24 16,0 0-16,0 0 0,0 0 15,0-1-15,0 26 0,0-25 16,0 24-16,0-24 0,0 0 16,0 0-16,0 49 0,0-49 15,0 0-15,0 0 0,0-1 0,0 26 16,0-25-16,0 0 0,0-1 16,0 1-16,0 0 0,0 25 15,0-25-15,0-1 16,0 1-16,0 0 0,0 0 15,0 0-15,0-1 16,0 1-16,0 25 0,25-25 16,-25-1-16,0 1 0,0 0 15,0 0-15,0 24 0,0-24 16,25 0-16,-25 0 0,0 0 16,0-1-16,0 51 0,0-50 0,0-1 15,0 1-15,0 25 0,0-1 16,0-24-16,0 0 0,0 0 15,0 0-15,0-1 0,0 26 16</inkml:trace>
  <inkml:trace contextRef="#ctx0" brushRef="#br0" timeOffset="1.02238E6">21704 2604 0,'0'-24'15,"0"-1"-15,0 0 16,0 0-1,25 25-15,-25-25 16,0 1-16,0-1 16,-25 25-1,0 0 1,0 0 0,1 0-16,-1 25 0,25-1 15,0 1-15,-25 0 0,25 0 16,0 0-16,0-1 15,25-24-15,0 25 16,-1 0-16,1-25 16,0 0-16,0 25 0,-25 0 15,25-25-15,-25 25 16,-25-25 0,0 0-16,0 24 15,0-24-15,1 25 0,-1-25 31,50-25-15</inkml:trace>
  <inkml:trace contextRef="#ctx0" brushRef="#br0" timeOffset="1.02278E6">21853 2604 0,'25'-24'31,"-199"148"-31,323-224 0,-99 76 15,-50 48 1,0 1 0,0 0-16,0 0 0,24 0 31,1-25-15,0 0-1,-25-25-15,25 0 0,-25 0 16,25 0-16,-25 1 0,24-1 15,-24 0-15,25 25 16,-25-25 0,0 50-1,0 0-15,25 24 16,-25-24-16,0 0 0,0 0 16,0 0-16,0 24 0,0-24 15,0 0-15,0 0 16,-25-25-16,0 49 0,25-24 15,-24-25 1,24 25-16,-25-25 16,25-25-16,0-24 15</inkml:trace>
  <inkml:trace contextRef="#ctx0" brushRef="#br0" timeOffset="1.02315E6">22250 2580 0,'25'0'16,"-25"24"15,0 1-31,0 0 0,0 0 16,0 0-1,0-50 16,24 25-15,-24-25-16,25 25 0,0-50 16,0 26-16,-25-1 0,25 25 15,-25-25-15,24 25 32,-24 25-17,0 0-15,0-1 0,25-24 16,-25 50-16,0-25 15,25-25-15,-25 25 16,25 0-16,0-25 16</inkml:trace>
  <inkml:trace contextRef="#ctx0" brushRef="#br0" timeOffset="1.02337E6">22746 2530 0,'25'-25'15,"-50"50"-15,75-75 0,-75 50 32,25 25-17,-25-25-15,0 0 0,0 0 16,0 50-16,1-25 0,-1-1 16,25 1-16,0 25 15,0-25-15,25-25 16,-25 25-16,24-25 0,26 0 15,-25 0-15,0 0 0,0-25 16</inkml:trace>
  <inkml:trace contextRef="#ctx0" brushRef="#br0" timeOffset="1.02383E6">23019 2307 0,'0'-25'16,"0"0"-1,0 50 1,0 0-16,0 0 16,0-1-16,0 51 0,0-50 15,0-1-15,0 1 0,0 0 16,0 25-16,0-1 16,0-24-16,0 0 0,0 0 15,0-50 16,0 0-31,0 0 0,0 0 16,25 1-16,-25-1 0,24-25 16,-24 25-16,25 25 15,-25-24-15,25 24 16,-25 24 0,25 1-1,-25 0-15,0 0 0,0 0 16,0-1-1,0 1-15,0 0 0,0 0 16,25-25 15,-25-25-15,24 25-16,-24-25 0,0 0 16,25 1-16,-25-1 0,25 25 0,-25-25 15</inkml:trace>
  <inkml:trace contextRef="#ctx0" brushRef="#br0" timeOffset="1.02465E6">23341 2530 0,'0'25'47,"-25"0"-47,25-1 15,0 1-15,0 0 16,0 0 0,0-75 15,0 25-31,0 1 16,25-1-16,-25 0 0,0-25 15,25 50-15,-25-24 16,25 24-1,0 0 1,-1 0-16,1 24 16,0-24-16,0 0 31,-25 25 0,-25 0-15,25 0-1,0 0-15,0-1 0,0 1 16,0 0-16,25 0 16,0-25-1,-1 0-15,1 0 16,0-25-16,0 25 0,-25-25 0,25 25 16,-25-49-16,0 24 15,0 0-15,-25 0 16,0 0-16,0 25 15,0 0 1</inkml:trace>
  <inkml:trace contextRef="#ctx0" brushRef="#br0" timeOffset="1.02499E6">23812 2480 0,'-49'0'31,"-50"0"-31,173 50 0,0-100 0,-148 125 16,74-50-16,0 24 16,0-24-1,0 0-15,25-25 16,-25-25 0,49 0-16,-49 0 15,25 1-15,-25-1 0,25 25 16,-25-25-16,25 0 0,0 0 15,-25 1-15,25 24 16,-25 24 0,0 1-1,0 0-15,0 0 0,0 24 16,0-24 0,0 0-16,0 0 0,24-25 15,-24 25-15,25-25 16,0 0-16,0 0 15,0-25-15</inkml:trace>
  <inkml:trace contextRef="#ctx0" brushRef="#br0" timeOffset="1.02528E6">24160 2505 0,'0'25'31,"0"0"-31,0-75 16,0 100-16,0-25 15,0-1-15,0 1 16,25-25-16,-25 25 0,24-25 16,1 0-1,0-25-15,-25 0 16,0 1 0,0-1-16,0 0 15,-25 0-15,0 0 0,1 25 16,-1 0-16,0 0 15,25 25 1,25 0 0,0-25-16,-1 0 15,1 0-15</inkml:trace>
  <inkml:trace contextRef="#ctx0" brushRef="#br0" timeOffset="1.02584E6">24408 2480 0,'-25'50'62,"50"-100"-62,-50 125 0,25-50 16,0-1-16,0 1 15,25-25-15,0 0 16,-1 0 0,1 0-16,0-25 0,-25 1 15,25-1-15,0-25 0,-1 25 16,-24 50 31,0 0-47,0 0 15,0 0-15,0-1 16,0 1-16,25-25 16,25 0-1,-25 0-15,-1 0 0,1 0 16,0-25-16,49 1 0,-49 24 15,0-25-15,0 25 0,-25-25 0,25 25 16,0-25-16,-25 0 16,0 1-16,-25-1 31,0 25-15,25 25-1,0-1 1,0 1-16,0 0 15,0 0-15,0 24 16,25-24-16,-25 0 0,25 0 16,-25 0-16,24 0 0,1-1 15,-25 1-15,0 0 16,-25-25-16,1 0 16,24-25-16,-50 0 15,25 25-15,25-49 0,0 24 16</inkml:trace>
  <inkml:trace contextRef="#ctx0" brushRef="#br0" timeOffset="1.0263E6">25995 2183 0,'0'0'15,"25"0"-15,-25-25 0,0 0 16,25 25-16,-50 50 31,0-25-31,25-1 0,-24 1 16,24 0-16,0 25 0,-25 24 15,25-49-15,0 24 0,0-24 16,0 25-16,0-1 0,-25-24 16,25 0-16,-25 0 15,0-75 1,0 25-16</inkml:trace>
  <inkml:trace contextRef="#ctx0" brushRef="#br0" timeOffset="1.02661E6">25797 2480 0,'-25'-24'16,"248"-26"46,-421 124-62,421-148 16,-198 74-16,0 0 0,0 0 0,-1 0 16,-24 25-1,-24 24 1,24 1-1,0-25-15,0 0 0,-25-25 16,25 24-16,0 1 0,0-50 31,0 1-31,0-1 16,25 0-16,-25 0 16,24-24-16,-24 24 0,25 0 15,-25 0-15,25 25 0,-25-25 0,25 25 16,0 0-16,-1 0 15,1 25-15</inkml:trace>
  <inkml:trace contextRef="#ctx0" brushRef="#br0" timeOffset="1.02721E6">26417 2406 0,'25'0'47,"-124"-25"-47,173 50 16,-74-25-16,-25 0 0,0 0 15,1 0-15,24 25 0,-25-25 16,25 25-16,0-1 0,0 1 16,0 0-1,25-25-15,-1 0 16,1 0 0,-25-25-16,25 0 0,0 25 15,-25-24-15,25 24 16,-25-25-16,0 50 31,0-1-31,0 1 16,0 0-1,24-25 1,-24-25 0,25 25-1,-25-25-15,25 1 0,0-1 16,-25 0-16,25 25 15,-25-25-15,0 50 32,0 25-32,0-26 15,-25 1-15,25 0 16,0 0-16,25-25 31,-25-25-31,24 25 16,1-25-16,0 0 0,0 1 15,0-1-15,-1 0 16,-24 50 15,-24 0-15,24-1-16,0 1 16,0 0-1,24-25-15,26 0 16</inkml:trace>
  <inkml:trace contextRef="#ctx0" brushRef="#br0" timeOffset="1.02747E6">26987 2406 0,'-99'-50'47,"174"150"-47,-51-150 0,-148 0 15,124 75-15,0 0 0,0 0 16,0 0-16,0-1 0,0 1 15,25 0-15,-25 0 16,25 0-16,25-1 0,-50 1 16,24-25-16,-24 25 15,-24-25 1,-1 0-16,0-25 16,-25 25-16,26-25 15,-1 25-15,25-24 16,25-1-16</inkml:trace>
  <inkml:trace contextRef="#ctx0" brushRef="#br0" timeOffset="1.02797E6">27211 2406 0,'0'0'16,"0"25"-1,-25 24-15,25-24 16,-25 0-16,25 0 0,0 0 15,0-1-15,0 1 16,25-25 15,-25-49-31,25 49 0,0-50 16,-25 25-16,24 0 16,1 1-16,0-26 0,0 50 15,-25-25-15,0 50 31,0 0-15,0 0-16,0-1 0,0 1 16,0 0-1,0 0 1,25-25-16,-1 0 16,-24-25-16,25 25 0,0-25 15,25 0-15,-26 1 16,1 24-16,0 0 15,0 0-15,-25 24 32,0 1-32,-25 0 0,25 0 31,0 0 0,25-25-31,0 0 0,-1 0 16,1 0-16</inkml:trace>
  <inkml:trace contextRef="#ctx0" brushRef="#br0" timeOffset="1.02819E6">27732 2456 0,'-75'-50'32,"174"149"-32,-123-148 0,-76-26 15,100 50 1,0 1-16,0-1 15,25 25 1,-25-25 0,25 25-16,0 25 15,-25 0 1,25-25-16,-25 24 16,24-24-16</inkml:trace>
  <inkml:trace contextRef="#ctx0" brushRef="#br0" timeOffset="1.02847E6">28004 2431 0,'-24'-50'47,"-51"100"-47,125-100 0,-1 100 16,-123-100-16,49 50 0,0 0 16,1 25-16,24 0 0,-25-25 15,25 25-15,0-1 0,0 1 16,25-25-16,-25 25 15,24-25-15,1 50 0,0-26 16,-25 1 0,-25-25-1,0 0-15,1 0 16,-26 0-16,25 0 16,0-25-1,25 1-15,25 24 0,0-25 16,0 25-16,0-25 0</inkml:trace>
  <inkml:trace contextRef="#ctx0" brushRef="#br0" timeOffset="1.02893E6">28129 2406 0,'74'-50'47,"-248"150"-32,323-200-15,-198 150 0,73-100 16,-48 75-16,24 0 0,0 0 15,0 0-15,0-1 16,0 1-16,24-25 0,-24 25 16,25 0-16,-25 0 15,0-1 1,0 1-16,-25 0 16,1-25-1,24-25 16,24 25-31,-24-25 0,25 25 16,0-24-16,0-1 0,0 0 16,-1 0-16,1 25 0,-25-25 15,25 25-15,-25-24 0,25-1 16,0 25-16,-25-25 0,24 25 16,-24 25-1,0 0 1,0-1-16,0 1 15,0 0-15,-24 0 0,24 24 16,0-24-16,0 0 16,0 0-1,-25-25 1,25-25 0,0 0-16</inkml:trace>
  <inkml:trace contextRef="#ctx0" brushRef="#br0" timeOffset="1.02909E6">28302 2232 0,'-25'-24'31,"75"247"-31,-75-422 0,25 175 16,25 48-16,-25 1 16,25-25-16,0 25 0,-1 0 0,1 0 15,0-25-15,-25 24 16,25-24-16</inkml:trace>
  <inkml:trace contextRef="#ctx0" brushRef="#br0" timeOffset="1.02955E6">28525 2406 0,'0'74'16,"25"1"62,-50-224-78,75 298 0,-25-174 16,-25 0-16,0 0 0,0 1 15,0-1-15,0-25 16,-25 25-16,0 25 16,25-24-16,-25 24 15,1 0-15,48 24 16,1 1-16,0-25 16,0 0-16,0 0 0,-1 25 15,1-25-15,0 0 0,0 0 16,0 0-16,-25 25 47,0 0-32,24-25 1,-24 24 0,25-24-16,0 0 0,0 0 15,0-24-15,-1 24 16,-24-25-1,25 25 1,0 25 0,25-1-1,-26-24-15,1 0 0,0 0 16,0 0-16</inkml:trace>
  <inkml:trace contextRef="#ctx0" brushRef="#br0" timeOffset="1.13175E6">16346 14238 0,'0'-25'62,"-25"25"-31,25 25 94,0 0-109,0-1 15,0 1-15,0 0 0,-24-25-16,24 25 0,0 0 15,0 0 1,0-1-1,0 1 17,0 0-17,0 0-15,0 0 16,0-1 0,0 1-1,0 0 1,-25-25-16,25 25 15,0 0 1,0-1 0,0 1-1,25-25-15,-25 25 16,0 0-16,0 0 16,0-1-1,0 1 1,0 0-16,0 0 15,0 0 1,0-1-16,0 1 16,0 0-1,0 0 1,0 0 0,0-1-16,24 1 15,-24 0 1,0 0-16,0 0 0,0-1 15,0 1-15,25 0 0,-25 0 16,0 0 0,0-1-16,0 1 15,0 0 1,0 0 0,25-25-1,-25 25-15,0 0 31,0-1-31,0 1 0,0 0 16,0 0-16,0 0 16,0-1-1,0 1 1,25-25 0,-25 25-1,0 0 1,0 0-1,0-1 1,0 1 0,0 0-1,0 0-15,0 0 16,0-1-16,0 1 16,0 0-1,0 0 1,0 0-1,25-25-15,-25 24 16,0 1 0,0 0-1,0 0-15,0 0 16,0-1 0,0 1-1,0 0-15,0 0 16,25 0-16,-25-1 15,0 1 1,0 0-16,0 0 16,24 0-1,-24-1-15,0 1 16,0 0-16,0 0 16,0 0-16,0 0 15,0-1 1</inkml:trace>
  <inkml:trace contextRef="#ctx0" brushRef="#br0" timeOffset="1.13229E6">16098 15379 0,'-25'0'47</inkml:trace>
  <inkml:trace contextRef="#ctx0" brushRef="#br0" timeOffset="1.13246E6">16073 15304 0</inkml:trace>
  <inkml:trace contextRef="#ctx0" brushRef="#br0" timeOffset="1.13399E6">16049 15255 0,'-25'0'31,"50"0"31,-1 0-30,1 0-1,0 0-16,0 0 1,0 0 0,-1 0-1,1 0 1,0 0 0,0 0-1,0 0 1,-1 0-1,1 0 17,0 0 46,-25 25-16,0-1-30,0 1-1,-25 0-31,25 0 15,0 0 1,0 0 0,0-1-16,0 1 15,0 0 1,0 0-16,25-25 16,-25 25-16,0-1 15,0 1 1,0 0-1,0 0-15,0 0 16,0-1-16,0 1 16,0 0-1,0 0 1,0 0-16,0-1 16,25-24-16,-25 25 15,0 0 32,25-25-31,-25 25-1,0 0 17,25-25 61,-1 0-77,1 0 15,0 0-31,0 0 31,0 0-15,-1 0 0,1 0-16,0 0 15,0 0 1,0 0 0,-25-25 15,24 25-31,1 0 15,0 0 32</inkml:trace>
  <inkml:trace contextRef="#ctx0" brushRef="#br0" timeOffset="1.13567E6">16247 14560 0,'0'25'0,"0"25"15,25-25-15,-25-1 16,25 1-16,-25 25 0,0-25 15,0-1-15,0 1 0,24 0 16,-24 25-16,0-1 0,0-24 16,0 0-16,0 0 0,0 24 15,0-24-15,0 25 0,0-26 0,0 1 16,0 0-16</inkml:trace>
  <inkml:trace contextRef="#ctx0" brushRef="#br0" timeOffset="1.13846E6">17016 14536 0,'0'0'0,"0"-25"0,25 0 0,-25 0 16,0 0-16,25 25 0,-25-24 15,0-1-15,0 50 63,0-1-47,0 1-1,0 0-15,0 0 0,0 0 16,0 24-16,0-24 15,0 0-15,0 24 16,0-24-16,0 25 0,0-25 0,24-1 16,-24 1-16,0 0 0,0 25 15,0-26-15,0 26 0,0-25 16,0 0-16,0-1 16,0 26-16,0 0 0,0-26 0,0 1 15,0 0-15,0 0 0,0 24 16,0-24-16,0 0 0,0 0 15,0 25-15,0-26 16,25-24-16,-25 25 0,0 0 16,0 25-16,0-26 15,25 1-15,-25 0 16,0 0-16,0 24 0,0-24 0,0 0 16,0 0-16,25-25 0,-25 49 15,0-24-15</inkml:trace>
  <inkml:trace contextRef="#ctx0" brushRef="#br0" timeOffset="1.13855E6">17165 15925 0,'0'99'15,"0"-198"-15,0 247 16</inkml:trace>
  <inkml:trace contextRef="#ctx0" brushRef="#br0" timeOffset="1.14357E6">16520 16371 0,'25'0'188,"0"0"-172,-1 0-1,1 0-15,0 0 16,0 0-1,0-25-15,-1 25 32,1 0-1,0 0-15,0 0-1,0 0 16,-25-25 48</inkml:trace>
  <inkml:trace contextRef="#ctx0" brushRef="#br0" timeOffset="1.14382E6">16768 16297 0,'0'0'15,"-25"0"1,50 0 0,0 0-16,0 0 15,-1 24 1,-24 1-1,25-25 1,-25 25-16,0 0 16,-25 0-1,1-25 1,-1 0 0</inkml:trace>
  <inkml:trace contextRef="#ctx0" brushRef="#br0" timeOffset="1.1441E6">16594 16321 0,'-24'0'31,"24"25"-15,-25-25-16,25 25 16,-25-25-16,25 25 15,0 0 1,25 0 0,0-25-1,-1 0 1,1 0-16,0 0 0,0 0 15</inkml:trace>
  <inkml:trace contextRef="#ctx0" brushRef="#br0" timeOffset="1.14483E6">16942 16371 0,'-25'0'32,"50"0"46,-1 0-63,1 0-15,0 0 16,0 0 0,0 0-16,-1-25 15,1 25-15,0 0 16,0 0-16,0 0 15,-1 0 1,1 0 0,-25-25-16</inkml:trace>
  <inkml:trace contextRef="#ctx0" brushRef="#br0" timeOffset="1.14508E6">17190 16297 0,'0'-25'16,"24"74"-16,-48-73 0,48-1 15,1 25 1,0 25-1,0-25 1,-25 24-16,0 1 16,0 0-1,0 0 1,-25-25-16,0 0 16,0 25-1,1-25-15</inkml:trace>
  <inkml:trace contextRef="#ctx0" brushRef="#br0" timeOffset="1.14542E6">17016 16346 0,'0'-25'0,"-25"25"15,0 0 17,25 25-32,0 0 15,0 0 1,0 0-1,0 0 1,0-1-16,25-24 16,0 0-16,0 0 15,0 0-15,-1 0 16,1 0-16</inkml:trace>
  <inkml:trace contextRef="#ctx0" brushRef="#br0" timeOffset="1.15068E6">22870 13271 0,'0'-25'15,"50"25"-15,-26 0 16,51 0-16,-26 0 0,-24-25 16,25 25-16,-1 0 0,-24 0 15,50-25-15,-51 25 0,1 0 16</inkml:trace>
  <inkml:trace contextRef="#ctx0" brushRef="#br0" timeOffset="1.20029E6">16371 15131 0,'-25'0'15,"50"0"282,0 0-234,0 0 15,0 0-63,-25-25 17,24 25-32,1 0 47,0 0-1,0 0-30,0 0 15,-1-25 1,1 25-1,0 0 47,0 0 0,0 0-47,-1 0 1,1 0-17,0 0 16,-25 25-15</inkml:trace>
  <inkml:trace contextRef="#ctx0" brushRef="#br0" timeOffset="1.20064E6">16743 15032 0,'0'0'0,"25"0"0,0 0 78,0 0-78,-1 0 16,-24 24-16,25-24 16,0 0-1,-25 25 1,0 0 15,-25-25-15,25 25-16,-25-25 15,1 0-15,24 25 16,-25-25-16,0 0 16</inkml:trace>
  <inkml:trace contextRef="#ctx0" brushRef="#br0" timeOffset="1.20098E6">16545 15032 0,'-25'0'31,"0"0"-15,25 24 0,-25 1-16,1-25 15,24 25-15,0 0 16,-25-25-16,25 25 0,0-1 16,0 1-1,0 0 1,25-25-16,24 0 15</inkml:trace>
  <inkml:trace contextRef="#ctx0" brushRef="#br0" timeOffset="1.20191E6">16892 15081 0,'25'0'79,"0"0"-33,-1 0-46,1 0 16,0 0-16,0 0 16,0 0-16,-1 0 0,1 0 15,0 0-15,0 0 16,0 0-16,-1 0 16,1 0-1,0 0 1,0 0-16,0 0 0,-1 0 15,1-25-15,0 25 16,0 0-16,0 0 0,-1-24 16,1 24-16,0 0 15,0 0 1,-25-25-16,25 25 16,0 0-1,-1 0-15,1 0 16,-50 0 31</inkml:trace>
  <inkml:trace contextRef="#ctx0" brushRef="#br0" timeOffset="1.20218E6">17438 14932 0,'99'50'0,"-198"-100"0,123 50 31,-24 25-15,25 0-16,0-25 15,0 25 1,0-25-16,0 25 15,-25-1 1,-25-24 0,25 25-16,-25-25 15,0 0-15,0 0 16,0 25-16,1-25 0</inkml:trace>
  <inkml:trace contextRef="#ctx0" brushRef="#br0" timeOffset="1.20241E6">17190 15032 0,'0'24'31,"0"26"0,0-25-31,0 0 16,0-1 0,24-24-16,1 0 15,0 0-15,25-24 0</inkml:trace>
  <inkml:trace contextRef="#ctx0" brushRef="#br0" timeOffset="1.21515E6">4118 8111 0,'0'0'0,"24"0"0,-24-25 0,25 25 16,0 0-16,0-24 16,-25-1 15,-25 25 0,0 25-31,0 24 16,1-49-16,-1 25 15,0 0-15,0 0 16,-24 49-16,-1-49 0,25 0 16,0 24-16,-24 1 0,24-1 0,-49 26 15,49-26-15,0 26 0,-25-26 16,25 1-16,-24 74 0,24-74 15,0-1-15,0 26 0,1-26 16,-1 1-16,0 49 0,-25 25 16,50-74-16,-24 49 15,-1 0-15,0-49 0,25 24 16,-25-24 0,25-25-16,0-1 0,0 26 15,0-25-15,0 0 0,0-1 16,-25-24-16,25 25 0,0 0 0,0 0 15,0 0 1,-24-25 0,24-25-16,0-25 15,-25 50-15</inkml:trace>
  <inkml:trace contextRef="#ctx0" brushRef="#br0" timeOffset="1.21554E6">3001 9723 0,'0'-24'0,"100"197"0,-200-322 0,100 149 31,0 25-15,0 0-16,0 0 0,0 24 16,0-24-16,0 0 15,0 0-15,0 74 16,25-74-16,-25 0 0,25 49 15,-25-49-15,25 0 0,-25 0 0,25 24 16,-1 1-16,1-25 0,0-1 16,-25 1-1,25 0-15,0 0 0,-1-25 16,1 0-16,0 0 16,0 0-1,-25-50-15,25 50 0,24-49 16,-24-1-16,0 25 15,0 0-15,-25 1 0,49-26 16,-49 25-16,0 0 0,25 1 0,-25-1 16,0 0-16,-25 25 15,0 0 1</inkml:trace>
  <inkml:trace contextRef="#ctx0" brushRef="#br0" timeOffset="1.22407E6">1290 11534 0,'0'25'94,"0"0"-94,0 0 16,0-1-16,0 1 15,0 0-15,0 0 0,0 0 16,0 24-16,0 1 15,0-25-15,-25 24 0,25-24 0,0 49 16,0-24-16,0 0 16,0-26-16,0 26 0,0 0 0,0 49 15,0-49-15,0-1 0,25 1 16,-25-1-16,0 1 0,0 74 16,0-74-16,0 24 0,25-24 15,-25 24-15,0 50 0,0-74 16,0-1-16,0 26 0,0-26 15,0 26-15,0 49 0,24-50 16,-24-24-16,0 24 0,0-24 16,0 24-16,0 25 0,0-24 0,0-26 15,0 26-15,0-26 16,0 75-16,0-74 0,0 0 0,0-1 16,0 1-16,25-25 0</inkml:trace>
  <inkml:trace contextRef="#ctx0" brushRef="#br0" timeOffset="1.22534E6">2977 11435 0,'0'25'31,"0"0"-31,0-1 16,0 1-16,0 0 16,0 0-16,0 0 0,0 24 0,0-24 15,0 0-15,0 24 0,0 26 16,0-26-16,0 1 0,0 24 16,0-24-16,0 0 0,0 74 15,0-75-15,0 1 0,0 24 16,0-24-16,0 74 0,0-74 15,0 24-15,0-24 0,0 24 0,0-24 16,0 74-16,0-50 16,0 0-16,0-24 0,0 25 15,0-1-15,24 75 0,-24-75 16,0 1-16,25-1 0,-25-24 0,25 74 16,-25-75-16,25 26 15,-25-51-15,25 26 0,-25 0 16,24-1-16</inkml:trace>
  <inkml:trace contextRef="#ctx0" brushRef="#br0" timeOffset="1.22615E6">4762 11410 0,'0'25'16,"0"0"-1,0 0-15,0-1 0,0 26 16,0-25-16,0 0 15,0-1-15,0 1 0,0 0 16,0 74-16,0-74 16,0 25-16,0 24 0,0-24 0,0-1 15,0 75-15,-24-74 0,24 24 16,-25 1-16,25-1 0,0 75 16,-25-50-16,25-24 0,-25 24 15,25-25-15,0 25 0,0 50 16,-25-49-16,25-26 0,0 25 15,0-24-15,0 73 0,0-73 16,0-1-16,0-24 0,0 24 0,25-24 16,-25 49-16,0-49 0,0-26 15,0 1-15</inkml:trace>
  <inkml:trace contextRef="#ctx0" brushRef="#br0" timeOffset="1.2271E6">6300 11460 0,'0'-25'15,"25"25"-15,-25 25 78,0 0-78,0-1 16,0 1-16,0 0 0,0 49 16,0-49-16,0 25 0,0-25 15,0 24-15,0 50 0,-25-49 16,25 0-16,0 24 0,0-24 15,0-1-15,0 100 0,-24-74 16,24-1-16,0 0 0,0 1 16,-25 98-16,25-98 0,0 24 0,0-25 15,0 1-15,0 24 16,0 50-16,0-75 0,0-24 0,0 24 16,0 1-16,0 24 15,0-49-15,0-1 0,0-24 16,0 0-16,0 0 0</inkml:trace>
  <inkml:trace contextRef="#ctx0" brushRef="#br0" timeOffset="1.22783E6">8186 11361 0,'0'0'0,"0"24"15,-25 1 1,25 0-16,-25 0 15,25 0-15,0-1 0,-25 26 16,25-25-16,0 0 0,0-1 16,0 1-16,0 50 0,0-26 15,0 1-15,0-1 0,0 1 16,0 0-16,0 74 0,25-75 0,-25 26 16,0-1-16,0-24 15,0 99-15,0-75 0,0 25 0,0-24 16,0-1-16,0 0 0,0 75 15,25-74-15,-25-1 0,0 1 16,0-1-16,0 75 0,0-75 16,0 1-16,0-1 0,0 0 15,-25 1-15,25 74 0,0-100 16,0 26-16,0-26 0,0 1 16,0 49-16,0-74 0,0 0 15,0 0-15,0-1 0</inkml:trace>
  <inkml:trace contextRef="#ctx0" brushRef="#br0" timeOffset="1.22899E6">2158 10740 0,'0'25'31,"0"0"-15,0 0-16,-25 24 15,25-24-15,0 0 0,0 25 16,-25-1-16,25 1 0,0-25 0,0-1 15,0 1-15,0 0 0</inkml:trace>
  <inkml:trace contextRef="#ctx0" brushRef="#br0" timeOffset="1.22951E6">4192 10864 0,'0'-24'15,"-25"24"-15,0 0 31,1 24-15,24 1-16,0 0 16,0 0-16,-25 24 0,25-24 15,0 0-15,0 0 0,0 0 16,25-25-16,-1 24 0,1-24 16,0 0-16,0 0 0,0-24 15,24-1-15,-24 0 0,0-25 16,-25 26-16,0-1 0,0-25 0,0 1 15,0-1-15,0 25 0,-50 25 16,50-25-16,-25 25 0,-24 0 16</inkml:trace>
  <inkml:trace contextRef="#ctx0" brushRef="#br0" timeOffset="1.22993E6">5829 10815 0,'0'-25'16,"0"50"15,0 0-15,0-1-16,0 1 0,-25 0 15,25 0-15,0 24 0,-25 1 16,25-25-16,0 0 0,0-1 16</inkml:trace>
  <inkml:trace contextRef="#ctx0" brushRef="#br0" timeOffset="1.23041E6">7094 10840 0,'0'24'32,"0"1"-32,0 0 15,0 0-15,0 0 16,0-1-16,25 1 0,0 0 16,0 0-16,-1-25 15,1 0-15,0 0 0,0 0 16,0-50-16,-1 25 0,-24 1 15,25-1-15,-25 0 0,0-25 0,0 1 16,-25 24-16,25 0 0,-24 0 16,-1 25-16,-25-24 15,25 24-15</inkml:trace>
  <inkml:trace contextRef="#ctx0" brushRef="#br0" timeOffset="1.23095E6">8954 10815 0,'0'25'16,"-24"-1"-1,-1 26 1,25-25-16,0 0 0,0 24 16,0-24-16,0 25 0,0 24 15</inkml:trace>
  <inkml:trace contextRef="#ctx0" brushRef="#br0" timeOffset="1.23211E6">9550 11435 0,'0'-25'0,"0"50"31,0 0-16,-25 0-15,25-1 16,0 1-16,0 0 16,0 49-1,0-49-15,0 0 0,0 25 0,0-1 16,0 1-16,0 49 0,25-49 16,-25 24-16,0-24 0,0 24 15,25 50-15,-25-49 0,0-1 16,0 0-16,0-24 0,24 24 15,-24 75-15,0-74 0,25-26 16,-25 26-16,0-1 0,25 50 0,-25-74 16,0 24-16,0 1 0,0-1 15,0 0-15,0 50 0,0-49 16,0-1-16,0-24 0,0 24 16,0 1-16,25-26 0,-25 1 15,25-25-15,-25-1 0,24 1 16,1 0-16</inkml:trace>
  <inkml:trace contextRef="#ctx0" brushRef="#br0" timeOffset="1.23809E6">1414 14114 0,'0'-25'63,"25"25"15,-1 0-78,1-25 15,0 25-15,0 0 16,0 0-16,24 0 16,-24 0-16,0 0 15,0 0-15,24 0 0,-24 0 16,0 0-16,0 0 0,0 0 15,-1 0-15,26 0 0,-25 0 16,0-25 0,-1 25-1,-24-24 1,25 24-16,0 0 16,-25-25-1,0 0 48,0 0-32,0 0-15,0 1-1,25 24-15,-25-25 16,0 0-16,0 0 15,0 0-15,0 1 16,0-1-16,0 0 16,0 0-1,0 0-15,0 1 0,0-1 16,0 0-16,0 0 16,0 0-16,0 1 15,0-1-15,0 0 16,0 0-16,-25 0 15,25 1-15,0-1 16,0 0-16,0 0 16,0 0-16,0 1 0,0-1 15,0 0-15,0 0 16,0 0-16,0 0 16,0 1-16,0-1 0,-25 0 15,25 0-15,0 0 16,0 1-16,0-1 0,0 0 15,0 0 1,-25 0-16,25 1 16,0-1-16,0 0 15,0 0-15,0 0 16,0 1-16,0-1 0,0 0 16,0 0-16,0 0 15,0 1-15,0-1 16,0 0-16,0 0 15,0 0-15,0 1 16,0-1-16,0-25 16,0 25-1,0 1-15,0-1 16,0 0-16,0 0 0,0 0 16,0 1-16,0-1 15,0 0-15,0 0 16,0-25-16,0 26 15,0-1 1,-24 25-16,24-25 0,0 0 0,0 0 16,0 1-1,0-1 1,0 0 0,24 25-16,-24-25 31,25 25-31,0 0 250,0 0-250,0 0 15,-1 0-15,1 0 16,0 0-16,0 0 16,0 0-1,-1 0-15,1 0 0,0 0 16,-25-25-16,25 25 0,0 0 16,-1 0-16,1 0 0,0 0 0,0 0 15,0-24-15,24 24 0,-24 0 16,0-25-16,0 25 0,-1 0 15,1 0-15,0 0 0,0 0 16,0 0-16,0 0 16</inkml:trace>
  <inkml:trace contextRef="#ctx0" brushRef="#br0" timeOffset="1.24002E6">2952 11807 0,'25'0'93,"-1"0"-30,1 0-47,0 0-16,0 0 15,0 0-15,-1 0 16,1 0-16,25 0 15,-25 0-15,-1 0 0,1 0 16,0 0-16,0 0 16,24 0-16,51 0 15,-51 0 1,-24 0-16,0 0 0,0 0 16,-1 0-16,1 0 15,0 0 16,0 0-15,-25 25 0,25-25-16,-25 25 78,0-1-63,0 1 1,25-25-16,-25 25 0,0 0 16,0 0-1,0-1-15,24 1 16,-24 0-16,0 0 0,0 0 16,0-1-16,0 1 15,0 0-15,0 0 0,0 0 16,0 0-16,0 24 15,25-49-15,-25 25 16,0 0-16,0 0 16,0-1-16,0 1 0,0 0 15,0 0-15,25 0 16,-25-1-16,0 1 0,0 0 16,0 0-16,0 0 0,0-1 15,0 1-15,0 0 0,25 0 16,-25 24-16,0-24 15,0 0-15,0 0 0,0 0 16,25-1-16,-25 1 0,0 0 16,0 0-16,0 0 15,0-1-15,0 1 0,0 0 16,0 0-16,0 24 16,0-24-16,0 0 15,0 0-15,0 0 0,0 0 16,0-1-16,0 1 0,0 0 15,0 25-15,0-26 16,0 1-16,0 0 16,0 0-16,0 0 15,0-1-15,0 1 0,0 0 16,0 0-16,0 0 16,0-1-16,-25 1 15,25 0-15,0 0 0,0 0 16,0-1-1,0 1-15,-25 0 16,25 0 0,25-25 46,-25-25-62,0 0 31,25 25 1,-1-25-17,1 25 1,0 0 0,0 0-16,0 0 15,-1 0-15,1 0 16,0 0-16,0 0 0,24 0 15,-24 0-15,0 0 0,0 0 16,24 0-16,-24 0 0,0 0 0,0 25 16,0-25-16,-1 0 15,1 0-15,0 0 16,0-25 0,0 25-16,-1 0 15,1 0-15,0 0 16,0 0-16,0 0 15,-50 0 17,0 0-32</inkml:trace>
  <inkml:trace contextRef="#ctx0" brushRef="#br0" timeOffset="1.24159E6">4837 11956 0,'0'-25'16,"-25"25"78,50 0-16,0 0-63,0 0 1,-1 0 0,1 0-16,0 0 0,0 0 15,0 0-15,-1 25 16,1-25-1,-50 0 32,1 0-31</inkml:trace>
  <inkml:trace contextRef="#ctx0" brushRef="#br0" timeOffset="1.24304E6">4688 13841 0,'25'-25'63,"0"25"-48,-1-25 1,1 25-16,0 0 16,25 0-16,-25 0 0,-1 0 15,1 0-15,25 0 0,-25 0 16,49 0-16,-49 0 15,0 0-15,-1 0 0,1 0 16,25-24-16,-25 24 16,-1 0-1,-24-25-15,0 0 16,0 0-16,0 0 16,0 1-1,0-1-15,0 0 16,0 0-16,0 0 15,0-24-15,0 24 0,0 0 16,0 0-16,0 1 16,0-26-16,0 25 0,0-24 15,0 24-15,0 0 0,0-25 16,0 25-16,0-24 0,0 24 0,0-25 16,0 26-16,0-51 0,0 50 15,0 1-15,0-1 0,0 0 16,0-25-16,-24 26 0,24-1 15,0 0-15,0 0 0,0 0 16,0-24-16,0 24 0,0 0 16,0 0-16,0 1 0,0-26 15,0 25-15,0 0 0,0 1 16,0-1 0,0 0-16,0 0 15,0 0-15,0 1 0,0-1 16,0 0-16,0 0 0,0 0 15,0 0-15,0 1 16,0-1-16,0 0 16,24 25-16,-24-25 0,0 0 15,0 1 1,25 24-16,-25-25 0,25 0 16,-25 0 30,25 25 1,0 25-31,-1-25 0,1 25-16,0-25 15,0 0-15,24 0 0,-24 0 16,0 0-16,0 0 0,0 0 15,49 0-15,-49 0 0,0 0 16,-1 0-16,1 0 0,0 0 16,25 0-16,-25 0 0,-1 0 15,1 0-15,0 0 0,25-25 16,-1 25-16,-24 0 0,0 0 0,0 0 16,24 0-16,1 0 0,-25 0 15,-1 0-15,1 0 0,25 0 16,-25 0-1,-1 0 1,-48 0 0,-1 0-16,0-25 15,0 25 1</inkml:trace>
  <inkml:trace contextRef="#ctx0" brushRef="#br0" timeOffset="1.24437E6">6449 11956 0,'-25'0'32,"25"-25"-17,25 25 32,-25 25-31,25-25-16,0 0 0,0 0 15,-1 0-15,1 25 0,0-25 0,25 0 16,-26 0-16,26 0 0,-25 0 16,0 0-16,49 0 0,-49 0 15,0 0-15,0 0 0,-1 0 16,1 0-16,0 24 16,0-24-16,0 0 0,-1 0 15,-24 25-15,0 0 47,-24-25-47,24 25 16,-25-25-1,25 25-15,0-1 16,0 1-16,-25-25 0,25 25 16,0 0-16,0 0 0,0 0 15,0-1-15,0 1 16,0 0-16,25 25 0,-25-26 0,0 26 15,0-25-15,0 0 0,25 49 16,-25-49-16,0 0 0,0-1 16,0 26-16,0-25 0,0 49 15,0-49-15,0 25 0,0-26 16,0 1-16,0 25 0,0-25 16,-25-1-16,25 1 0,0 0 15,0 0-15,0 0 16,0-1-16,0 1 0,0 0 15,0 0-15,0 0 16,0 0-16,0-1 0,0 1 16,0 0-16,0 0 0,0 0 15,0 24-15,0-24 16,0 0-16,0 0 16,0 24-16,0-24 15,0 0-15,0 24 16,0-24-1,0 0-15,0 0 16,0 0 0,0-1-1,0 1 1,0 0-16,0 0 16,0 0-1,0-1 1,25-24-1,-1 0 32,1 0-31,0 0 0,0-24-16,0 24 15,-1 0-15,1 0 16,0 0-16,0 0 0,0 0 15,-1-25-15,51 25 16,-50 0-16,-1 0 0,26 0 16,-25 0-16,49 0 0,-49 0 15,25 0-15,-26 0 0,1 0 16,0 0-16,25 0 0,-26 25 16,1-25-16,0 0 0,0 0 15,-25-25-15,0 0 16,0 0-1</inkml:trace>
  <inkml:trace contextRef="#ctx0" brushRef="#br0" timeOffset="1.24579E6">8136 13816 0,'-25'0'16,"50"0"15,0 0-31,0 0 16,-1 0-16,1 0 15,0 0-15,0 0 0,24-25 16,-24 25-16,0 0 0,25 0 16,-26 0-16,1 0 0,50-24 15,-51 24-15,26 0 0,-25 0 16,24 0-16,1 0 0,-50-25 16,25 25-16,0 0 0,-1-25 15,-48 25 32,24-25-47,-25 25 31,25-25-15,-25 25 0,25-24-16,0-1 31,0 0-16,0 0-15,0 0 16,0 1-16,0-1 16,0 0-16,0 0 0,0 0 15,0 1-15,0-1 16,0 0-16,0 0 0,0-49 0,0 49 16,0-25-16,0 25 15,25-24-15,-25-50 0,0 74 0,0-25 16,0 1-16,0 24 0,0-25 15,-25 1-15,25-1 0,0 25 16,0 0-16,0-24 0,0-1 16,0 1-16,0 24 0,0-25 15,0 25-15,0-24 0,0-1 0,0 25 16,0 1-16,0-1 16,0 0-1,0 0 32,0 0 16,0 0-48,-25 1 16,25-1-31,0 0 16,25 25 0,-25-25-16,25 25 15,-25-25-15,25 1 0,-1 24 16,1-25-16,0 0 16,0 0-16,-25 0 15,25 25 1,-25-24-16,0-1 15,24 25 64,1 25-64,0-25-15,0 0 0,0 0 16,24 0-16,-24 24 0,74-24 15,-49 0-15,24 0 16,-24 0-16,0 0 0,49 0 16,-50 0-16,-24 0 0,0 0 0,0 0 15,0 0-15</inkml:trace>
  <inkml:trace contextRef="#ctx0" brushRef="#br0" timeOffset="1.24878E6">2059 14287 0,'0'-24'157,"0"48"-79,0 1-78,0 0 0,0 0 15,-25 0-15,25 0 0,0-1 16,0 51-16,0-50 0,0-1 16,0 1-16,0 0 0,0 0 15,-25 0-15,25-1 0</inkml:trace>
  <inkml:trace contextRef="#ctx0" brushRef="#br0" timeOffset="1.24941E6">3919 14114 0,'0'25'78,"0"-1"-78,0 1 16,-25 0-16,25 0 0,0 0 16,0-1-16,0 1 15,0 0-15,0 25 0,0-25 16</inkml:trace>
  <inkml:trace contextRef="#ctx0" brushRef="#br0" timeOffset="1.25021E6">5383 13990 0,'0'25'47,"0"-1"-31,0 1-16,0 25 15,0-25 1,0-1-16,0 1 0,0 0 0,0 25 16,0-26-1,24 1-15,-24 0 0</inkml:trace>
  <inkml:trace contextRef="#ctx0" brushRef="#br0" timeOffset="1.25089E6">7144 14188 0,'0'-25'16,"-25"25"15,25 25-15,0 0 0,0 0-1,0 0 1,0-1-16,0 1 0,0 0 15,0 0-15,0 25 16,0-26-16,0 1 16,25 0-16,-25 0 0</inkml:trace>
  <inkml:trace contextRef="#ctx0" brushRef="#br0" timeOffset="1.25159E6">8930 14139 0,'0'24'16,"0"1"0,0 0-1,0 0-15,0 0 16,0-1-16,0 1 0,0 0 16,0 0-16,0 49 0,0-49 0,0 0 15,24 0-15,-24 0 0,0 24 16</inkml:trace>
  <inkml:trace contextRef="#ctx0" brushRef="#br0" timeOffset="1.25261E6">2257 14957 0,'-25'0'16,"50"0"31,0 0-47,0 0 31,0 0-31,-1 0 15,26 0-15,-25 0 16,0 0-16,-1 0 16,1 0-16,25-25 0,-25 25 0,-1 0 15,1 0-15,0 0 16,50 0-16,-51 0 0,26-24 16,-25 24-16,0 0 0,24 0 15,26-25-15,-51 25 0,26 0 16,-25 0-16,0-25 0,49 25 0,-24 0 15,-26 0-15,1 0 0,25 0 16,-25 0-16,49 0 16,-49 0-16,0 0 0,24 0 15,-24 0-15,0 0 0,0 0 0,-1 0 16,-24 25-16,25-25 16,-25-25 30,0 0-46</inkml:trace>
  <inkml:trace contextRef="#ctx0" brushRef="#br0" timeOffset="1.25279E6">3572 14759 0,'0'0'0,"25"0"0,-1 0 15,1 0-15,0 0 16,-25 25-16,25-25 0,-25 24 16,0 1-16,0 0 15,-25-25-15,0 25 0,0-25 16,-49 25-16</inkml:trace>
  <inkml:trace contextRef="#ctx0" brushRef="#br0" timeOffset="1.25305E6">2456 14908 0,'-25'0'15,"0"24"1,0 26-16,0-50 0,1 25 0,24 0 16,-25-1-16,25 26 15,0-25-15,25 0 0,-1-1 16,51-24-16,-26 0 0</inkml:trace>
  <inkml:trace contextRef="#ctx0" brushRef="#br0" timeOffset="1.25366E6">4118 14833 0,'0'0'0,"-25"0"16,25 25 46,25-25-46,24 0 0,-24 0-16,0 0 0,0 0 15,-1 0-15,51 0 0,-26 0 0,1-25 16,0 25-16,24 0 16,25 0-16,-49 0 0,24 0 15,-24-25-15,0 25 0,-1 0 16,26 0-16,-51 0 0,26 0 0,-25 0 15,-25-24-15,25 24 0,-1 0 16,-48 0 15</inkml:trace>
  <inkml:trace contextRef="#ctx0" brushRef="#br0" timeOffset="1.25387E6">5060 14684 0,'50'-24'16,"-75"123"-16,0-174 15,100 51-15,-51 24 0,1 0 0,0 0 16,0 24-16,24 1 0,-24-25 16,0 25-16,-25 0 15,0 0-15,-25-1 16,25 1-16,-25-25 0,1 25 15,-26-25-15,0 25 0,1 0 0</inkml:trace>
  <inkml:trace contextRef="#ctx0" brushRef="#br0" timeOffset="1.25415E6">4291 14759 0,'0'0'16,"-25"0"-16,1 25 16,-1-25-16,-25 24 0,50 1 15,-25-25-15,1 25 0,-1 25 16,25-26-16,25 1 15,-1-25-15,26 25 16,0-25-16,-26 25 0,26-25 16,0 0-16,49 0 0</inkml:trace>
  <inkml:trace contextRef="#ctx0" brushRef="#br0" timeOffset="1.25471E6">5631 14808 0,'0'0'0,"-25"0"15,50 0 48,-1 0-47,1 0-16,0 0 0,0 0 15,0 0-15,49 0 0,-24 0 0,-1 0 16,-24 0-16,25 0 0,49-24 15,-49 24-15,-1 0 0,1-25 16,-1 25-16,1 0 0,24 0 16,-24 0-16,-25 0 0,24 0 15,-24-25-15,25 25 0,-25 0 16,-1 0-16,-48 0 31</inkml:trace>
  <inkml:trace contextRef="#ctx0" brushRef="#br0" timeOffset="1.25493E6">6524 14660 0,'24'0'15,"1"0"-15,0 0 16,0 0-16,0 24 0,-1-24 15,26 25-15,-25 0 16,-25 25 0,-25-50-16,25 24 15,-25-24-15,-24 25 0,24-25 0,-25 25 16,1-25-16,24 0 0</inkml:trace>
  <inkml:trace contextRef="#ctx0" brushRef="#br0" timeOffset="1.25517E6">5779 14684 0,'0'-24'0,"-24"24"0,-1 24 31,25 1-31,-25 0 15,25 0-15,-25-25 0,25 49 16,0-24-16,0 0 0,0 0 16,25 0-16,0 24 15,24-49-15,-24 0 0,25 25 0,0-25 16</inkml:trace>
  <inkml:trace contextRef="#ctx0" brushRef="#br0" timeOffset="1.25567E6">7392 14858 0,'25'0'16,"-25"25"-16,24-25 16,1 0-16,25 0 0,-25 0 15,-1 0-15,1 0 16,25 0-16,49 0 0,-49-25 16,-1 25-16,1 0 0,-1 0 0,1 0 15,49 0-15,-24 0 0,-50 0 16,24 0-16,1 0 0,-1 0 15,26 0-15,-26 0 0,51 0 16,-51 0 0,-24 0-16,0 0 0,0 0 15</inkml:trace>
  <inkml:trace contextRef="#ctx0" brushRef="#br0" timeOffset="1.25589E6">8434 14759 0,'24'0'16,"26"25"0,-25-25-16,0 0 0,-1 24 0,-24 1 15,25-25-15,25 50 0,-50-25 16,25-25-16,-25 24 15,0 1-15,-50 25 0,25-25 0,-24-1 16,24 1-16,-25 0 0,-24-25 16</inkml:trace>
  <inkml:trace contextRef="#ctx0" brushRef="#br0" timeOffset="1.25638E6">7441 14883 0,'-24'0'15,"-1"0"1,0 25-16,0-25 0,0 24 0,25 1 16,-24-25-16,-1 25 15,0 0-15,25 0 0,0-1 0,0 1 16,25 0-1,0-25-15,-1 25 0,1-25 16,25 0-16,-25 0 0,74 0 0</inkml:trace>
  <inkml:trace contextRef="#ctx0" brushRef="#br0" timeOffset="1.26071E6">2084 14238 0,'0'-25'0,"0"0"15,0 0 48,-25 1-47,25-1-1,0 0 16,0 0-15,0 50 62,0 25-78,0-26 16,0 1-16,0 25 15,0-25-15,0-1 16,25-24 31,-25-24-31</inkml:trace>
  <inkml:trace contextRef="#ctx0" brushRef="#br0" timeOffset="1.31006E6">298 10592 0,'0'-25'31,"0"50"16,0-1-31,0 26-16,0-25 15,0 0-15,0 24 16,24-24-16,-24 0 0,25 0 16,-25-50-1,0 0 1,0 0-16,25-24 0,-25 24 16,0-25-16,0 1 0,0-26 15,0 26-15,0 24 16,0 0-1,0 0-15,25 25 16,-25 25 0,25 0-16,-25 24 15,0-24-15,24 25 0,-24-25 16,0-1-16,0 1 0,25-25 16,-25 25-16,25-25 15,-25-25-15,25 25 16,-25-49-16,0-1 15,0 25-15,25 0 0,-25-24 16,0-1-16,0 25 0,0-24 16,0 74 15,25-25-31,-25 24 0,24 1 16,-24 0-16,0 0 0,25 0 15,-25-1-15,25-24 0,-25 25 16,25-25-16,0 0 0,-1 0 15,1-25-15,0 25 16,-25-24-16,25-1 0,0 0 0,-25-25 16,24 26-16,-24-1 0,25 0 15,-25 0 1,0 0-16,0 1 0,0-1 16,-25 25-16,1 0 31,24 25-31,-25-1 15,25 1-15,-25 0 0,25 0 16,0 0-16,0-1 16,25-24-16,0 25 15,-1-25-15,-24-49 0,25 49 16,-25-25-16,25 0 0,0 0 16,-25 0-16,0 1 15,0-1-15,0 50 31,0-1-31,0 1 16,0 0-16,25 0 16,-1-25-1,1 0 1,0 0-16,-25-50 16,25 50-16,-25-25 0,25-24 15,-25 24-15,24 25 0,-24-25 16,0 0-16,25 1 0,-25-1 15,25 25-15,-25-25 16,0 0 15,-25 25-15,0 25 0,25 0-16,-24 0 0,24-1 15,0 1-15,0 0 0,-25 25 16,25-26-16,0 1 0,25-25 0,-25 25 15,24-25-15,26 0 0,-25 0 16,0 0-16,-1 0 16,1-25-16,-25 0 0,25 1 15,-25-1-15,25 0 0,-25-25 16,0 26-16,0-26 0</inkml:trace>
  <inkml:trace contextRef="#ctx0" brushRef="#br0" timeOffset="1.31056E6">1290 9823 0,'25'148'62,"-50"-296"-62,50 321 0,-1-123 16,-24-25-16,50 74 16,-25-74-16,-25 0 15,25-25-15,-25-25 16,24 25-16,-24-25 15,0 0-15,0-24 0,0 24 16,0 0-16,0 0 0,25 0 16,-25 0-16,0 1 0,25 48 31,-25 1-15,25 0-1,-25 0-15,25-25 16,-1 25-1,1-25-15,0 0 0,0 0 0,-25-25 16,25 25-16,0-50 0,-25 25 16,24 1-16,-24-1 0,0 0 15,0 0-15,0 0 0,0 1 16,-24-1-16,-1 50 31,25-1-15,0 1-16,0 0 0,0 0 15,25-25-15,-1 25 16,1-25-16,0 0 16,-25-25-1,25 25-15,0-50 0,-25 25 16,24 1-16</inkml:trace>
  <inkml:trace contextRef="#ctx0" brushRef="#br0" timeOffset="1.31084E6">1960 9674 0,'0'-25'31,"-50"124"-31,75-198 0,0 124 0,-75-50 16,50 50-16,0 0 16,0-1-16,0 1 15,0 0-15,0 0 0,25-25 16,-25 25-16,25-25 15,-1 24-15,1-24 0,-25 25 16,25-25-16,0 25 16,-25 0-1,0 0 1,-25-25 0,0 0-1,25-50-15</inkml:trace>
  <inkml:trace contextRef="#ctx0" brushRef="#br0" timeOffset="1.31103E6">2133 9426 0,'0'-50'32,"-74"373"-32,148-596 0,-74 273 15,25 0-15,-25 25 0,25 24 0,-25-24 16,0 25-16,25-26 0,-25 1 15,24 25-15,-24-25 0,0-1 16,25-24-16,-25 25 0,0 0 16</inkml:trace>
  <inkml:trace contextRef="#ctx0" brushRef="#br0" timeOffset="1.31119E6">2158 9674 0,'74'49'32,"-148"-98"-32,99 49 0,0-25 0,-1 0 15,26-24-15,-25 49 0,24-25 16,-24 0-16,0 25 0,0-25 16,24 0-16</inkml:trace>
  <inkml:trace contextRef="#ctx0" brushRef="#br0" timeOffset="1.31164E6">2480 9500 0,'-49'50'47,"74"-50"-47,24-75 0,-74 100 0,25 0 0,25-50 16,0 0-16,0 1 16,-25-1-16,0 0 15,0 0-15,0 0 16,-25 25-1,0 25-15,0 25 16,25-25-16,0-1 16,25 1-1,0-25 1,0 0-16,0 0 0,-25-25 16,24 25-16,1-49 0,-25 24 0,25 25 15,-25-25-15,0 0 0,25 25 16,-25-24-16,0-1 0,25 25 47,-25 25-32,25 24 1,-25-24-16,24-25 16,1-25-1,0 0-15,-25 1 16,25-1-16,0 0 15,-1 0-15,-24 0 0,0 1 0,25 24 16,-25-25-16,0 0 16</inkml:trace>
  <inkml:trace contextRef="#ctx0" brushRef="#br0" timeOffset="1.3126E6">496 11212 0,'0'0'0,"0"-25"16,0 0 15,0 0-16,25 25 1,0-25-16,-25 1 16,25-1-16,-25 0 15,0 0-15,0 0 16,0 1-16,-25 24 0,0 0 16,25 24-1,-25 1-15,25 0 16,0 0-1,0 0-15,0-1 0,25-24 16,-25 25-16,25 0 0,24-25 0,-24 0 16,0-25-1,0 25-15,0-49 16,-25 24-16,0 0 0,0-25 16,0 1-16,0 24 15,0 0 1,0 50 15,0 0-31,24-25 16,1 0-16,-25 49 15,25-49-15,0 25 16,-25-50 15,0 1-31,0-1 0,0 0 16,0 0-1,0 0-15,25 25 16,-25 25 0,24-25-16,-24 25 15,25 0-15,-25 0 16,25-25 0,0 0-16,0 0 15,-1-25-15,1 0 16</inkml:trace>
  <inkml:trace contextRef="#ctx0" brushRef="#br0" timeOffset="1.31277E6">1067 10740 0,'-50'25'62,"100"-50"-62,-100 75 0,50-25 0,0 0 16,0-1-1,25-24-15,0 0 0,-1 0 16,1 0-16,0 0 16,0-24-16,-25-1 0</inkml:trace>
  <inkml:trace contextRef="#ctx0" brushRef="#br0" timeOffset="1.31306E6">1215 10740 0,'-24'-24'62,"24"48"-46,24-24-16,-48 25 0,48-25 16,1 0-1,0 0-15,0 0 16,0 0-16,-1-25 16,-24 1-16,0-1 15,0 0-15,0 0 16,-24 25-16,-1 0 15,0 25 1,25 0 0,25 0-1,0-25 1,-1 0-16,1-25 16</inkml:trace>
  <inkml:trace contextRef="#ctx0" brushRef="#br0" timeOffset="1.31397E6">1538 10592 0,'25'-75'62,"-75"174"-62,75-123 16,-25-51-16,-25 75 0,0 25 16,0 0-16,1-25 0,24 25 15,0-1 1,24-24-1,1 0-15,0 0 16,25 0-16,-50-24 0,24-1 16,1 0-16,0 25 0,-25-25 15,25-24-15,-25 24 16,0 0-16,0 0 16,0 0-1,0 50 1,0 0-1,0 25-15,25-50 16,-25 24-16,49-24 16,-24 0-1,0 0-15,0-24 16,0-1-16,-1 0 16,-24 0-16,25 25 15,-25-25-15,25 50 31,0-25 1,-25-25-17,-25 1 1,0 24 0,-24 0-16,24 0 15,0 0-15,0 0 16,0 0-16,50 0 31,0-25-15,0 25-16,0 0 0,-1-25 15,26 25-15,-25-25 0,0 25 0,-1-25 16,26 1 0,-25 24-16,0 0 15,-1 0-15,1 24 16,0-24-1,0 0 1,0 0-16,24 0 16,-49-49-16,25 49 15,0-25-15,-25 0 0,0 0 16,0 1-16,0-1 0,0 0 16,-25 25-1,25 25 16,0 24-15,25-49-16,-25 25 0,25 25 0,-1-25 16,-24-1-16,25 1 0,0 0 15,0 25-15,-25-26 0,25 1 16,-25 0-16,0 0 0,0 0 16,0-1-16,0 1 0,-25-25 15,25-25 1,-25 25-16</inkml:trace>
  <inkml:trace contextRef="#ctx0" brushRef="#br0" timeOffset="1.31411E6">2803 10071 0,'0'0'31,"-25"0"0</inkml:trace>
  <inkml:trace contextRef="#ctx0" brushRef="#br0" timeOffset="1.33379E6">10071 14536 0,'25'0'62,"-1"0"-15,-24 24-31,25-24-16,0 0 31,0 25-31,0-25 16,-1 0-16,-24 25 0,25-25 15,0 0-15,-25 25 0,50-25 16,-26 25-16,1-1 16,0-24-16,0 25 0,0-25 15,-1 25-15,1-25 16,25 25-16,-25-25 15,-1 25-15,1-25 0,25 24 16,-25-24-16,-1 0 16,1 25-16,0-25 15,0 0-15,-25 25 16,25-25-16,-1 25 0,1-25 0,0 25 16,0-25-16,0 24 0,-1-24 15,1 25-15,0-25 0,0 25 16,0-25-16,-1 25 0,1-25 15,0 0-15,25 25 0,-25-1 16,-1-24-16,1 0 16,25 0-16,-25 25 0,-1-25 0,1 0 15,0 25-15,0-25 16,24 25-16,-24-25 0,0 25 16,0-25-16,24 24 0,-24-24 15,0 0-15,0 25 0,0-25 16,-1 0-16,51 25 0,-50-25 15,-1 25-15,26-25 0,0 0 16,24 25-16,-49-1 0,24-24 16,1 0-16,-25 25 0,25-25 15,-1 25-15,1-25 0,-25 0 16,-1 25-16,26-25 0,0 25 16,-26-25-16,1 0 0,25 0 0,-25 25 15,-1-25-15,26 0 0,-25 24 16,0-24-16,-1 0 0,1 0 15,50 25-15,-51-25 0,1 0 16,0 0-16,0 0 0,24 0 16,1 0-16,-25 0 0,0 25 15,-1-25-15,1 0 0,25 0 16,-25 0-16,0 0 16,-1 0-1,1 0-15,0 0 16,0 0-16,0 0 0,-1 0 0,1 0 15,0 0-15,0 0 16,0 0-16,-1 0 0,1 0 16,0 0-16,25 0 15,-26 0-15,1 0 16,0 0-16,0 0 0,24 0 0,-24 0 16,0 0-16,0 0 15,49 0-15,-49 0 16,0 0-16,0 0 0,24 0 15,-24 0-15,49 0 0,-24 0 16,0 0-16,-1 0 0,1 0 0,74 0 16,-74 0-16,24 0 0,-24 0 15,24 0-15,0 0 0,50 25 16,-49-25-16,-26 0 16,26 25-16,-26-25 0,75 24 0,-74-24 15,0 0-15,-25 0 0,24 0 16,-24 0-16,0 0 0,0 0 15,-50 0 17,0-24-17,0-1-15,0 25 0</inkml:trace>
  <inkml:trace contextRef="#ctx0" brushRef="#br0" timeOffset="1.33407E6">15156 15304 0,'0'-24'16,"24"24"-16,1 0 16,0 0-1,25 24-15,-26 1 0,1-25 0,0 25 16,0 0-16,0-25 0,0 50 15,-1-50-15,-24 24 0,25 1 16,-25 0-16,0 0 16,-49-25-16,49 25 15,-25-25-15,0 24 0,0 1 16,0 0-16,0-25 0,1 0 16,-26 25-16</inkml:trace>
  <inkml:trace contextRef="#ctx0" brushRef="#br0" timeOffset="1.33514E6">9897 14486 0,'0'25'16,"-25"-25"-16,25 25 0,0-1 16,0 26-16,0-25 0,0 0 15,0-1-15,0 1 0,0 0 16,0 0-16,0 0 0,25-1 15,0-24 1,0 0-16,-25-24 0,24-1 16,-24 0-16,25 0 0,-25-24 0,25 24 15,-25 0-15,0 0 0,25 0 16,-25 1 0,25 24-1,0 0-15,-1 24 16,26-24-16,-25 25 0,24-25 0,1 25 15,49-25-15,-24 25 0,-1-25 16,0 25-16,26-25 0</inkml:trace>
  <inkml:trace contextRef="#ctx0" brushRef="#br0" timeOffset="1.33609E6">19893 15230 0,'0'-25'47,"25"25"-15,0 0-32,0 0 15,0 0-15,-1 0 16,1 0-16,50 0 0,-26 0 15,1 0-15,-1 0 0,1 0 0,24 0 16,26 0-16,-51 0 16,1 0-16,-1 0 0,-24 0 0,25 0 15,-25 0-15,0 0 0,-50 0 47,0-25-47</inkml:trace>
  <inkml:trace contextRef="#ctx0" brushRef="#br0" timeOffset="1.33628E6">20637 15032 0,'75'24'32,"-150"26"-17,75-124-15,125 123 0,-101-49 0,-24 25 16,25 0-16,0-25 0,0 25 0,24 24 15,-24-24-15,0 0 16,-25 0-16,0-1 16,-25-24-16,0 0 0</inkml:trace>
  <inkml:trace contextRef="#ctx0" brushRef="#br0" timeOffset="1.33655E6">20067 14982 0,'0'0'16,"-25"25"-1,0 0 1,1-1-16,-1 1 0,0 0 15,0 0-15,0 24 0,25-24 0,0 0 16,0 0-16,0 0 0,25-1 16,25 1-16,-1-25 15,1 25-15,0-25 0,-1 0 16,75 0-16</inkml:trace>
  <inkml:trace contextRef="#ctx0" brushRef="#br0" timeOffset="1.35498E6">18876 15404 0,'0'0'0,"25"-25"0,25 25 0,-25 0 16,-1-25-16,51 0 0,-50 25 16,-1 0-16,1-25 0,0 25 15,0 0-15,0 0 0,-25-24 16</inkml:trace>
  <inkml:trace contextRef="#ctx0" brushRef="#br0" timeOffset="1.35671E6">19273 15007 0,'0'0'0,"223"25"0,-123-1 0,-1-24 16,-25 0-16,1 0 0,-26 0 15,26 0-15,-26 0 0,-24 0 16,0 0-16,-25-24 16,0-1-16,-25 25 15</inkml:trace>
  <inkml:trace contextRef="#ctx0" brushRef="#br0" timeOffset="1.39844E6">1017 11906 0,'0'0'0,"0"-25"47,-25 25-16,25 25-15,0 0 0,-25-25-16,1 0 31,-1 0 0,50 0 0,-1 0-15,1 0-16,0 0 16,25-25-16,-26 25 0,26 0 15,-25 0-15,0 0 0,24 0 16,-24 0-16,0-25 16</inkml:trace>
  <inkml:trace contextRef="#ctx0" brushRef="#br0" timeOffset="1.39902E6">397 11906 0,'0'0'16,"0"-25"-16,0 1 46,25 24-46,24-25 0,-24 25 16,0 0-16,0-25 16,0 25-1,-50 25 1,0 0 0,-25-25-16,50 24 15,-25-24-15,25 25 16,-24 0-16,24 0 15,-25 0-15,25-1 16,25 1 0,-1 0-16,1-25 15,-25 25-15,25-25 0,-25 25 16,25-1-16,-25 1 16,0 0-16,0 0 15,-25-25 1,0 25-16,0-25 0,1 0 15,24-25 1,0 0-16,24 25 16</inkml:trace>
  <inkml:trace contextRef="#ctx0" brushRef="#br0" timeOffset="1.39923E6">719 11981 0,'0'49'31,"-198"-24"-31,396-25 0,-198-74 0,0 173 0,0-74 16,0-1-16,0 1 0,25 0 16,25-25-1,-25 0-15,-1-25 16,-24 0 0,0 1-16,25-1 0,-25 0 15,0 0-15,0 0 0,-25 25 16,1 0-16</inkml:trace>
  <inkml:trace contextRef="#ctx0" brushRef="#br0" timeOffset="1.39986E6">843 14287 0,'25'0'78,"0"0"-78,0 0 16,0 0-16,-1 0 0,1-24 15,0 24-15,0 0 0,0-25 16,-1 0-16</inkml:trace>
  <inkml:trace contextRef="#ctx0" brushRef="#br0" timeOffset="1.40031E6">471 14213 0,'-25'0'15,"50"0"17,0-25-17,0 25-15,0 0 0,0-49 16,24 24-16</inkml:trace>
  <inkml:trace contextRef="#ctx0" brushRef="#br0" timeOffset="1.40159E6">571 14362 0,'-25'0'0,"50"0"47,-1 0-47,1-25 15,25 25-15,-25 0 0,-1-25 16,26 25 0,-25-25-16,0 25 0</inkml:trace>
  <inkml:trace contextRef="#ctx0" brushRef="#br0" timeOffset="1.40201E6">918 13990 0,'-25'0'15,"50"0"17,24 0-32,-24 0 15,0 0-15,0 0 16,-50 0 15,0 25-31,0-1 0,1-24 16,24 25-16,-25-25 0,25 25 15,-25 0-15,25 0 0,0-1 16,25 1 0,0 0-16,-1-25 0,1 25 15,0 0-15,25-25 16,-50 24-16,24-24 16,-24 25-1,-24-25 1,-1 25-16,25 0 15,-25-25-15,0 0 0,25 25 0,-25-25 16,1 0-16</inkml:trace>
  <inkml:trace contextRef="#ctx0" brushRef="#br0" timeOffset="1.4025E6">1166 14188 0,'0'-25'16,"-25"25"15,50 0 1,-25 25-32,25-25 15,-1 0-15,1-25 16,-25 1-16,0-1 0,25 0 0,-25 0 15,0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43:19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3795 4688 0,'0'0'0,"-25"0"0,25-25 15,0 50 32,0 0-31,0 24-16,0-24 0,0 0 15,0 0-15,0 0 0,0 49 16,-24-24-16,24-25 0,0 24 16,0-24-16,-25 25 0,25-1 15,0-24-15,-25 0 0,25-50 32,0 0-32,0 0 15,0-49-15,0 49 16,0-24-16,0-1 0,0 0 0,25 26 15,-25-51-15,25 25 16,-25 26-16,0-1 0,24 0 0,26 0 16,-50 0-16,25 25 15,0 0-15,-1 50 16,1-25-16,-25 0 0,25-1 16,-25 1-16,0 0 0,0 50 15,0-51-15,0 26 0,-25-25 16,25 0-16,-25-1 0,-24 26 0,49-25 15,-25 0-15,0-1 0,0-24 16,1 25-16,-1-25 0,0 0 16,25-25-1,0 1 1,25-1-16,-25 0 0,25 25 16,24-50-16</inkml:trace>
  <inkml:trace contextRef="#ctx0" brushRef="#br0" timeOffset="152.6172">3994 4936 0,'0'0'15,"24"0"-15,-24 25 16,0 0-16,0 0 16,25-25-16,-25 49 0,0-24 15,0 0 1,-25 0-16,25-1 16,-24-24-16,24-49 15,0 24 1,0 0-16</inkml:trace>
  <inkml:trace contextRef="#ctx0" brushRef="#br0" timeOffset="282.27">4018 4837 0,'0'0'0,"25"-25"16,-25 0-16,25 50 47,0 0-32,0-25-15,-1 0 16</inkml:trace>
  <inkml:trace contextRef="#ctx0" brushRef="#br0" timeOffset="756.7775">4316 4862 0,'0'0'16,"25"0"-16,0 0 15,-25-25 1,-25 0 0,0 25-1,0 0-15,-24 25 16,24-25-16,0 25 0,0 0 0,0-1 15,1 1-15,24 0 16,24-25 0,26 0-16,-25 0 0,0 0 15,-1 0-15,1 25 0,0-25 16,0 0-16,0 25 0,-1-1 16,-24 1-16,0 25 15,0-25-15,0-1 0,-24 1 16,24 0-16,-25 0 0,0 0 15,0-1-15,0 1 16,1-25-16,24-25 16,0 1-1,0-1-15,24-25 0,1 25 0,0 1 16,0-1-16,0-25 0,-1 25 16,1-24-16,0 24 15,0 0-15,0 0 0,-1 1 0,1-1 16,0 25-1,-25 25 1,0-1-16,0 1 0,0 0 16,-25 0-16,0 24 15,25-24-15,0-50 32,0 1-32,25-1 15</inkml:trace>
  <inkml:trace contextRef="#ctx0" brushRef="#br0" timeOffset="1066.0823">4589 4738 0,'0'-25'16,"0"0"-16,-25 25 16,0 0-1,25 25 1,25-25 0,25 0-1,-26 0-15,1 0 0,0-25 16,25 0-16,-50 0 15,24 1-15,1-1 16,-25 50 15,0-1-31,-25 1 16,25 0-16,0 0 0,0 0 0,0 49 16,-24-49-16,24 0 15,0 0-15,0-1 0,0 1 16,-25 25-16,25-25 15,-25-1 1,0-24-16</inkml:trace>
  <inkml:trace contextRef="#ctx0" brushRef="#br0" timeOffset="1424.5147">4589 4961 0,'0'-25'0,"-25"25"32,25-25-32,25 25 15,24 0-15,1 0 16,-25 0-16,0 0 0,24 0 15,1-24-15,-25 24 16,0-25-16,24 25 0,-24 0 16,0-25-16,0 0 0,-50 25 15,0 0 1,0 0-16,0 0 16,1 25-16,-1 0 0,0 0 15,0-1-15,0 1 16,25 0-16,0 0 15,25-25 1,0 0-16,0-50 0,0 50 16,-1-25-16,1 25 0,-25-24 15,25-1-15,0 25 0,-25 25 32,0-1-32,-25 1 0,25 0 15,0 25-15,25-26 31,24-24-31</inkml:trace>
  <inkml:trace contextRef="#ctx0" brushRef="#br0" timeOffset="1798.6602">5234 4614 0,'-25'0'0,"0"24"31,25 1-31,0 0 0,0 0 16,0 0-16,-25-1 0,25 26 16,0-25-16,0 25 0,0-26 15,0 1-15,0 25 0,-24-25 16,24-1-16</inkml:trace>
  <inkml:trace contextRef="#ctx0" brushRef="#br0" timeOffset="2725.4693">5755 4936 0,'0'0'0,"24"-25"0,-24 1 0,25-1 16,-25 0-16,0 0 15,0 0-15,0 0 16,-25 25 0,1 0-16,-1 0 15,0 25-15,0-25 0,0 25 16,-24 0-16,49 0 0,-25 0 0,25-1 15,-25-24-15,25 25 0,0 0 16,0 0-16,25-25 16,25 0-16,-26 0 15,1-50-15,0 50 16,0-25-16,0 1 0,-1-26 0,1 25 16,0 0-16,0 0 0,-25 1 15,25-1-15,-25 0 0,0 0 16,25 25-16,-25-25 15,0 50 1,-25-25-16,25 50 0,-25-25 16,0-1-16,25 1 0,0 0 15,0 0-15,0 25 16,0-26-16,25-24 16,25 25-16,-26-25 15,1 0-15,0 0 0,0 0 16,0-25-16,24 1 0,-24 24 0,0-25 15,0 0-15,-1 25 0,-24-25 16,25 0-16,-25 0 16,0 1-1,-25 24 1,1 0-16,-1 0 0,0 0 16,0 24-16,0-24 0,25 25 15,-24-25-15,-1 25 0,25 0 16,0 0-16,49-25 15,-24 0 1,0 0-16,0-25 0,0 25 16,-1 0-16,-24-25 0,0 50 31,0 0-15,0 0-16,0 24 15,0-24-15,25-25 31,0 0-31,0-25 0,-25 0 16,25 1-16,-1-26 0,1 25 16,0 0-16,-25 0 0,25-24 15,0-1-15,-1 1 0,-24 24 16,25 0-16,-25 0 0,25 0 16,-25 50-1,-25 25 1,25-25-16,-25 24 15,25-24-15,-24 0 0,24 49 16,0-24-16,-25-25 0,25 0 0,0-1 16,0 1-16,0 0 0,0 0 15,-25-25 1</inkml:trace>
  <inkml:trace contextRef="#ctx0" brushRef="#br0" timeOffset="3078.3724">6251 4812 0,'0'0'0,"0"-25"0,-25 25 15,75 0 17,-26 0-17,1 0-15,25 0 0,24-25 0,-49 25 16,25 0-16,-26 0 0,26 0 16,-25-24-16,24 24 0,-24 0 15,0-25-15,-50 25 31,-24 0-31,24 25 16,-25-25-16,25 0 0,1 24 0,-1 1 16,0 0-16,25 0 15,25-25 1,24 0 0,-24-25-16,0 25 0,0-25 15,24 25-15,-49 50 31,-24-25-15,24 0-16,0-1 0,0 1 16,-25 25-16,0-50 0</inkml:trace>
  <inkml:trace contextRef="#ctx0" brushRef="#br0" timeOffset="3501.2783">4266 5482 0,'0'0'15,"-24"0"-15,-1 0 16,0 0-16,50 0 31,0 0-31,24-25 0,-24 25 16,25 0-16,49-25 0,-50 25 16,26 0-16,-1-25 0,1 25 15,24 0-15,75-24 0,-50 24 16,-25 0-16,25-25 0,-25 25 15,99 0-15,-98 0 0,-1 0 0,0 0 16,-24 0-16,-1 0 0,50-25 16,-74 25-16,-26 0 0,1 0 15,0 0-15,0-25 16,-75 0 0,25 25-16,1 0 0,-51 0 0</inkml:trace>
  <inkml:trace contextRef="#ctx0" brushRef="#br0" timeOffset="1.5256E6">9823 4415 0,'-25'0'16,"25"25"47,-25 0-63,25 0 15,0-1-15,0 26 16,0-25-16,0 0 15,0-1-15,0 1 0,0 0 16,0 0-16,25 0 0,-25-1 16,25 1-16,-1 0 15,1-25 1,0 0 0,-25-25-16,25 0 15,0 25-15,-25-24 16,24-1-16,1 25 0,-25-25 0,25-25 15,0 26 1,-25-1-16,25 0 16,-25 0-16,0 0 15,0 50 17,0 0-17,0 0-15,0 0 16,0-1-16,0 1 15,25 0-15,-25 0 0,0 0 16,24-25 0,-24 24-16,25-24 0,0 25 15,0-25-15,0 25 16,-1-25-16,1 0 0,0 0 16,0 0-1,0-25-15,-1 0 31,-24 1-15,25 24-16,-25-25 0,25-25 16,-25 25-16,0 1 15,0-1-15,0 0 0,0 0 16,0 0-16,-25 25 16,25-24-16,-25-1 0,25 0 15,-24 25 1,-1 0-1</inkml:trace>
  <inkml:trace contextRef="#ctx0" brushRef="#br0" timeOffset="1.52605E6">10815 4217 0,'-25'0'16,"0"0"-1,25 25 17,0-1-17,-25-24-15,25 25 0,0 0 16,-24 0-16,24 0 16,-25-1-16,25 1 15,0 0-15,-25 0 0,25 0 16,0-1-16,0 26 0,0-25 15,0 0-15,0 24 0,0-24 16,25 0-16,-25 0 0,25-1 16,-25 26-16,24-25 15,-24 0-15,25 0 16,0-25 0,-25 24-16,25-24 15,-25-24 1,25 24-16</inkml:trace>
  <inkml:trace contextRef="#ctx0" brushRef="#br0" timeOffset="1.52642E6">10964 4465 0,'0'0'0,"-25"0"16,0 0 15,50 0-15,0 0-16,-1 0 15,1 0-15,0 0 0,0 0 16,0 0-16,-1 0 0,26-25 16,-25 25-16,0 0 15,24 0-15,-49-25 0,25 25 0,0 0 16,0 0-16,-50 0 47,0 0-47</inkml:trace>
  <inkml:trace contextRef="#ctx0" brushRef="#br0" timeOffset="1.52679E6">11137 4316 0,'0'0'0,"0"25"46,0 0-30,0-1-16,0 1 16,0 0-16,0 0 15,0 0-15,-25-25 0,25 24 0,0 26 16,0-25-16,0 0 16,0-1-16,25 26 15,-25-25-15,25 0 16,0-25-1,-25 24-15,25-24 0,0 0 16,-1 0-16,1 0 16,0 0-16,0 0 15,0 0 1,-1 0 0,-24-24-16,0-1 15,0 0-15</inkml:trace>
  <inkml:trace contextRef="#ctx0" brushRef="#br0" timeOffset="1.52713E6">11534 4167 0,'0'0'0,"0"25"32,0 0-32,25 0 15,-25-1 1,25 1-16,-25 0 0,0 0 0,25 0 16,-25-1-16,24 1 0,-24 0 15,25 0-15,-25 0 0,0-1 16,25 26-16,-25 0 0,0-26 15,0 26-15,0-25 0,0 24 16,-25 1-16,0 0 0,1-25 16,24-1-16,-25 1 0,0 0 0,0 25 15,0-26-15,1-24 16</inkml:trace>
  <inkml:trace contextRef="#ctx0" brushRef="#br0" timeOffset="1.52758E6">11956 4539 0,'25'0'47,"24"0"-32,-24 0-15,0 0 16,0 0-16,-1-25 0,1 25 16,0 0-16,0 0 0,0 0 15,-25-24-15,25 24 16,-50 0 15</inkml:trace>
  <inkml:trace contextRef="#ctx0" brushRef="#br0" timeOffset="1.52781E6">11981 4688 0,'0'0'0,"-25"0"15,25 25 1,25-25 0,-1 0-16,1 0 15,25 0-15,-50-25 0,25 25 16,24 0-16,-49-25 0,25 25 0,25 0 16,-50-25-16,25 25 0,-25-24 46</inkml:trace>
  <inkml:trace contextRef="#ctx0" brushRef="#br0" timeOffset="1.52998E6">12626 4266 0,'0'-24'16,"24"24"-1,-24-25 1,0 50 47,0-1-48,0 1 1,0 0-16,0 0 0,0 0 15,0-1-15,0 1 0,0 25 16,0-25-16,0 24 0,-24-24 16,24 25-16,0-1 0,-25 1 15,25-25-15,0-1 0,0 1 16,0 25-16,-25-25 0,25 0 0,0-1 16,0-48 15,0-1-31,0 0 15,25-25-15,-25 1 0,25 24 0,-25-25 16,0 1-16,24-26 0,1 26 16,-25 24-16,25-25 0,-25 25 15,0 1-15,0-51 0,25 50 16,-25 1-16,0-1 0,25 0 16,-1-25-16,-24 26 15,0 48 32,25 1-47,-25 0 16,0 0-16,0 0 0,0 24 15,0-24-15,25 25 0,-25-26 0,0 1 16,25 25-16,-25-1 0,25 1 16,-25-25-16,24 0 0,-24 24 15,25 1-15,-25-25 0,0-1 16,0 1-16,0 0 0,25 0 15,-25 0-15,0 0 16,-25-50 0</inkml:trace>
  <inkml:trace contextRef="#ctx0" brushRef="#br0" timeOffset="1.53014E6">12675 4663 0,'0'0'0,"-25"0"16,25-25-16,25 25 31,25 0-31,-25 0 0,-1-24 16,1 24-16,50 0 0,-51-25 16</inkml:trace>
  <inkml:trace contextRef="#ctx0" brushRef="#br0" timeOffset="1.53067E6">13568 4415 0,'25'0'0,"-25"-25"15,0 1 17,-25 24-32,0 0 15,-24 24 1,24 1-1,0-25-15,0 25 0,1-25 0,-26 25 16,25 0-16,0-1 16,25 1-1,0 0-15,25 0 16,0-25 0,0 0-16,0 0 15,24 25-15,-24-25 0,0 0 0,0 0 16,-25 24-16,24-24 15,-24 25-15,25-25 0,-25 25 16,0 0 0,-25-25-16,1 25 15,-51-1 1,50-24-16,1 0 16,-26 25-1,50-50 1,25 1-16</inkml:trace>
  <inkml:trace contextRef="#ctx0" brushRef="#br0" timeOffset="1.53088E6">13742 4514 0,'0'0'0,"0"25"31,0 0-16,0 0-15,0 0 16,0-1-16,0 1 16,25-25-1</inkml:trace>
  <inkml:trace contextRef="#ctx0" brushRef="#br0" timeOffset="1.531E6">13717 4390 0,'0'0'16,"25"0"15,0 0-31</inkml:trace>
  <inkml:trace contextRef="#ctx0" brushRef="#br0" timeOffset="1.53151E6">13965 4465 0,'0'25'0,"0"-1"15,0 1 1,0 0-16,0 0 16,25-25-16,-25 25 0,0-1 15,0 1-15,0 0 16,0 0-1,0-50 17,0 0-32,25 0 15,-25 1-15,24 24 16,1-50-16,-25 25 0,25 25 0,-25-25 16,25 1-16,0-1 15,-1 25-15,-24-25 16,25 25-16,-25 50 15,0-26 1,0 1-16,0 0 16,0 0-16,0 0 0,0-1 15,0 26-15,0-25 16,0 0-16,0-1 16,0 1-1,0-50 79,25 25-78</inkml:trace>
  <inkml:trace contextRef="#ctx0" brushRef="#br0" timeOffset="1.53278E6">14635 4440 0,'0'0'0,"0"-25"47,0 0-31,25 25-16,-25-24 0,24 24 15,1 0-15,0-25 0,0 25 16,0-25-16,-1 25 16,1 0-1,-25 25-15,25 0 16,-25 24-16,0-24 0,0 0 0,0 0 15,0-1-15,0 26 0,0 0 16,0-1-16,-25-24 0,25 0 16,-25 0-16,1 24 0,-1-24 15,0-25-15,0 0 16,0 0-16,25-25 16,-24 0-16,24 1 15,-25-1-15,25 0 16,0 0-1,25 0-15,-1 25 16,1 25 0,0-25-16,0 25 0,0 0 15,-1-25-15,26 25 0,-25-25 16,0 0-16,-1 0 16,26 0-16,-25 0 0,0-25 15,-1 25-15</inkml:trace>
  <inkml:trace contextRef="#ctx0" brushRef="#br0" timeOffset="1.53302E6">15205 4390 0,'0'-24'15,"25"24"1,0 0-16,0 0 15,24 0-15,1 0 0,-25 0 16,0 0-16,24 0 0,-24 0 16,0 0-16,0 0 0,-50 0 31,0 0-15,0 0-16</inkml:trace>
  <inkml:trace contextRef="#ctx0" brushRef="#br0" timeOffset="1.53322E6">15304 4366 0,'-24'0'16,"24"24"-16,0 1 15,24 0 1,-24 0-16,0 0 0,25 24 16,-25-24-16,0 25 15,0-26-15,0 1 0,0 50 0,0-51 16,0 1-1,0 0-15,0 0 16,25-50 0,-25 0-16,25-24 0</inkml:trace>
  <inkml:trace contextRef="#ctx0" brushRef="#br0" timeOffset="1.53339E6">15528 4440 0,'0'0'0,"0"25"31,0 0-31,0-1 16,25 1-16,-25 25 16,0-25-16,0-1 0,0 1 15,0 0-15,24 0 16</inkml:trace>
  <inkml:trace contextRef="#ctx0" brushRef="#br0" timeOffset="1.53394E6">16073 4291 0,'0'0'0,"0"-25"0,25 25 15,-25-24-15,0-1 16,25 25-16,-25-25 15,25 0-15,-25 0 0,0 1 16,0-1-16,0 0 16,0 0-16,-25 25 0,25-25 15,0 1-15,-25-1 16,0 25-16,1 0 16,24 25 15,-25-25-31,0 24 0,25 1 15,-25 0-15,25 0 16,0 0-16,0-1 0,-25 1 16,25 0-16,0 0 0,0 24 15,0-24-15,-24-25 0,24 25 16,0 0-16,0 0 0,0 24 16,0-24-16,0 0 0,24 0 15,-24-1-15,0 26 0,25-25 0,-25 0 16,0-1-16,0 1 0,0 0 15,0 25-15,0-26 0,0 1 16,0 0-16,0 0 0,0 49 16,25-49-16,-25 0 15,0 0-15,0 0 0,0-1 0,0 1 16,0 0-16,0 0 0,0 0 16,0-1-1,-25-24-15,0 0 16,25-24-1,0-1-15</inkml:trace>
  <inkml:trace contextRef="#ctx0" brushRef="#br0" timeOffset="1.53419E6">15850 4614 0,'-25'0'15,"50"0"32,0 0-47,0 0 16,0 0-16,-1 0 0,51 0 15,-50 0-15</inkml:trace>
  <inkml:trace contextRef="#ctx0" brushRef="#br0" timeOffset="1.53497E6">16545 4490 0,'0'0'16,"-25"0"-1,50 0 1,24 0 0,-24 0-16,0 0 15,25 0-15,-26 0 16,26 0-16,0 0 0,-26 0 16,1 0-16,0 0 0,49-25 15,-49 25-15,0 0 16,0 0-16,-50 0 31,0 0-31,0 0 16</inkml:trace>
  <inkml:trace contextRef="#ctx0" brushRef="#br0" timeOffset="1.53528E6">16718 4291 0,'0'25'31,"0"0"-15,0 0-16,0-1 15,0 26-15,25-25 0,-25 0 16,0-1-16,0 1 15,25 25-15,-25-25 0,0-1 16,0 1-16,0 0 0,25 0 16,-25 0-16,0-1 15,0-48 17,0-26-17</inkml:trace>
  <inkml:trace contextRef="#ctx0" brushRef="#br0" timeOffset="1.53625E6">17760 4366 0,'0'-25'46,"0"0"-30,0 0 15,-25 25-31,1 0 32,24-25-32,-25 25 0,0 0 15,0 0-15,0 0 16,1 25-1,-1 0-15,0 0 16,0-25-16,0 25 16,0-25-16,25 24 15,-24-24-15,24 25 0,-25 0 0,25 0 16,-25 0 0,25-1-16,0 1 0,0 0 15,25-25 1,0 50-16,-1-26 15,-24 1-15,25-25 0,0 25 16,0 0-16,0-25 0,0 25 0,-1-25 16,1 0-16,50 0 0,-51 0 15,1 0-15,0-25 0,0 25 16,0-25-16,-1 0 0,1 0 16,-25 1-16,25 24 15,-25-50-15,25 50 0,-25-25 16,0 0-16,0 1 0,0-1 15,0 0-15,-25 0 0,0 0 16,25 1-16,-25-1 16,1 25-16,-1 0 0,25-25 15,-25 25-15,0 0 0,25-25 0,-25 25 16</inkml:trace>
  <inkml:trace contextRef="#ctx0" brushRef="#br0" timeOffset="1.53658E6">17661 3994 0,'-25'0'0,"25"24"31,0 1-16,0 25-15,0-25 0,0-1 16,0 1-16,0 0 0,0 25 16,0-26-16,0 26 0,0-25 15,0 24-15,0-24 0,0 74 0,0-74 16,0 25-16,0-1 16,0 1-16,25 24 0,-25-49 15,0 25-15,0-25 0,25 0 16,-25-1-16,0 1 0,0 0 0,25-25 15,-25-25 1</inkml:trace>
  <inkml:trace contextRef="#ctx0" brushRef="#br0" timeOffset="1.5385E6">14486 3770 0,'-25'25'47,"25"0"-32,-25-25 1,1 25 0,24 0-16,-25-1 0,25 1 15,-25 0-15,25 0 0,-25 0 16,25-1-16,-25 26 0,25-25 16,0 49-16,-25-49 0,25 25 15,0-1-15,0 1 0,0-25 16,0 74-16,0-50 0,0 1 15,0 0-15,0-1 0,0 50 0,25-49 16,0 0-16,0-1 0,0-24 16,0 25-16,24-1 15,1 1-15,-25-25 0,-1 0 0,26-1 16,-25-24-16,49 25 0</inkml:trace>
  <inkml:trace contextRef="#ctx0" brushRef="#br0" timeOffset="1.53917E6">18182 3770 0,'-25'0'0,"50"0"47,0 25-47,-25 0 15,24 0-15,-24 0 0,0-1 16,25 26-16,0-25 15,-25 24-15,0-24 0,0 25 16,25 24-16,-25-24 0,25-1 0,-25 1 16,0 0-16,0-1 0,24 50 15,-24 50 1,0-50-16,0-49 0,-24 0 16,24-1-16,-50 26 0,50-26 15,-25-24-15,0 0 0,1 0 16,24 0-16</inkml:trace>
  <inkml:trace contextRef="#ctx0" brushRef="#br0" timeOffset="1.54236E6">9897 5606 0,'-25'0'16,"25"25"46,25-25-62,-25 24 31,0 1-31,0 0 16,0 0-16,0 0 16,0-1-1,0 1-15,0 0 16,0 0-16,0 0 0,0 0 0,0-1 16,0 1-16,0 25 15,0-25-15,25-1 16,-25 1-16,0 0 0,0 0 15,0 0-15,0-1 0,0 1 16,0 25-16,0-25 16,0-1-16,0 1 0,0 0 15,0 0-15,0 0 0,0-1 16,0 1-16,0 0 0,0 25 16,0-26-16,0 1 15,0 0-15,0 25 0,0-26 16,0 1-16,0 0 15,0 25-15,25-50 16,-25 24-16,0 1 0,0 0 16,0 0-16,0 25 0,0-26 15,0 1-15,0 25 16,0-25-16,0-1 0,0 1 16,0 0-16,0 0 0,0 24 0,0 1 15,-25-25-15,25 0 0,0-1 16,0 1-16,0 25 0,0-25 15,0-1-15,0 1 16,0 0-16,0-50 31</inkml:trace>
  <inkml:trace contextRef="#ctx0" brushRef="#br0" timeOffset="1.54342E6">9922 6598 0,'25'-25'31,"-1"25"0,1 0-15,0 0 0,0 0-16,0 0 15,0 0-15,-1 0 16,1 0-16,0 0 15,25 0-15,-26 0 16,1 0-16,0 0 16,0 0-16,24 0 0,-24 0 0,0 0 15,0 0-15,24 0 16,1 0-16,-25 0 0,24 0 16,-24 0-16,0 0 0,25-25 15,-1 25-15,-24 0 0,25 0 16,-26 0-16,1 0 0,25 0 0,-25 0 15,-1 0-15,1 0 16,0 0-16,25 0 0,-26 0 16,26 0-16,-25 0 0,0 0 15,49 0-15,-49 0 0,0 0 16,0 0-16,-1 0 0,1 0 16,25 0-16,-1 0 0,-24-24 15,0 24-15,25 0 0,24 0 16,-49 0-16,24 0 0,-24 0 15,0 0-15,0 0 0,49-25 16,-49 25-16,0 0 0,49 0 16,-49 0-16,0 0 0,0 0 15,24 0-15,-24 0 0,0 0 16,25 0-16,-26 0 0,26 0 16,0 0-16,-26 0 0,1 0 15,0 0-15,0 0 0,49 0 16,-49 0-16,0 0 0,0 0 15,24 0-15,26 0 0,-51 0 16,1 0-16,25 0 0,-25 0 16,-1 0-16,51 0 0,-50 0 15,-1 0-15,1 0 0,0 0 16,25-25-16,-26 25 0,1-25 16,0 25-16,0 0 0,0 0 15,0 0-15,-1 0 0,1 0 16,25 0-16,-1 0 0,1 0 15,-25 0-15,24 25 0,1-25 16,0 0-16,24 0 0,-24 0 16,-1 0-16,-24 0 0,25 0 15,-1 0-15,1 25 0,-25-25 0,-1 0 16,1 0-16,0 0 16,0 0-16,0 0 0,-1 0 15,1-25-15,-25 0 16</inkml:trace>
  <inkml:trace contextRef="#ctx0" brushRef="#br0" timeOffset="1.54606E6">9996 6548 0,'0'-24'15,"0"-1"17,0 0-1,0 0-16,0 0 1,25 1-16,-25-1 31,25 0-31,-25 0 16,25 25-16,-25-25 0,25 1 16,-1-1-16,-24 0 15,25 0-15,0 0 16,-25 1-16,25 24 0,-25-25 15,25 0-15,-1 0 16,-24 0-16,25 25 0,-25-24 16,25 24-16,0-25 15,-25 0-15,25 25 16,-1 0-16,-24-25 16,25 25-16,0-25 15,0 1 1,0 24-16,-25-25 0,24 25 15,1-25-15,0 25 16,0-25 0,0 25-1,-1 0 1,1 0-16,0 0 16,0 0-16,0 0 0,-1 0 15,1 0-15,0 0 16,0 0-16,0 0 15,-1 0 1,1 0-16,0 0 16,0 0-16,0 0 0,-1 0 15,1 0-15,25 0 16,-25 0 0,-1 0-16,1 25 15,0-25-15,-25 25 16,25-25-16,0 25 0,0-1 31,-1 1-31,1-25 16,-25 25-1,25-25-15,0 0 0,-25 25 16,25 0-16,-25-1 16,24-24-16,-24 25 15,25 0-15,0 0 16,-25 0-16,25-25 0,-25 24 15,25 1-15,-1 0 16,1 0-16,-25 0 0,25-1 16,-25 1-16,0 0 0,25-25 15,-25 25-15,25-25 16,-25 25-16,24-1 16,-24 1-16,25 0 0,-25 0 15,25 0-15,-25-1 16,25 1-16,-25 0 15,0 0-15,25-25 0,-25 25 16,0-1-16,24 1 16,-24 0-16,0 0 15,25 0-15,-25-1 16,0 1-16,0 0 16,25 0-16,-25 0 0,0 0 15,25-1-15,-25 1 16,0 0-1,0 0 1,25 0-16,-25-1 16,0 1-16,0 0 15,24 0 1,-24 0 0,0-1-1,25-24-15,-25 25 0,0 0 31,25 0-31,0 0 16,0-25 0,-25 24-1,24-24-15,-24 25 0,25-25 16,-25 25 0,25-25-1,-25 25-15,25-25 16,0 0-16,-25 25 0,24-25 15,1 24 1,0-24 0,0 0-1,0 0 1,0 0 0,-1 0-16,1 0 15,0 0-15,0 0 16,0 0-1,-1 0 1,1 0 0,-25-24-16,25 24 15,0 0-15,0 0 16,-1-25 0,1 25-1,0 0 1,0-25-1,0 25-15,-1 0 16,1-25 0,0 25-16,-25-25 15,25 25-15,-25-24 16,25 24-16,-25-25 16,24 25-16,1-25 15,0 0-15,0 0 31,0 1-15,-1-1-16,1 0 16,-25 0-16,25 25 15,-25-25-15,25 1 16,0-26 0,-1 25-16,1-24 15,0 49-15,-25-25 16,0 0-16,25 25 15,-25-25-15,0 0 16,25 0-16,-25 1 16,0-1-16,24 0 15,-24 0 1,25 0-16,-25 1 16,0-1-1,0 0 1,0 0-1</inkml:trace>
  <inkml:trace contextRef="#ctx0" brushRef="#br0" timeOffset="1.54961E6">9798 5606 0,'0'25'0,"0"-1"31,0 1-15,-25-25-16</inkml:trace>
  <inkml:trace contextRef="#ctx0" brushRef="#br0" timeOffset="1.54976E6">9798 5556 0,'0'0'0,"0"-25"0,0 50 31,0 0-15,0 0-16,0 0 15,74-25 1,-49 24-16,0-24 16,0 0-16</inkml:trace>
  <inkml:trace contextRef="#ctx0" brushRef="#br0" timeOffset="1.551E6">14015 6375 0,'0'-25'15,"24"25"1,-24-25 15,0 50 47,25 0-78,0 0 0,0-25 16,-25 24-16,49 1 15,-49 0-15,25-25 16,-25 25-16,0 0 16,-25-1-1,-49-24-15,49 0 16</inkml:trace>
  <inkml:trace contextRef="#ctx0" brushRef="#br0" timeOffset="1.55405E6">9922 5755 0,'-25'0'0,"50"0"94,0 0-63,-1 0-16,1 0-15,0 0 16,0 0-16,0 0 16,24 0-16,-24 0 15,0 0-15,0 0 0,0 0 16,-1 0-16,1 0 0,0 0 16,0 0-16,0 0 0,24 0 15,-24 0-15,0 0 0,0 0 16,-1 0-16,26 0 0,-25 0 15,0 0-15,24 0 16,-24 0 0,0 0-16,0 0 15,24 0-15,-24 0 16,0 0-16,24-25 16,-24 25-16,0 0 15</inkml:trace>
  <inkml:trace contextRef="#ctx0" brushRef="#br0" timeOffset="1.55501E6">9327 5705 0,'-25'0'0,"25"25"47,0 0-31,-25-1-1,25 1 1,0 0-16,-25 0 16,25 0-16,0 0 15,0-50 17,25 0-17,0 0-15,-25 0 16,0 0-16,0 1 15,0-1-15,25 0 16,-25 0-16,0 0 16,24 25-1,1 0 1,0 0 15,-25 25-31,0 0 16,25 0-16,-25 0 15,0-1-15,0 1 16,0 0-16,0 0 0,0 0 16,25-25-16,-25 25 0,0-1 15,0-48 17</inkml:trace>
  <inkml:trace contextRef="#ctx0" brushRef="#br0" timeOffset="1.55515E6">9302 5854 0,'25'0'31,"-1"0"-15,1 0-16,0 0 0,0 0 15</inkml:trace>
  <inkml:trace contextRef="#ctx0" brushRef="#br0" timeOffset="1.55675E6">9897 7417 0,'0'0'0,"25"0"110,0 0-95,-1 0 1,1 0 0,0 0-1,0 0-15,0 0 16,-25-25-16,25 25 0,24 0 15,-24 0-15,0 0 16,0 0 0,-1 0-16,1 0 15,0-25 1,0 25-16,0 0 16,-1 0-16,1 0 15,0 0 1,0 0-16,0 0 15,24 0 1,-24 0-16,0 0 16,0 0-1,-1 0-15,1 0 16,0 0-16,0 0 16,0 0-16,-1 0 15,26 0-15,-25 0 16,0 0-16,-1 0 15,1 0-15,0 0 16,0 0-16,0 0 16,24 0-16,1 0 15,-25 0-15,-1 0 16,1 0-16,0 0 0,25 0 0,-25 0 16,-1 0-16,1 0 15,25 0-15,-25 0 16,-1 0-16,1 0 15,0 0-15,25 0 0,-26 0 0,1 0 16,0 0-16,25 0 0,-26 0 16,26 0-16,-25 0 0,0 0 15,-1 0-15,1-25 0,25 25 16</inkml:trace>
  <inkml:trace contextRef="#ctx0" brushRef="#br0" timeOffset="1.55726E6">9079 7516 0,'24'0'31,"1"0"-15,0 0-1,0 25-15,24-25 0,-24 0 16,0 0-16,0 0 16,0 0-16</inkml:trace>
  <inkml:trace contextRef="#ctx0" brushRef="#br0" timeOffset="1.55778E6">9525 7367 0,'0'0'0,"0"25"47,0 0-32,0-1-15,0 1 0,0 0 16,-25-25-16,25 25 16,0 0-16,-25-25 15,25 24-15,0 1 16,0-50 15,25 25-31,-25-24 0,0-1 16,25 0-16,-25 0 15,25 0-15,-25 1 16,25-1-16,-25 0 0,24 0 16,-24 0-1,25 25-15,-25-24 0,25 24 16,-25 24 15,0 1-15,0 0-16,25 0 0,-25 0 15,0-1-15,25 1 16,-25 0-16,0 0 16,0 0-16,24-1 15,-24 1 1,0-50 15</inkml:trace>
  <inkml:trace contextRef="#ctx0" brushRef="#br0" timeOffset="1.55792E6">9550 7491 0,'0'0'0,"0"25"16,25-25 15,24 0-31,1-25 16</inkml:trace>
  <inkml:trace contextRef="#ctx0" brushRef="#br0" timeOffset="1.56403E6">16173 4986 0,'0'25'0,"0"-1"47,0 1-32,24-25-15,-24 25 16,0 0-16,25-25 0,-25 25 16,0-1-16,0 1 15</inkml:trace>
  <inkml:trace contextRef="#ctx0" brushRef="#br0" timeOffset="1.56754E6">15478 5779 0,'-25'0'16,"25"-24"0,0 48 15,0 1-31,0 0 15,0 0-15,0 0 0,0 0 16,25-1 0,-25 1-16,0 0 0,0 0 15,0 0-15,0 24 0,0-24 16,0 0-16,0 0 0,0 24 0,25-24 16,-25 49-16,0-24 0,0-25 15,0 24-15,0-24 0,25 74 16,-25-74-16,0 25 0,0-1 15,0 1-15,0 0 0,-25 49 16,25-49-16,0-1 0,0 1 16,-25-1-16,25-24 0,0 74 0,0-74 15,0 25-15,0-25 0,0-1 16,0 26-16,0-25 16,0 0-16,0-1 15</inkml:trace>
  <inkml:trace contextRef="#ctx0" brushRef="#br0" timeOffset="1.5682E6">15528 6623 0,'0'-25'16,"25"25"62,-1 0-63,1 25 1,25-25-16,-25 0 16,-1 0-16,1 0 0,25 0 15,-1 0-15,1 0 0,-25 0 16,24 0-16,1 0 0,24 0 15,-24 0-15,0 0 0,-1 0 16,-24 0-16,25 0 0,74 0 16,-75 0-16,1 25 0,0-25 0,-1 0 15,1 0-15,24 24 0,-24-24 16,-1 0-16,1 0 0,0 25 16,49-25-16,-50 0 15,1 0-15,-25 0 0,24 0 0,1 0 16,24 0-16,-24 0 0,0 0 15,-1 0-15,1 0 0,74 0 16,-74 0-16,24 0 0,-24 0 16,24 0-16,-24 0 0,49 0 15,-50 0-15,1 0 0,0 0 16,-1 0-16,26 0 0,-26 0 0,-24 0 16,25 0-16,-26 0 15,26 0-15,0 0 0,-1 0 0,-24 0 16,0 0-16,0 0 0,24-25 15,-24 25-15,0 0 16</inkml:trace>
  <inkml:trace contextRef="#ctx0" brushRef="#br0" timeOffset="1.57092E6">15553 6598 0,'0'-25'78,"0"0"-62,0 1 0,0-1-1,0 0 1,0 0-16,24 0 16,-24 1-1,0-1-15,25 0 16,-25 0-16,0-24 15,0 24-15,25 0 16,-25 0-16,0 0 0,25 1 16,-25-1-16,0 0 0,25 0 15,-25-24-15,0 24 16,24 0-16,-24 0 16,0 0-16,25 1 15,-25-1-15,25 25 16,-25-25-16,25 25 0,-25-25 15,25 25-15,-25-25 0,24 25 16,-24-25-16,25 25 0,-25-24 16,25 24-16,0-25 15,0 25-15,-1 0 32,1 0-17,0 25 1,0-25-16,0 24 15,-25 1-15,24-25 0,-24 25 16,25-25-16,-25 25 0,25 0 16,-25 0-1,25-25-15,-25 24 0,25 1 16,-25 0 0,24 0-16,-24 0 0,0-1 15,0 1-15,25-25 16,-25 25-16,0 0 0,0 0 15,0-1-15,0 1 16,0 0-16,25 0 0,-25 0 16,0-1-16,0 1 0,0 25 15,0-25-15,25-25 16,-25 24-16,0 1 0,0 0 16,0 0-16,0 0 0,0-1 15,0 1-15,0 0 0,0 25 16,0-26-16,0 1 0,0 0 15,0 0-15,0 24 0,0-24 16,0 0-16,25 0 0,-25 0 16,0 24-16,0-24 15,0 0-15,0 0 0,24 24 16,-24-24 0,0 0-16,25 25 15,-25-26-15,0 1 0,0 0 16,0 0-16,25 0 15,-25-1-15,0 1 16,25-25-16,-25 25 16,25-25-16,-25 25 0,25 0 15,-25-1 1,24 1-16,1-25 16,-25 25-1,25-25-15,0 0 16,0-25-16,-1 0 15,1 25 1,-25-24-16,0-1 16,25 25-16,-25-25 15,25 25-15,-25-25 0,25 0 16,-1 25-16,-24-24 0,0-1 16,25 25-16,-25-25 15,0 0-15,25 0 0,-25 1 16,0-1-16,0 0 15,25 0-15,-25 0 0,0 1 16,0-1-16,25-25 0,-25 25 16,0 1-16,0-1 0,24 0 15,-24-25-15,0 25 16,25 1-16,-25-1 0,0 0 16,0-49-16,0 49 0,0 0 15,0 0-15,0 0 0,25-24 16,-25 24-16,0 0 0,0 0 15,0 1-15,0-26 0,25 25 16,-25 0-16,0 1 16,0-26-16,0 25 0,25 25 15,-25-25-15,0 1 0,0-1 16,24 0-16,1 0 16,0 0-16,0 1 15,-25-1-15,25 25 16,-1-25-1,1 25 1,-25-25-16,25 25 16,0 0-16,0 0 15,-1 0 1,1 0 0,-25 25-1,25-25-15,0 0 16,-25 25-16,25-25 0,-25 25 15,24-25-15,-24 24 16,25-24-16,-25 25 16,25 25-16,-25-25 15,0-1-15,0 1 0,0 0 16,0 0-16,0 0 16,0-1-16,0 26 15,0-25-15,0 0 16,0-1-16,0 1 0,0 0 15,0 0-15,0 0 0,0-1 16,0 1-16,0 0 0,0 0 16,25 0-16,-25-1 0,0 1 15,0 25-15,0-25 0,0-1 16,0 1-16,0 25 16,0-25-16,0 0 15,0-1-15,0 26 0,0-25 16,0 0-16,0-1 0,0 1 15,0 25-15,0-25 16,0-1-16,0 1 16,0 25-16,25-50 0,-25 25 15,0-1-15,0 1 16,0 0-16,0 0 16,24-25-16,-24 25 0,0-1 0,25-24 15,-25 25 1,25 0-16,-25 0 15,25-25-15,-25 25 16,25-25-16,-25 24 16,25-24-16,-1 0 15,1 25 1,0-25 0,0 0-16,0 0 15,-1 0-15,1 0 16,-25-25-1,25 25-15,0 0 16,0-24-16,-1 24 16,-24-25-16,25 25 15,-25-25-15,25 0 0,-25 0 16,25 1-16,-25-1 0,25 0 16,-25 0-16,24 0 15,-24 1-15,25 24 0,-25-25 16,25-25-16,-25 25 15,0 1-15,25 24 0,-25-25 16,0-25-16,0 25 0,0 1 16,25 24-16,-25-25 0,0 0 15,0 0-15,0 0 0,24 1 16,-24-1-16,0 0 16,0 0-16,0 0 15,-24 25-15</inkml:trace>
  <inkml:trace contextRef="#ctx0" brushRef="#br0" timeOffset="1.57218E6">15205 5705 0,'-25'0'16,"50"0"15,0 0 0,0 0-15,0 0-16,24 0 15,-24 0-15,0 0 16,25 0-16,-26 0 0,1 0 16,74 25-16,-74-25 0,25 0 15,-25 0-15,24 0 0,-24 0 16,49 0-16,-49 25 0,0-25 0,0 0 16,24 0-16,-24 0 31</inkml:trace>
  <inkml:trace contextRef="#ctx0" brushRef="#br0" timeOffset="1.57301E6">15255 7392 0,'25'0'31,"-1"-25"-15,1 25-16,0 0 15,0 0-15,0 0 0,0 0 16,-1 0-16,26 0 16,-25 0-16,0 0 15,-1 0-15,1 0 0,0 25 16,0-25-16,0 0 0,24 0 16,-24 0-16,0 0 0,49 0 15,-49 0-15,25 0 0,-1 0 16,-24 0-16,74 0 0,-74 0 15,25 0-15,-1 0 0,-24 0 0,25 0 16,-1 0-16,-24 0 16,0 0-16,0 0 0,0 0 0,-1 0 15,-48-25 17</inkml:trace>
  <inkml:trace contextRef="#ctx0" brushRef="#br0" timeOffset="1.57342E6">14511 7441 0,'25'0'31,"-1"0"-31,1 0 16,0 0-16,0 0 0,24 0 16,-24 0-16,0 0 15,0 0-15,0 0 0,-1 0 16</inkml:trace>
  <inkml:trace contextRef="#ctx0" brushRef="#br0" timeOffset="1.57378E6">14883 7342 0,'0'-25'0,"0"50"31,0 0-15,0 0-16,-25 24 15,25-24-15,-25 0 16,25 0-16,0-50 31,25 0-31,0 25 16,-25-25-16,25 1 16,-1-26-16,1 25 0,-25 0 15,0 1-15,25 24 16,-25-25-16,0 74 31,0-24-31,0 0 0,0 0 16,0 0-16,0 24 15,25-24-15,-25 0 16,0 0-16</inkml:trace>
  <inkml:trace contextRef="#ctx0" brushRef="#br0" timeOffset="1.5739E6">14883 7441 0,'-25'0'0,"50"0"15,0 0 1,24 0 0,-24 0-16,0-24 15</inkml:trace>
  <inkml:trace contextRef="#ctx0" brushRef="#br0" timeOffset="1.57454E6">14734 5829 0,'0'25'47,"0"25"-32,-25-50-15,25 24 0,0 1 16,-25 0-16,1-25 16,24 25-16,0-50 31,24 25-31,-24-50 0,25 50 16,-25-24-16,25-26 0,-25 25 0,0 0 15,25 0-15,-25 1 0,25-26 16,-25 25-16,0 0 15,24 25 1,-24 25-16,0 0 16,0 0-16,0 0 0,25-1 15,-25 1-15,25 0 0,-25 0 16,25 49 0,-25-49-16,0 0 15,-25-25 1</inkml:trace>
  <inkml:trace contextRef="#ctx0" brushRef="#br0" timeOffset="1.57465E6">14759 5904 0,'-25'-25'0,"50"25"31,24 0-31,-24 0 0,0 0 16,0 0-16,0 0 0,24 0 15</inkml:trace>
  <inkml:trace contextRef="#ctx0" brushRef="#br0" timeOffset="1.5758E6">17959 5383 0,'-25'0'0,"50"0"31,-1-25-15,-24 0 31,-24 0-16,-1 25-15,0 0-16,0 0 15,0 25 1,25 0-16,-24-25 0,24 25 15,0-1-15,0 26 0,-25-25 16,25 0-16,0-1 0,0 1 0,0 50 16,0-51-16,0 1 0,0 0 15,0 25-15,0-26 0,-25 26 16,25-25-16,0 0 0,0 0 16,0-1-16</inkml:trace>
  <inkml:trace contextRef="#ctx0" brushRef="#br0" timeOffset="1.57596E6">17661 5755 0,'25'0'15,"0"0"-15,-1 0 16,1-25-16,0 25 15,0 0-15,0 0 16</inkml:trace>
  <inkml:trace contextRef="#ctx0" brushRef="#br0" timeOffset="1.5762E6">17983 5829 0,'0'25'16,"25"-25"0,0 25-16,0-25 15,-25 25-15,0-1 16,0 1-16,-50-25 0,50 25 16,-25 0-16,1-25 0,24 25 15,24-25 1,1 0-1,0 0-15,0-25 0,0 25 16,49-50-16</inkml:trace>
  <inkml:trace contextRef="#ctx0" brushRef="#br0" timeOffset="1.57701E6">12179 5333 0,'0'0'0,"-25"-25"15,25 0-15,-25 25 16,25-24-16,-24 24 16,-1 0-16,0 0 15,25 24 1,-25 1-16,25 0 16,0 0-16,-25 0 15,25 24-15,0-24 0,0 0 16,0 24-16,0-24 0,0 0 15,0 49-15,0-49 0,0 0 0,0 0 16,-24-25-16,24 25 16,0-1-16,-25-24 0,0 0 15,0-24 1,0-1-16</inkml:trace>
  <inkml:trace contextRef="#ctx0" brushRef="#br0" timeOffset="1.57711E6">11857 5655 0,'0'0'0,"0"-24"0,24 24 15,1 0 1,0 0-16,0 0 16,0 0-16,-25-25 0,24 25 0,51 0 15,-50 0-15</inkml:trace>
  <inkml:trace contextRef="#ctx0" brushRef="#br0" timeOffset="1.57724E6">12229 5631 0,'0'0'0,"0"24"15,0 1-15,0 0 16,0 0-16,0 0 16,0-1-16,0 1 0,0 0 15,0 0 1</inkml:trace>
  <inkml:trace contextRef="#ctx0" brushRef="#br0" timeOffset="1.57798E6">13791 7913 0,'-24'0'31,"-1"0"-15,25-25-16,0 0 15,-25 25-15,0 0 16,0 0-16,1 0 0,-1 0 16,0 0-16,0 50 15,0-1-15,25-24 16,0 0-16,-24 49 0,24-24 16,0 0-16,0-1 0,0-24 15,0 25-15,0 24 0,0-24 0,0-26 16,0 26-16,0-25 0,0 0 15,0-1-15,-25 1 0,25 0 16,-25-25 0,25-25-16</inkml:trace>
  <inkml:trace contextRef="#ctx0" brushRef="#br0" timeOffset="1.57812E6">13395 8434 0,'0'-25'0,"0"50"0,24-50 16,-24 0 0,50 25-16,0 0 15,-26 0-15,1 0 0,0 0 16,0 0-16</inkml:trace>
  <inkml:trace contextRef="#ctx0" brushRef="#br0" timeOffset="1.57836E6">13816 8458 0,'0'0'0,"-25"25"0,25 0 31,25-25-31,-25 25 0,25-25 16,0 25-16,-25-1 0,0 1 16,0 0-1,-25 0-15,0 0 16,0-1-16,1-24 15,48 0 1,26-24 0,-25 24-16,0-25 0,-1 0 0,1 25 15,25-50-15</inkml:trace>
  <inkml:trace contextRef="#ctx0" brushRef="#br0" timeOffset="1.57866E6">14114 8285 0,'-25'0'0,"50"0"47,24 25-47,-24-25 16,0 24-16,0 1 0,0-25 15,-1 25-15,26 0 0,-25-25 16,0 25-16,-25-1 16,-25-24-1,-25 25 1,25-25-16,1 0 16,-1 25-16,-25-25 0,25 0 15</inkml:trace>
  <inkml:trace contextRef="#ctx0" brushRef="#br0" timeOffset="1.57908E6">14982 8235 0,'0'-25'0,"0"50"0,0-74 16,0 24-16,0 0 0,-25-25 15,0 50-15,1-24 16,-1-1-1,0 25 1,0 25 0,25-1-16,0 1 0,0 0 15,0 25-15,0-1 0,0-24 16,0 25-16,0-26 0,0 26 16,0-25-16,0 49 0,0-49 15,0 25-15,0-26 0,0 1 16,0 25-16,0-25 0,0-1 0,-25-24 31</inkml:trace>
  <inkml:trace contextRef="#ctx0" brushRef="#br0" timeOffset="1.5792E6">14709 8533 0,'0'-25'16,"25"25"-1,0 0 1,0 0-1,-1 0-15,26 0 0,-25 0 16,0 0-16</inkml:trace>
  <inkml:trace contextRef="#ctx0" brushRef="#br0" timeOffset="1.57932E6">15156 8533 0,'0'0'0,"0"25"0,0-1 16,0 1-16,0 25 15,24-50-15,-24 25 0,0-1 16,25-24-16,-25 25 0,0 0 15,25-25-15</inkml:trace>
  <inkml:trace contextRef="#ctx0" brushRef="#br0" timeOffset="1.58623E6">18231 6350 0,'25'25'16,"-25"0"-1,0-1 1,0 1 0,0 0-16,-25-25 15,25 50-15,0-26 16,0 1-16,0 0 0,-24 49 16,24-49-16,0 0 0,0 25 15,0-26-15,0 26 0,0 0 16,0-1-16,0-24 0,0 25 15,0-25-15,0-1 0,0 26 16,0-25-16,-25 0 16</inkml:trace>
  <inkml:trace contextRef="#ctx0" brushRef="#br0" timeOffset="1.58898E6">13146 6176 0,'-24'0'16,"24"-24"-1,24 24 1,-24 24 15,0 1-31,0 25 16,0-25-1,0-1-15,0 1 0,0 25 16,0-1-16,0-24 0,0 0 16,0 0-16,0 24 0,0 1 15,0 0-15,0-26 0,0 1 16,25 0-16,-25 25 0,0-26 16,25 1-16,-25 0 0,0 0 15,0-50 16,0 0-31,0 0 16,0 1-16,0-1 0,0 0 16,0-49-16,0 49 0,0-25 15,0 25-15,0-24 0,0-26 16,0 26-16,0 24 16,0 0-16,0 0 0,0 1 0,0-1 15,0 50 16,0-1-31,0 1 16,0 0-16,0 49 0,0-24 16,0-25-16,-25 24 0,25-24 0,0 25 15,0-1-15,0 1 0,-25-25 16,25 0-16,0-1 0,0 1 16,0 0-16,25-50 31,-25 0-31,0 1 15,0-1-15,0-25 0,25-24 16,-25 24-16,0 25 0,0-24 16,0-1-16,0 1 0,0-26 15,0 26-15,0 24 0,0 0 16,-25 0-16,25 50 16,0 0-16,0 0 15,0 49-15,0-24 0,0-1 16,0 1-16,0-1 0,0-24 15,25 74-15,-25-74 0,0 25 16,0-25-16,0-1 16,0 26-16,0-25 0,0 0 0,0 0 15,0-50 17,0 0-32,0-25 15,0 25-15,25 1 0,-25-26 16,0 25-16,0-24 0,0 24 0,25 0 15,-25 0-15,0 0 16,0 50-16,-25-25 16,25 50-16,-25-25 0,25-1 15</inkml:trace>
  <inkml:trace contextRef="#ctx0" brushRef="#br0" timeOffset="1.60254E6">11559 9178 0,'0'-25'31,"0"50"47,0 0-62,0-1 0,0 1-1,-25-25-15,25 25 0,0 25 16,0-26-1,0 1-15,0 0 0,0 0 16,0 24-16,0-24 0,0 0 16,0 0-16,0 24 0,-25 1 15,25-25-15,0 0 0,0-1 16,0 1-16,0 0 0,0 49 0,0-49 16,0 0-16,0 0 0,0 0 15,0-1-15,0 51 0,0-50 16,0 0-16,-24 24 0,24-24 15,0 49-15,0-24 0,0-25 16,-25 24-16,25-24 0,0 0 16,0 49-16,0-24 0,0-25 0,0 0 15,0-1-15,0 1 0,0 0 16,0 0-16,0 0 0,0-50 47</inkml:trace>
  <inkml:trace contextRef="#ctx0" brushRef="#br0" timeOffset="1.6031E6">11559 9128 0,'0'0'0,"25"0"16,-25-25-16,-25 50 47,0 0-47,0 0 16,1 0-1,24-1-15,-25 1 0,0-25 0,0 50 16,25-25-16,-25-25 0,25 24 15,-24-24-15,24 25 0,24-50 32</inkml:trace>
  <inkml:trace contextRef="#ctx0" brushRef="#br0" timeOffset="1.60323E6">11509 9203 0,'0'0'0,"0"-25"16,25 25-16,0 0 15,-25 25-15,0 24 16,25-49-16,-25 25 0,25 0 16,-1 0-16,1-1 15</inkml:trace>
  <inkml:trace contextRef="#ctx0" brushRef="#br0" timeOffset="1.60443E6">11509 10170 0,'0'25'94,"25"-25"-94,0 0 15,0 0 1,0 0-16,-1 0 15,1 0-15,0 0 16,0 0-16,0 25 0,-1-25 16,1 0-16,0 0 15,0 0-15,24 0 0,-24 0 16,0 0-16,0 0 0,0 0 16,49-25-16,-49 25 0,24 0 0,-24 0 15,0 0-15,0 0 16,25 0-16,-26 0 0,1 0 15,0 0-15,0 0 0,0 0 16,24 0-16,-24 0 0,0 0 16,99 0-1,-99 0-15,24 0 0,-24 0 16,0 0-16,24 0 0,1 0 0,0 0 16,-26 0-16,1 25 15,0-25-15,25 0 0,-26 0 16,1 0-16,0 0 0,0 0 0,0 0 15,24 0-15,1 0 0,-25 0 16,0 0-16,-1 0 0,51 0 16,-50 0-16,24 0 0,-24 0 15,25 0-15,-26 0 0,51 0 16,-50 0-16,24 0 0,1 0 16,-25 0-16,74 0 0,-74 0 0,24 0 15,1 0-15,-25 0 0,24 0 16,26 0-16,-26 0 0,1 0 15,-1 0-15,1 0 0,49 0 16,-49 0-16,24 0 0,-24 0 16,24 0-16,-24 0 0,99 0 15,-75 0-15,-24 0 0,24 0 16,1 0-16,49 0 0,-75 0 16,1 0-16,0 0 0,-1 0 15,1 0-15,-1-25 0,-24 25 16,0-25-16,0 25 0</inkml:trace>
  <inkml:trace contextRef="#ctx0" brushRef="#br0" timeOffset="1.60659E6">12080 10170 0,'0'25'16,"0"-50"62,0 0-47,25 0-15,-25 1-1,0-1-15,0 0 16,0 0 0,0 0-16,24 25 15,-24-25-15,0 1 16,25-1-16,-25 0 16,0 0-16,25 25 15,-25-25-15,0 1 0,25 24 16,-25-25-16,0 0 15,25 0-15,-25 0 0,25 25 16,-25-24-16,24-1 16,-24 0-16,25 25 15,-25-25-15,25 25 16,-25-25-16,25 25 16,-25-24-16,25 24 0,-25-25 15,24 25-15,1-25 16,0 25-16,0-25 15,0 25-15,-1 0 16,1 0-16,0-25 0,0 25 16,0 0-16,-1 0 15,1 0-15,0 0 16,-25 25 0,25-25-16,0 0 15,24 0-15,-24 0 16,-25 25-16,25-25 15,0 25-15,-1-25 0,-24 25 16,25-1 0,-25 1-16,25 0 15,-25 0 1,25-25-16,-25 25 16,0-1-16,25-24 0,-25 25 15,0 0 1,24 0-16,-24 0 15,25-1-15,-25 1 16,25 0-16,-25 0 16,0 0-16,0-1 15,0 1-15,0 0 0,25 0 16,-25 25-16,25-50 16,-25 24-16,0 1 0,24 25 15,1-25 1,-25-1-16,0 1 0,0 0 15,25 25-15,-25-26 16,0 1-16,0 0 0,0 0 16,0 0-16,0-1 15,25-24-15,-25 25 0,0 0 16,25 0-16,-25 0 16,25-1-16,-25 1 15,24 0-15,-24 0 16,0 0-16,25-1 15,-25 1-15,25-25 16,0 25-16,-25 0 0,25-25 16,-25 25-16,24-25 15,-24 24-15,25-24 0,0 25 16,0-25 0,0 0-1,-1 0-15,1 0 16,0 0-16,0 0 15,0 0-15,-1 0 16,1-25-16,0 1 31,0 24-31,0-25 16,-25 0-16,24 25 0,1-25 16,0 0-1,-25 1-15,25 24 16,-25-25-16,25 0 15,-25 0 1,24 0-16,-24 1 0,25 24 16,-25-25-16,25-25 0,-25 25 15,0 1 1,0-1-16,0 0 16,0 0-1,0 0-15,0 1 31,0-1 1</inkml:trace>
  <inkml:trace contextRef="#ctx0" brushRef="#br0" timeOffset="1.60802E6">11584 9872 0,'25'0'109,"-1"0"-93,1 25-16,0-25 16,0 0-16,0 0 15,-1 0-15,1 0 0,25 0 16,-25 0-16,-1 0 0,1 0 15,0 0-15,0 0 0,0 0 0,-1 0 16,1 0 0,-25-25-16</inkml:trace>
  <inkml:trace contextRef="#ctx0" brushRef="#br0" timeOffset="1.60826E6">11956 9773 0,'25'0'16,"-1"0"-1,-24 25 1,0 0-16,0-1 15,0 1 1,0 0 0,-24 0-1,-1-25 1,25 25-16,-25-25 0</inkml:trace>
  <inkml:trace contextRef="#ctx0" brushRef="#br0" timeOffset="1.60858E6">11633 9798 0,'0'-25'32,"-24"25"-17,24 25-15,0 0 16,0-1 0,-25 1-16,0 0 15,25 0-15,0 0 16,25-25-1,49 0 1,-49 0-16,0 0 0,0-25 0</inkml:trace>
  <inkml:trace contextRef="#ctx0" brushRef="#br0" timeOffset="1.60906E6">12030 9401 0,'0'-25'16,"-25"25"15,1 0-31,-1 0 16,0 0-1,0 25-15,0-25 16,25 25 0,-24-25-16,24 25 0,0-1 15,0 1 1,0 0-16,24-25 15,26 25-15,-25-25 16,0 0 0,-1 0-16,1 0 0,25-25 0,-25 0 15,-1 0-15,1-24 16,-25 24 0,0 0-16,-25 25 15,1-25-15,-1 25 16,0 0-16,0 0 15,0 0-15</inkml:trace>
  <inkml:trace contextRef="#ctx0" brushRef="#br0" timeOffset="1.60926E6">12030 9178 0,'0'0'0,"-25"25"31,25-1-31,0 1 16,0 0-16,-24 0 15,-1 49-15,25-24 0,0-25 0,0 24 16,0-24-16,0 49 0</inkml:trace>
  <inkml:trace contextRef="#ctx0" brushRef="#br0" timeOffset="1.61817E6">14064 10319 0,'-25'0'15,"1"0"63,24 25-62,0-1 0,0 1-16,-25 0 0,25 0 15,0 0-15</inkml:trace>
  <inkml:trace contextRef="#ctx0" brushRef="#br0" timeOffset="1.62243E6">12750 5060 0,'0'-25'16,"-25"25"-16,25-24 31,25-1 78,-1 25-93,1 0-16,0 0 0,0 0 15,0 0-15,-1 0 16,26 0-16,-25 0 0,0 0 16,-25 25-16,-25-25 47,0 0-32,0 24-15,-24-24 0,24 0 16,0 0-16,0 0 15,-24 0-15,24 0 16,0 0-16,0 0 16,50 0 15,0 0-15,24 0-1,-24 0-15,0 0 16,0 0-16,0 0 0,-1 0 15,1 0-15,0 0 16,-50 0 0,0-24-1,1 24-15,-1 0 16,0 0-16,0 0 0,0 0 16,1 0-16,-1 0 0,0 0 15,0 0 1,25 24-1,25-24-15,25 0 16,-26 0 0,26 0-16,-25 0 15,0 0-15,-1 0 0,1 0 0,0 0 16,0-24-16,0 24 0,-50 0 47</inkml:trace>
  <inkml:trace contextRef="#ctx0" brushRef="#br0" timeOffset="1.62354E6">16098 5333 0,'-25'0'16,"50"0"31,0 0-32,0 0-15,0 0 16,-1 0-16,1-25 16,0 25-16,0 0 0,0 0 0,-1 0 15,1 0 1,-50 0-1,-24 25 1,24-25-16,0 25 0,-24-25 16,24 0-16,0 0 0,-25 25 15,26-25-15,-1 0 16,25 24 0,25-24-1,-1 0 1,26-24-16,-25-1 15,0 25-15,-1 0 0,1 0 16,0 0 0,-50 0-1,0 0 1,1 0 0,24 25-16,24-25 15</inkml:trace>
  <inkml:trace contextRef="#ctx0" brushRef="#br0" timeOffset="1.62514E6">17587 5159 0,'-25'0'15,"50"0"32,24 0-31,-49-24-1,25 24-15,25-25 0,-26 25 16,1 0-16,0 0 0,-25-25 16,25 25-16,24 0 0,-24-25 15,0 25-15,0 0 16,-50 0 0,-25 25-1,26-25-15,-1 0 0,0 25 16,0-25-16,0 0 15,-24 25-15,24-25 0,0 0 0,0 0 16,25 24-16,-24-24 16,-1 0-16,50 0 31,-1 0-15,26-24-16,-25 24 15,0 0-15,-1 0 0,1-25 0,25 25 16,-25 0-16,-25-25 15,24 25-15,1 0 0,-50 0 32,1 0-32,-26 25 15,25-25-15,-24 0 0,24 0 16,0 0-16,-25 25 0,26-25 16,-1 0-16,25 24 0,-25-24 15,50 0 1,24 0-1,-24-24-15,0 24 16,0-25-16,0 25 0,-1 0 16,26-25-16,-25 25 0,0 0 0,-1 0 15,1-25 1,-74 25 0,24 25-1,0-25-15,0 25 16,0-25-16,1 0 0,-1 0 15,0 0-15,25 25 0,-25-25 16,75-25 15,-25 25-15,-1 0-16,1-25 0,0 25 16,25-25-16,-26 25 0,1 0 15,0 0-15,-25-25 16,-25 25-1,-24 25 1,24 0-16,0-25 0,0 0 16,0 0-16,1 25 0,-1 0 15,0-25-15,50 0 32,0 0-32,-25-25 15,49 0-15,-24 25 16,0-25-16,0 25 15,-50 0 17,0 25-1</inkml:trace>
  <inkml:trace contextRef="#ctx0" brushRef="#br0" timeOffset="1.63644E6">3795 11906 0,'-25'0'16,"25"-25"-16,0 1 31,25 24-15,-50 0 62,25 24-62,0 1-16,0 0 15,-24-25-15,24 25 0,0 0 16,-25-1-16,25 1 0,0 0 16,-25 0-16,25 0 15,0 24-15,-25-24 0,25 0 16,0 0-16,0 0 0,0-1 15,0 26-15,-25-50 0,25 25 0,0 0 16,0-1 0,0-48 31,25-76-32,-25 76-15,25-1 0,-25 0 0,25-50 16,0 51-16,-25-1 15,0-25-15,24 25 0,-24 1 16,25-26-16,-25 25 0,25 0 0,-25 1 16,25-1-1,-25 0-15,25 25 0,-25-25 16,0 50 15,0 0-31,0 24 16,0-24-1,0 0-15,24 0 0,-24 0 16,0-1-16,0 1 0,0 0 0,25 49 31,-25-49-31,25 0 0,-25 0 16,0 0-16,0 0 0,0-1 16,0 1-16,0 0 15,0 0-15,-25-25 16</inkml:trace>
  <inkml:trace contextRef="#ctx0" brushRef="#br0" timeOffset="1.6366E6">3770 12229 0,'-24'-25'0,"48"25"46,1 0-46,25-25 16,-25 25-16,-1 0 0,1 0 16,0-25-16,25 25 15</inkml:trace>
  <inkml:trace contextRef="#ctx0" brushRef="#br0" timeOffset="1.63748E6">4192 11931 0,'25'-25'16,"-25"50"31,-25 0-32,25 0 1,0-1-16,0 1 16,0 0-16,0 0 0,0 0 15,0-1-15,0 1 16,0 0-16,0 0 0,0 0 15,0 0-15,-25-1 16,25 1-16,0 0 16,0-50 31,25 25-32,-25-49-15,0 24 16,0 0-16,0 0 0,0 0 15,25 0-15,-25 1 16,0-1-16,0 0 0,25 0 16,-25 0-16,24 25 15,-24-24-15,25 24 16,0 0 0,0 0 15,-25 24-31,0 1 15,25-25-15,-25 25 0,24 0 16,-24 0-16,0-1 16,0 1-16,0 0 15,25 0 1,0-25 15,-25-25-31,25 0 0,0 0 16,-25 1-16,24-1 0,-24 0 15,25 0-15,0 0 0,-25 1 16,25-1-16,-25 0 0,25 25 16,-25-25-16,0 50 31,0 25-31,0-26 16,0 51-16,0-50 15,0-1-15,0 1 0,0 0 16,0 0-16,24 0 0,-24 0 15,0-1-15,0 1 16,0-50 0</inkml:trace>
  <inkml:trace contextRef="#ctx0" brushRef="#br0" timeOffset="1.63872E6">4638 11708 0,'0'-25'0,"0"0"16,0 0 0,0 1-16,-24 24 15,-1-25-15,0 0 16,0 25-16,0 0 16,25-25-16,-49 25 0,24-25 15,0 25-15,0 0 0,1 0 0,-1-24 16,-50 24-16,51 0 0,-26 0 15,25 0-15,0 0 0,-49 0 16,24 0-16,26 24 0,-1-24 16,-25 0-16,25 25 15,-24-25-15,24 0 0,-25 25 0,26-25 16,-1 25-16,0-25 0,-25 25 16,25-1-16,1 1 0,-1-25 15,0 25-15,0 0 0,0 0 16,1-1-16,-1-24 0,0 25 15,0 0-15,0 0 0,25 0 16,-24-1-16,24 1 0,-25-25 0,0 50 16,25-25-16,0-1 15,-25-24-15,25 25 0,0 0 16,0 0-16,0 0 16,0-1-16,0 1 15,0 0-15,0 0 0,0 0 0,0 0 16,0-1-16,25 26 0,-25-25 15,0 0-15,25-25 16,0 49-16,-25-24 16,24-25-16,1 25 15,0 0-15,0-1 0,0-24 16,-1 25-16,1 0 0,0-25 16,0 25-16,0-25 0,-25 25 15,24-25-15,26 24 16,-25-24-16,0 25 0,0-25 15,24 25-15,-24-25 0,0 0 16,24 0-16,-24 0 0,0 0 16,25 0-16,-26 0 0,1 25 15,0-25-15,74 0 16,-74 0-16,0 0 16,0 0-16,24 0 0,1 0 15,-25-25-15,-1 25 0,1 0 0,25 0 16,-1-25-16,-24 25 0,0 0 15,0 0-15,-25-25 0,25 25 16,-1 0-16,1-24 0,0 24 16,0-25-16,0 0 15,-1 25-15,1-25 16,0 25-16,-25-25 0,25 1 16,0 24-16,0-25 0,-1 0 15,-24 0-15,25 25 16,-25-25-16,25 1 15,-25-1-15,25 0 0,0 0 16,-25 0-16,24 1 16,-24-1-16,0 0 15,0 0 1,0 0-16,0 0 16,0 1-16,0-1 15,0 0-15,0 0 16,0 0-16,0 1 15,-24-1-15,-1 0 16,25 0-16,-25 0 16,0 1-16,25-1 0,-25 0 15,25 0-15,-24 25 0,24-25 16,-25 1 0,25-1-16,-25 25 0,25-25 0,-25 25 15,0-25 1,0 0-16,1 25 0,24-24 15,-50 24-15,25 0 16,0 0-16,1 0 16,24 24-16</inkml:trace>
  <inkml:trace contextRef="#ctx0" brushRef="#br0" timeOffset="1.64243E6">12973 4093 0,'0'-25'47,"0"0"-16,0 0-15,0 1-16,0-1 16,-25 0-1,0 0 1,0 0 0,1 1-16,-1 24 15,0-25 1,0 25-16,0 0 15,1 0 1,24 25-16,-25-25 0,0 0 16,0 24-16,0-24 15,25 25-15,-24 0 16,-1-25-16,0 25 16,0 0-1,0-1 1,25 1-16,-24 0 15,24 0-15,-25-25 0,25 25 16,-25 24-16,25-24 16,0 0-1,-25 0-15,25-1 0,0 1 16,0 0 0,0 0-16,0 0 0,0-1 15,0 1-15,0 0 16,0 0-16,0 0 15,0-1-15,0 1 16,0 0-16,0 0 16,0 0-16,25-1 15,-25 1-15,0 0 0,0 25 16,25-26 0,-25 1-16,25 0 15,-25 0-15,0 0 16,24 0-16,-24-1 15,25 1-15,-25 0 0,25-25 16,-25 25-16,25-25 16,-25 25-16,25-25 15,-1 24-15,1 1 16,0-25 0,-25 25-16,25-25 0,0 0 15,-1 0 1,1 0-16,0 0 31,-25 25-31,25-25 16,0 0-1,-1 0-15,1-25 16,0 25-16,-25-25 16,25 25-16,-25-25 0,25 25 15,-25-24-15,24 24 0,1-25 16,-25 0-16,25 25 15,-25-25-15,25 25 0,-25-25 16,25 1-16,-25-1 0,24 0 16,-24 0-16,25-25 15,-25 26 1,0-1-16,0 0 16,0 0-16,0 0 0,0 1 0,0-1 15,0 0 1,0 0-16,25 0 0,-25 1 15,0-1-15,0 0 16,0 0-16,0 0 0,-25-24 16,25 24-1,-25 25-15,25-25 0,0 0 16,0 1-16,0-1 0,0 0 16,0 0-16,0 0 15,0 1-15,-24-1 0,24 0 16,0 0-16,0 0 0,-25 1 15,25-1 1,0 0-16,0 0 16,-25 25-1,25-25-15,-25 1 0,0-1 16,1 25 0,24-25-1,-25 25-15,0 0 16,0 0-1,0 0 1,1 0-16,-1 0 16,0 0-1,0 0-15,0 25 16,1-25-16,-1 25 16,25-1-1,-25-24-15,0 25 0,0 0 16,1-25-1,24 25-15,-25-25 16,25 25-16,-25-1 0,25 1 16,-25-25-16,25 25 15,-25 0-15,25 0 0,0-1 16,0 1-16,-24 25 16,24-25-16,-25-1 15,25 1 1,0 0-16,0 0 15,-25-25-15,25 25 0,0-1 0,0 1 16,0 0-16,0 0 16,0 0-16,0-1 0,0 1 15,0 0-15,0 0 16,0 0-16,0-1 0,0 1 16,0 0-16,0 25 15,25-26-15,-25 1 0,25 25 16,-25-25-1,0 0-15,24-25 0,-24 24 16,0 1-16,25 0 0,-25 0 16,0 0-1,25-1-15,0-24 0,-25 25 0,25-25 16,-25 25-16,24-25 16,1 0-16,-25 25 15,25-25-15,0 0 16,-25 25-16,25-25 15,-1 0-15,-24 24 0,25-24 16,0 0 0,0 0-16,0 0 15,-1 0 1,1 0-16,0 0 16,0 0-1,-25-24 1,25 24-16,-1-25 15,1 0 1,0 0-16,0 0 16,-25 1-1,25-1-15,-25 0 0,24 25 16,-24-25-16,25-24 0,-25 24 16,0 0-16,25 25 15,-25-25-15,0 0 0,25 0 0,-25 1 16,0-1-16,0 0 0,0 0 15,0 0-15,0 1 16,0-1-16,0 0 0,0 0 16,0-24-16,0-1 15,0 25-15,0 0 0,0 1 16,0-1-16,0 0 16,0 0-16,0 0 15,0 1 1,0-1-16,0 0 31,0 0-31,0 0 31,-25 1-31,25-1 16,0 0 0,-25 25-16,25-25 15,-25 25 1,1 0-1</inkml:trace>
  <inkml:trace contextRef="#ctx0" brushRef="#br0" timeOffset="1.65628E6">6648 11633 0,'0'-24'15,"-25"24"1,25 24 31,0 1-31,0 0-1,0 0-15,0 0 0,-25-1 16,25 1-16,0 25 15,0-25-15,0-1 0,-25 26 16,25-25-16,0 24 0,-25-24 16,25 0-16,0 25 0,-24-26 15,24 1 1,0-50 15,0 1-31</inkml:trace>
  <inkml:trace contextRef="#ctx0" brushRef="#br0" timeOffset="1.65694E6">7838 11683 0,'-25'0'31,"1"25"0,-1-25-15,25 25-16,-25-1 0,0 1 16,0 0-1,25 0-15,-24 0 0,24-1 16,0 1 0,0 0-16,24 0 15,1 0-15,25-1 16,-25-24-16,-1 0 0,1 0 15,25 0-15,-50-24 16,25 24-16,-1-25 0,-24 0 16,25-25-1,-25 26-15,0-1 0,0 0 0,0 0 16,0 0-16,0-24 0,-25 24 16,1 0-16,-1 0 15,0 25-15,0 0 31,25 25-31</inkml:trace>
  <inkml:trace contextRef="#ctx0" brushRef="#br0" timeOffset="1.65747E6">9178 11584 0,'0'25'47,"-25"-25"-32,25 24-15,0 1 16,0 0-16,0 0 16,-25 0-16,25 24 15,0-24-15,0 0 0,0 0 0,-25-1 16,25 1-16,0 25 0,0-25 15,0-1-15,0 1 16</inkml:trace>
  <inkml:trace contextRef="#ctx0" brushRef="#br0" timeOffset="1.65805E6">9996 11658 0,'-25'0'63,"25"25"-63,0 25 15,0-26-15,0 1 16,0 0-16,0 0 16,25-25-16,-25 25 0,25-1 15,0-24-15,0 0 16,0 25-16,-1-25 0,1 0 15,-25-25-15,25 1 0,-25-1 16,0 0-16,25 25 0,-25-50 16,0 26-1,0-1-15,0 0 0,-25 0 16,25 0-16,-50 1 16,26 24-1,-1 0-15,0 0 16</inkml:trace>
  <inkml:trace contextRef="#ctx0" brushRef="#br0" timeOffset="1.65856E6">11361 11609 0,'24'0'0,"-24"-25"15,0 50 1,0 24 0,0-24-16,-24 0 15,24 0-15,0-1 0,-25 51 16,25-50-16,0 24 0,0-24 15,-25 25-15</inkml:trace>
  <inkml:trace contextRef="#ctx0" brushRef="#br0" timeOffset="1.67339E6">5829 12526 0,'-25'0'15,"25"-24"-15,-25 48 78,25 1-62,0 0-16,0 0 16,0 0-16,0-1 15,0 1-15,0 0 16,0 0-16,0 24 0,0-24 15,0 0-15,0 0 0,0 0 0,0-1 16,0 26-16,0-25 0,25 0 16,-25 24-16,0-24 0,0 0 15,0 49-15,0-49 0,0 0 16,0 0-16,25 24 0,-25 26 16,0-50-16,0-1 0,0 26 0,0-25 15,0 24-15,0 26 0,0-26 16,0-24-16,0 25 0,0-25 15,-25 74-15,25-74 0,0 24 16,0 1-16,0-1 0,0-24 16,0 50-16,-25-26 0,25-24 15,0 0-15,0 0 0,0 24 16,25-49-16,-25 25 0,25-25 16</inkml:trace>
  <inkml:trace contextRef="#ctx0" brushRef="#br0" timeOffset="1.67428E6">7392 12551 0,'0'-25'15,"0"50"63,0 25-62,0-25-16,0-1 0,0 1 16,0 0-16,0 25 0,25 24 15,-25-24-15,0-1 0,0 1 16,0-1-16,0 51 0,24-51 15,-24 1-15,0 0 0,0 24 16,0-24-16,0 74 0,0-75 16,0 1-16,0-1 0,0 1 15,0 0-15,0 49 0,0-50 0,0-24 16,0 25-16,0-25 0,0 24 16,0-24-16,0 0 15</inkml:trace>
  <inkml:trace contextRef="#ctx0" brushRef="#br0" timeOffset="1.67499E6">8731 12402 0,'25'0'31,"-25"25"-15,0 0 0,0 0-16,0 0 15,0-1-15,0 26 16,0-25-16,0 0 0,0 24 16,0-24-16,0 25 0,0 24 0,0-49 15,0 24-15,0 1 0,0 0 16,0 49-16,0-50 0,0 1 15,0 0-15,0 24 0,0-24 16,-25 49-16,25-25 0,0-24 16,0 24-16,0-24 0,0 49 15,25-49-15,-25-25 0,0 24 0</inkml:trace>
  <inkml:trace contextRef="#ctx0" brushRef="#br0" timeOffset="1.67565E6">9897 12378 0,'0'0'0,"0"24"31,0 26 0,0-25-31,0 0 16,0 24-16,0-24 0,0 49 0,0-24 15,0 0-15,0-1 0,0 1 16,0-1-16,0 51 0,0-51 16,0 1-16,0-1 0,0 26 15,0-25-15,0 49 0,0-50 16,0 1-16,0 0 0,0-1 16,25 26-16,-25-51 0</inkml:trace>
  <inkml:trace contextRef="#ctx0" brushRef="#br0" timeOffset="1.67627E6">10914 12477 0,'25'25'0,"-50"-50"0,50 74 16,-25-24-16,0 0 15,0 49-15,0-49 16,0 0-16,0 25 0,0-26 15,0 76-15,0-76 0,0 26 16,0 0-16,0-1 0,-25 1 0,25 49 16,0-24-16,0-26 0,0 1 15,0-1-15,0 1 0,0 24 16,0-24-16,0-25 0,0 0 16,0-1-16,0 1 0</inkml:trace>
  <inkml:trace contextRef="#ctx0" brushRef="#br0" timeOffset="1.67667E6">11857 12502 0,'0'0'0,"0"-25"0,-25 25 31,25 25-31,0-1 0,0 1 0,-25 0 16,25 0-16,0 24 0,0 26 15,0-26-15,0 1 0,0 0 16,-25-1-16,25 26 0,0 24 16,0-25-16,0-24 0,0 0 15,0 24-15,0 25 0,0-24 0,0-26 16,0 1-16,0-1 0,0 1 16,0 74-16,0-74 0,25-1 15,-25-24-15,0 25 16,0 24-16</inkml:trace>
  <inkml:trace contextRef="#ctx0" brushRef="#br0" timeOffset="1.68795E6">5804 13122 0,'0'-25'109,"0"0"-62,25 25-16,-25-25-31,0 0 32,0 1-1,0-1-16,25 25-15,-25-25 16,0 0 0,25 0-1,-25 1 17,25 24-17,-25-25-15,0 0 16,0 0-16,0 0 31,24 25 0,-24-24-31,0-1 16,0 0 15,25 25-15,-25-25-1,0 0 1,25 25 0,-25-24-1,25 24-15,-25-25 32,25 25-32,-1-25 31,1 25-31,-25-25 15,25 25 1,0 0-16,-25-25 16,25 25-1,-1 0 1,1 0 0,0 0 15,0 0-16,0 0-15,-1 0 16,1 0 0,0 0-1,0 0-15,-25 25 0,25-25 16,-25 25 0,0 0-1,24-25 1,-24 25-1,0-1-15,0 1 32,0 0-32,25-25 0,-25 25 15,0 0-15,0-1 16,25-24 0,-25 25-16,0 0 0,0 0 15,0 0 1,0-1-1,0 1-15,25 0 16,-25 0 0,0 0-16,0-1 15,0 1 1,0 0-16,0 0 16,0 0-16,0-1 15,25 1-15,-25 0 16,0 0-16,0 0 15,0 0-15,0-1 16,0 1 0,0 0-16,0 0 15,0 0-15,0-1 16,0 1-16,0 0 16,0 0-1,0 0-15,0-1 16,0 1-16,24-25 15,-24 25-15,0 0 16,0 0-16,0-1 16,0 1-1,0 0-15,0 0 16,0 0 0,0-1-1,25 1 1,-25 0-1,0 0-15,0 0 16,0-1 0,0 1-16,25-25 0,-25 25 15,0 0-15,0 0 16,0-1-16,0 1 16,0 0-16,25-25 15,-25 25 1,0 0-1,0-1 17,25-24-32,-1 0 15,-24 25 1,25-25-16,-25 25 16,25-25-16,0 25 15,0-25 16,-1 0-15,-24-25-16,25 25 16,0 0-1,-25-25-15,25 25 0,-25-25 16,25 25-16,-25-24 16,25 24-1,-25-25-15,24 25 16,1-25-1,0 0 1,-25 0 0,25 25-1,-25-24-15,0-1 16,25 25 0,-25-25-16,0 0 15,24 0 1,-24 1-16,0-1 15,0 0 1,25 25 0,-25-25-16,0 0 15,25 25 1,-25-24-16,0-1 16,25 25-1,-25-25-15,0 0 16,0 0-16,25 25 15,-25-24-15,0-1 16,0 0-16,24 25 16,-24-25-16,0 0 15,25 1-15,-25-1 16,25 0-16,-25 0 16,25 25-16,-25-25 15,0 1-15,-25-1 31</inkml:trace>
  <inkml:trace contextRef="#ctx0" brushRef="#br0" timeOffset="1.68909E6">5829 12477 0,'0'25'31,"25"-25"-16,0 0-15,0 0 16,-1 0 0,1 0-1,0 0 1,0 0-16,0 0 16,-1 0-16,1 0 15,0 0-15,0 0 0,0 0 16,-25-25-16,24 25 0,1 0 15,50 0 1,-51 0-16,1-25 0,0 25 0,0 0 16,0 0-16</inkml:trace>
  <inkml:trace contextRef="#ctx0" brushRef="#br0" timeOffset="1.69006E6">5755 14312 0,'24'0'62,"1"0"-46,0 0-16,0 0 16,0 0-16,-25-25 15,25 25-15,-1 0 0,1 0 16,0 0-16,0 0 0,0 0 15,-1 0-15,1 0 0,50 0 16,-51-24-16,1 24 0,0 0 16,25 0-16,-26 0 0,51-25 15,-50 25-15,-1 0 0,1 0 16,0 0-16,25 0 0,-26 0 16,1 0-16,0 0 0,0 0 15,24 0-15,-24-25 16,0 25-16,-25-25 0,25 25 15</inkml:trace>
  <inkml:trace contextRef="#ctx0" brushRef="#br0" timeOffset="1.69102E6">5308 12353 0,'25'0'31,"0"0"-15,0 0-1,-1 0 1,-48 0-1,-1 0 1,25 25-16,-25-25 16,0 0-16,0 0 15,25 24-15,-24-24 16,24 25-16,-25 0 0,25 0 16,25 0-1,-1-1-15,1-24 16,0 25-16,-25 0 15,0 0 1,-25-25 0,25 25-16,-25-25 15,1 0-15,24-25 32</inkml:trace>
  <inkml:trace contextRef="#ctx0" brushRef="#br0" timeOffset="1.69122E6">5457 12502 0,'0'24'31,"0"1"-15,0 0-1,25-25 16,-25-25-31,0 0 16,25 1-16,-25-1 0,0 0 16,24 0-16</inkml:trace>
  <inkml:trace contextRef="#ctx0" brushRef="#br0" timeOffset="1.69207E6">5184 14412 0,'0'-25'32,"25"25"-32,0 0 0,0 0 15,-1 0 1,1-25-16,0 25 15</inkml:trace>
  <inkml:trace contextRef="#ctx0" brushRef="#br0" timeOffset="1.69223E6">5383 14238 0,'0'0'0,"24"-25"15,1 25 1,0 0-16,0-25 16,0 25-16</inkml:trace>
  <inkml:trace contextRef="#ctx0" brushRef="#br0" timeOffset="1.69241E6">5432 14263 0,'0'0'16,"0"24"-16,0 1 15,0 0-15,25-25 16,0 25 0,-25 0-16,25 0 0,-25-1 15,0 1 1,-25-25 0,0 25-16,0-25 0,0 25 15,1-25-15</inkml:trace>
  <inkml:trace contextRef="#ctx0" brushRef="#br0" timeOffset="1.69402E6">7243 13494 0,'25'0'47,"-25"-25"0,25 25-47,-25-25 15,24 0 1,-24 1-16,25 24 0,-25-25 16,0 0-1,25 0 17,-25 0-17,25 25 1,-25-24-16,0-1 31,25 0 0</inkml:trace>
  <inkml:trace contextRef="#ctx0" brushRef="#br0" timeOffset="1.69417E6">7417 13295 0,'0'-24'15,"0"-1"-15</inkml:trace>
  <inkml:trace contextRef="#ctx0" brushRef="#br0" timeOffset="1.69869E6">7441 13196 0,'-24'0'16,"24"-25"171,0 0-124,0 1-1,0-1 16,24 25-78,-24-25 16,0 0 31,0 0 31,25 25-47,-25-24 1,25 24-32,0 0 62,-25-25-62,25 25 31,-25-25 1,24 25 14,-24-25-30,25 25 0,0 0-1,0 0 63,0-25-62,-1 25 0,1 25 31,0-25-32,-25 25 1,25-25-1,-25 25 17,25-25-17,-25 25 1,24-25 0,-24 24-1,0 1 16,25-25-15,-25 25 0,0 0-1,25-25 1,-25 25 0,0-1-1,25 1 16,-25 0-15,0 0 15,0 0-15,0 0 0,0-1 15,0 1-16,0 0 1,0 0 0,0 0-1,25-25 1,-25 24-16,0 1 31,24 0-15,-24 0 15,0 0-15,25-25-1,-25 24-15,0 1 16,0 0 15,25-25-15,-25 25-16,0 0 15,0-1 1,25-24 15,-25 25-31,0 0 32,25 0-17,-25 0 16,25-25-31,-25 24 32,24-24-17,1 0 17,-25 25-17,25-25 1,0 0 15,0 0-15,-1-25 15,1 25-15,0 0 15,-25-24 0,25 24-31,0-25 31,-1 25 1,-24-25-17,25 25 1,-25-25-1,25 25 1,0-25 0,-25 1 15,25 24-31,-1 0 16,-24-25-1,25 0 16,-25 0-31,25 0 32,0 25-17,-25-24-15,25-1 16,-1 25 0,-24-25-1,25 25-15,-25-25 16,25 0-16,-25 1 31,25 24-31,-25-25 16,25 25-16,-25-25 15,0 0 1,24 25-16,-24-25 16,0 1-16,0-1 31,-24 25-16</inkml:trace>
  <inkml:trace contextRef="#ctx0" brushRef="#br0" timeOffset="1.69938E6">7541 12898 0,'24'0'62,"1"0"-46,-25 25-16,25-25 16,25 0-16,-26 0 15,1 0-15,0 0 0,0 0 16</inkml:trace>
  <inkml:trace contextRef="#ctx0" brushRef="#br0" timeOffset="1.69988E6">7193 12824 0,'0'-25'0,"25"25"16,0 0-1,0 0-15,0 25 16,-1-25 0,-24 25-16,0 0 15,-24-1 1,-1-24-16,25 25 16,-25-25-16,50 0 31,-25 25-16,25-25 1,-25 25 0,0 0-1,0-1-15,0 1 0,0 0 16,-25-25-16</inkml:trace>
  <inkml:trace contextRef="#ctx0" brushRef="#br0" timeOffset="1.70044E6">7937 13965 0,'25'0'47,"0"0"-31,0 0-16,0 0 15,0 0-15,-25 25 16,24-25-16,1-25 15</inkml:trace>
  <inkml:trace contextRef="#ctx0" brushRef="#br0" timeOffset="1.70087E6">7392 13940 0,'0'-25'0,"0"50"62,25-25-46,-1 0 0,1 0-16,0 0 15,-25-25-15</inkml:trace>
  <inkml:trace contextRef="#ctx0" brushRef="#br0" timeOffset="1.70116E6">7516 13891 0,'25'0'31,"-1"0"-15,1 24-16,-25 1 15,0 0 1,25-25 46,-25 25-46,0 0 0,0-1-1,-25-24-15,25 25 16,-25-25-16,25-25 16,0 1-1</inkml:trace>
  <inkml:trace contextRef="#ctx0" brushRef="#br0" timeOffset="1.70394E6">8806 13271 0,'0'-25'47,"0"0"-16,0 0-16,0 0 1,0 0 0,0 1-1,24-1 1,-24 0 15,0 0-31,0 0 31,0 1-15,25-1 0,-25 0 15,0 0-15,0 0-1,0 1 1,0-1-1,0 0-15,0 0 32,0 0-17,-25 1-15,25-1 16,0 0 0,0 0 15,0 0-16,0 1 1,0-1 0,0 0-16,25 25 15,-25-25 1,25 0-16,-25 1 31,25 24-31,-25-25 16,25 25-1,-25-25 1,24 25 0,-24-25-1,25 25 1,0 0 0,0 0-1,-25-25-15,25 25 16,0 0-16,-1 0 15,1 0 1,0 25 15,0-25-15,0 0 0,-25 25-16,24-25 15,-24 25-15,0 0 16,25-1-1,-25 1 1,0 0 0,25-25-16,-25 25 0,0 0 15,25-1 1,-25 1-16,0 0 0,0 0 16,0 0-1,0-1-15,0 1 16,0 0-16,0 0 15,0 0-15,0-1 16,0 1-16,0 0 16,0 0-16,0 24 0,0-24 15,0 0 1,0 0-16,0 0 0,0-1 0,0 1 16,0 0-1,0 0-15,0 0 0,0 0 0,0-1 16,0 1-1,0 0-15,0 0 0,0 0 16,0-1-16,0 26 16,0-25-16,0 0 15,0-1-15,0 1 16,0 0-16,0 0 16,0 24-1,0-24-15,0 0 0,0 0 16,0 0-16,0-1 15,-25 1-15,25 0 16,0 0-16,0 0 16,0-1-1,0 1-15,0 0 16,0 0-16,0 0 16,25-25-16,-25 24 15,0 1-15,0 0 16,25 0-1,-25 0-15,24-25 16,-24 24-16,0 1 31,0 0-31,25-25 32,0 0-32,0 0 31,0 0-16,-1 0 1,1 0-16,-25-25 0,25 25 16,-25-25-16,25 25 15,-25-24 1,25 24 0,-25-25-16,24 25 15,-24-25-15,25 25 0,-25-25 0,0 0 16,25 1-1,-25-1 1,25 25 0,-25-25-16,0 0 15,25 25-15,-25-25 0,0 1 16,24 24 0,-24-25-16,0 0 0,0 0 31,25 25-31,-25-25 15,0 1-15,0-1 16,25 0 0,-25 0-16,0 0 15,0 1 1,0-1 0,0 0-1,0 0-15,0 0 0,25 25 16,-25-24-16,0-1 15,0 0-15,0 0 16,0 0 0,0 1-16,25 24 15,-25-25-15,0 0 0,0 0 16,0 0-16,0 1 16,0-1-16,-25 25 15,25-25 1,0 0-1</inkml:trace>
  <inkml:trace contextRef="#ctx0" brushRef="#br0" timeOffset="1.70569E6">9897 13221 0,'0'-25'110,"25"0"-79,-25 0 0,0 1-15,0-1-1,25 25 1,-25-25 0,0 0-1,0 0 1,0 1 0,0-1-1,0 0 1,24 25-1,-24-25-15,0 0 32,0 1-1,25 24-31,-25-25 16,25 25-16,0 0 31,-25-25-31,25 25 31,0 0-31,-1 0 16,1 0-1,0 0 17,0 0-1,-25 25-31,25-25 0,-25 25 15,0-1 1,0 1 0,24-25-16,-24 25 15,0 0 1,0 0-16,25-1 16,-25 1-1,0 0-15,0 0 16,0 0-1,0-1 1,0 1 0,25-25-1,-25 25-15,0 0 16,0 0 15,0 0-31,0-1 16,0 1-16,25 0 15,-25 0 1,25-25-16,-25 25 16,24-1-1,-24 1-15,0 0 16,25 0-16,-25 0 31,25-25-15,-25 24-1,25-24 1,0 0 15,-25-24-31,24 24 16,1 0 0,0 0-16,0 0 15,0 0 1,-25-25-1,24 25 1,1 0 0,-25-25-1,25 25 1,-25-25-16,25 0 16,-25 1-1,25-1-15,-25 0 16,24 0-1,-24 0-15,0 1 32,25 24-32,-25-25 15,25 0-15,-25 0 32,0 0-17,0 0 16</inkml:trace>
  <inkml:trace contextRef="#ctx0" brushRef="#br0" timeOffset="1.70739E6">10815 13221 0,'0'-25'47,"0"0"-31,0 0-1,25 25 1,-25-24-16,0-1 16,0 0-16,0 0 15,0 0-15,0 1 16,0-1-16,0 0 15,0-25-15,0 26 16,0-1-16,0 0 16,0 0-16,24 0 0,-24 1 15,25-1-15,-25 0 16,0 0-16,0 0 16,25-24-16,-25 24 15,0 0-15,0 0 16,25 1-16,0-1 15,-25 0-15,24 25 16,-24-25 0,25 0 15,0 25-15,0 0-16,0-24 15,-1 24-15,1 0 16,0 0-1,0 0 1,0 0 0,-25 24-16,25-24 15,-25 25-15,0 0 32,24-25-32,1 25 15,-25 0 1,25-1-16,-25 1 15,25 0-15,-25 0 16,0 0-16,0-1 16,0 1-16,0 0 15,0 0-15,0 0 16,0-1-16,0 1 16,0 0-16,0 0 15,0 0-15,0-1 16,0 1-16,0 0 15,0 0-15,0 0 16,0-1-16,-25-24 0,25 25 16,0 0-16,0 0 15,0 0-15,0-1 16,0 1-16,0 0 16,0 0-16,0 0 15,0 0-15,0 24 16,0-24-16,0 0 15,0 0-15,0 24 16,0-24 0,0 0-16,0 0 15,0-1-15,0 1 16,0 0-16,0 0 16,0 0-16,0 24 15,0-24 1,0 0-16,0 0 15,0-1-15,25 1 16,-25 0-16,0 0 16,0 0-16,25-25 15,-25 24-15,0 1 16,0 0 0,24-25-1,-24 25 1,25-25-16,0 0 31,-25 25-15,25-25-16,0 0 31,-1 0-31,1 0 31,0-25-15,0 0 15,0 0-15,-25 0-16,24 25 15,1-24-15,-25-1 16,25 25 0,-25-25-16,25 0 15,-25 0-15,25 1 16,-1-1-16,-24 0 15,25-25 1,0 50-16,-25-24 0,0-1 16,25 25-16,-25-50 15,0 25-15,25 1 0,-25-1 16,0 0-16</inkml:trace>
  <inkml:trace contextRef="#ctx0" brushRef="#br0" timeOffset="1.71373E6">1662 12973 0,'-25'0'0,"25"25"31,-25 24 0,25-24-31,-25 0 16,25 0-16,-24-1 0,-1 26 15,25-25-15,-25 25 0,25-26 16,-25 26-16,25 0 0,0-1 0,0-24 16,-25 0-16,25 0 15,0-1-15,0 26 0,0-25 16,0-50 15,0 0-31,0 0 0,0-24 16,25 24-16,-25 0 0,0-24 15,0 24-15,25-50 0,0 51 16,-25-1-16,25-25 0,-25 25 16,24 0-16,1-24 0,-25 24 15,25 0-15,-25 0 16,25 1 0,-25 48 15,0 1-31,0 0 15,0 0-15,0 0 0,0-1 0,0 1 16,25 25-16,-25-25 16,0 0-16,0-1 0,0 26 15,0-25-15,0 24 0,0-24 16,0 0-16,25 0 0,-25 0 16,0-1-16,0 1 0,0 0 15,24-25-15,-24 25 0,0 0 16,0-1-16,0 1 31,-24-25-15,-1 0-16,25-25 0,-25 1 0,25-1 15</inkml:trace>
  <inkml:trace contextRef="#ctx0" brushRef="#br0" timeOffset="1.7139E6">1513 13469 0,'25'0'47,"0"0"-47,-1 0 16,1 0-16,0 0 0,0 0 16,0 0-16,0 0 0</inkml:trace>
  <inkml:trace contextRef="#ctx0" brushRef="#br0" timeOffset="1.71447E6">2009 13568 0,'-25'0'31,"25"25"0,0 0-31,0 0 16,0-1 0,0 1-1,0 0-15,0 0 0,0 0 16,-24-1-16,24 1 15,0 0-15,0-50 32</inkml:trace>
  <inkml:trace contextRef="#ctx0" brushRef="#br0" timeOffset="1.71478E6">2108 13320 0,'0'-25'0,"25"25"47,0 25-32,0-25-15,0 0 16,-1 25 0</inkml:trace>
  <inkml:trace contextRef="#ctx0" brushRef="#br0" timeOffset="1.71493E6">2108 13469 0,'0'0'0,"25"0"32,0 0-17,0 0-15,0 0 16,-1 0-16,1-25 0</inkml:trace>
  <inkml:trace contextRef="#ctx0" brushRef="#br0" timeOffset="1.71542E6">2480 13122 0,'-24'0'16,"48"0"-1,1 0 1,25 0-16,-25 0 16,-1 0-16,1 0 15,0 0-15,-25-25 16,-25 25-1,0 0 1,25 25-16,-24-25 0,-1 24 16,0-24-16,25 25 15,-25-25-15,25 25 16,0 0 0,0 0-16,0 0 15,0-1-15,25 1 16,-25 0-16,25 0 15,0 0-15,-25-1 16,24-24-16,-24 25 0,0 0 16,-24-25-1,-1 0 1,0 0-16,0 0 16,25-25-1,0 0 1</inkml:trace>
  <inkml:trace contextRef="#ctx0" brushRef="#br0" timeOffset="1.71573E6">2704 13295 0,'25'0'47,"-25"25"-47,24 0 15,-24 0-15,0 0 16,25-1 0,-25 1-16,25-25 15,-25 25-15,25-50 16,-25 0-1,25-24-15,-25 24 16,0 0-16,0 0 0,0 1 16,0-26-16</inkml:trace>
  <inkml:trace contextRef="#ctx0" brushRef="#br0" timeOffset="1.71649E6">3150 13271 0,'-25'0'31,"50"0"16,0 0-31,0 0-16,0 0 15,-1 0-15,1 0 16,25 0-1,-25 0-15,-1 0 0,-24-25 32,-24 0-17</inkml:trace>
  <inkml:trace contextRef="#ctx0" brushRef="#br0" timeOffset="1.71672E6">3249 13122 0,'25'24'16,"0"1"-1,0 0-15,0-25 0,-1 25 16,1-25-16,-25 25 0,25-25 16,0 25-16,-25-1 15,0 1-15,-25-25 16,25 25-16,-25-25 0,0 25 15,1-25-15,-1 0 16,0 0 0</inkml:trace>
  <inkml:trace contextRef="#ctx0" brushRef="#br0" timeOffset="1.717E6">3919 13047 0,'0'25'31,"0"0"-31,0 24 16,0-24-16,0 0 16,0 0-16,0 0 0,0 49 15,-25-49-15,25 0 0,0 0 16,0-1-16</inkml:trace>
  <inkml:trace contextRef="#ctx0" brushRef="#br0" timeOffset="1.71789E6">1463 14188 0,'0'0'0,"0"-25"0,0 50 47,-24 0-47,24 25 15,0-26-15,0 1 0,-25 0 16,25 25-16,0-1 0,0-24 16,-25 0-16,25 0 0,0 0 15,0 24-15,0-24 16,0 0-16,-25 0 16,25-50-1,25-25-15,-25 1 16,25 24-1,-25 0-15,0-25 0,25 1 16,-1 24-16,-24-25 0,25 25 16,-25 1-16,25-26 0,-25 25 0,25 25 15,-25-25-15,25 25 16,-25 50 15,0-25-31,0 0 0,0-1 16,0 26-16,0-25 0,0 25 15,0-26-15,0 1 0,0 0 16,24 0-16,1 24 0,-25-24 16,0 0-16,0 0 15,0 0-15,0-1 0,-49-24 32</inkml:trace>
  <inkml:trace contextRef="#ctx0" brushRef="#br0" timeOffset="1.71803E6">1414 14511 0,'25'0'31,"-1"0"-31,1 0 16,0 0-16,0 0 15</inkml:trace>
  <inkml:trace contextRef="#ctx0" brushRef="#br0" timeOffset="1.71828E6">1786 14560 0,'0'0'0,"25"0"0,0 0 16,-1 0-16,1 0 15,-25 25-15,25 0 16,-25 0-16,0 0 15,-25-25-15,25 24 16,-49 1-16,24 0 0,25 0 16,-25-25-16,0 25 15,50-25 1,25-25-16,-26 0 16,1 0-16,0 25 15,0-25-15</inkml:trace>
  <inkml:trace contextRef="#ctx0" brushRef="#br0" timeOffset="1.71855E6">2158 14337 0,'25'0'47,"0"25"-31,-1-25-16,1 0 15,0 0 1</inkml:trace>
  <inkml:trace contextRef="#ctx0" brushRef="#br0" timeOffset="1.71868E6">2158 14486 0,'0'25'16,"25"-25"-1,24-25 1,-24 0-16,0 25 15</inkml:trace>
  <inkml:trace contextRef="#ctx0" brushRef="#br0" timeOffset="1.7193E6">2580 14188 0,'0'0'0,"0"-25"31,24 25-31,1 0 15,0 0-15,0 0 16,0 0-16,0 0 0,-1 25 16,1 0-16,-25 0 15,0 0-15,-49-25 0,49 24 16,-50 1-16,25-25 0,0 25 16,0-25-16,1 25 0,24 0 15,-25-25-15,25 25 16,25-25-16,24 24 15,-24-24-15,0 0 16,0 0-16,0 0 0,-1 0 0,-24 25 16,-24 0-1,-1 0 1,0-25-16,0 25 16,0-1-16,0 1 15,25-50 1</inkml:trace>
  <inkml:trace contextRef="#ctx0" brushRef="#br0" timeOffset="1.71954E6">2902 14312 0,'0'25'16,"0"0"-1,0 0-15,0 0 16,0-1-16,25-24 0,-25 25 15,25 0-15,-25 0 0,25 0 16,-25-50 15,24 25-31,-24-50 0,0 25 16,0 1-16,0-1 0,25 0 16,-25 0-16,0-25 0,25 50 15</inkml:trace>
  <inkml:trace contextRef="#ctx0" brushRef="#br0" timeOffset="1.71983E6">3299 14362 0,'25'0'47,"0"0"-31,24 0-16,-24 0 15,0 0 1,0 0-16,-1 0 15,1 0-15,-25-25 0</inkml:trace>
  <inkml:trace contextRef="#ctx0" brushRef="#br0" timeOffset="1.72006E6">3497 14238 0,'0'-25'0,"-24"25"0,48 0 31,-24 25-31,25-25 0,0 25 16,0-1-16,24 1 0,-24 0 15,0 0 1,-25 0-16,0 0 16,-25-25-16,25 24 15,-25-24-15,1 0 0,-1 25 16,0-25-16</inkml:trace>
  <inkml:trace contextRef="#ctx0" brushRef="#br0" timeOffset="1.72039E6">4068 14139 0,'-25'0'16,"25"24"-16,-25 1 0,1 0 16,24 0-16,0 0 15,0-1-15,0 1 0,0 0 16,49-25-1,1 0-15,-25 0 0,-1 0 16,1 0-16,0-50 0,-25 26 16,0-26-16,0 25 0,0 0 15,-25 1-15,0-1 0,-24 0 16,-1 25-16,25 0 0,-24 0 16</inkml:trace>
  <inkml:trace contextRef="#ctx0" brushRef="#br0" timeOffset="1.72195E6">12005 12799 0,'25'0'32,"0"0"-17,-25-25-15,25 25 0,0 0 16,-1 0-16,1 0 0,25 0 15,-25-24-15,24 24 0,1 0 0,-25-25 16,24 25-16,75-25 0,-99 25 16,25-25-16,-1 25 15,1 0-15,24-25 0,-49 25 16,0 0-16,0-24 0,-25-1 47,-25 25-32</inkml:trace>
  <inkml:trace contextRef="#ctx0" brushRef="#br0" timeOffset="1.72224E6">12254 12526 0,'-25'0'0,"25"25"16,0 0-1,0 0-15,-25 0 16,25-1-16,-25 1 0,25 0 16,-25 0-16,0 24 0,1-24 15,24 0-15,0 0 16,0 0-16,24-25 15,1 0-15,0 0 0,0 0 16,25 0-16,-1 0 0,-24 0 0,25 0 16,-26-25-16,1 25 0,25-50 15</inkml:trace>
  <inkml:trace contextRef="#ctx0" brushRef="#br0" timeOffset="1.76047E6">2629 14213 0,'0'0'0,"-25"0"15,25 25 1,-24-25-1,24 25 1,-25-1 0,25 1-16,0 25 15,-25-50 1,25 25-16,0 0 0,0-1 16,0 1-16,0 0 0,0 0 15,0 0-15,25-1 16,0-24-16,-25 25 0,24-25 0,1 0 15,25-25-15,-25 25 16,-25-49-16,25 24 0,-1 0 16,-24 0-16,25-24 15,-25 24-15,0 0 0,0-25 16,0 26-16,-25-26 0,25 25 0,-24 0 16,24 1-16,-25 24 0,25-25 15,-25 25-15,0-25 0,0 25 16,25 25-1,0 0-15,-25-1 16,25 1-16</inkml:trace>
  <inkml:trace contextRef="#ctx0" brushRef="#br0" timeOffset="1.77001E6">2381 15478 0,'-25'0'16,"25"25"0,-24-25 62,24 25-63,-25-25 17,25 25-17,0-1 16,-25-24-31,25 25 16,0 0 0,0 0-1,-25-25-15,25 25 16,0-1 0,0 1-16,0 0 15,0 0 1,25 0-16,-25-1 15,25 1 1,0 0 0,-1-25-1,1 0 1,0 0-16,0 0 16,0 0-1,-1 0 1,-24-25-16,25 25 15,-25-25-15,25 25 0,-25-24 16,0-1-16,25-25 16,-25 25-16,0 1 15,25-1-15,-25-25 16,0 25-16,0 1 16,0-1-16,-25 0 0,25 0 15,0 0-15,-25 25 0,25-24 16,-25 24-16,0-25 0,1 25 15,-1 0 1,0 25-16,25-1 16,-25-24-16,25 25 15,0 0 1</inkml:trace>
  <inkml:trace contextRef="#ctx0" brushRef="#br0" timeOffset="1.77062E6">2778 15528 0,'0'25'0,"0"-1"31,0 1-31,-25-25 0,25 25 16,0 0-16,0 0 15,0-1 1,-24-24-16,24 25 15,0 0-15,0-50 47,0-24-15,24 24-32,-24 0 15,25 0-15,0 0 0,0 25 16,-25-24-1,25 24-15,-1 0 32,-24 24-32,0 1 15,0 0 1,0 0 0,0 0-1,0-1-15,0 1 16,0 0-16,0 0 15,0-50 32</inkml:trace>
  <inkml:trace contextRef="#ctx0" brushRef="#br0" timeOffset="1.77087E6">3051 15652 0,'25'0'62,"0"0"-46,-1 0 0,1 0-16,0 0 15,0 0-15</inkml:trace>
  <inkml:trace contextRef="#ctx0" brushRef="#br0" timeOffset="1.77159E6">3547 15528 0,'-25'0'15,"0"0"-15,25 25 16,-24-25-16,24 24 16,-25 1-16,25 0 0,0 0 15,0 0 1,25-1-16,-1 1 15,1-25-15,0 0 16,0 0-16,0 0 16,-25-25-16,24 1 15,-24-1-15,0 0 0,0-25 16,0 26-16,-24 24 16,24-25-16,-25 0 0,0 0 15,0 25 1,50 0 15,25 0-15</inkml:trace>
  <inkml:trace contextRef="#ctx0" brushRef="#br0" timeOffset="1.77188E6">3820 15429 0,'0'0'0,"25"-25"0,0 25 0,-1-25 15,1 0-15,-25 0 16,25 0-16,-25 1 31,-25 24-15,0 0-16,1 0 15,-1 0-15,0 0 16,25 24 0,-25 1-16,25 0 15,0 25-15,0-25 16,0-1-16,0 1 0,0 0 15,0 0-15,0 24 0,0-24 0,0 25 16,0-25-16,0-1 16,0 1-16,0 25 0,0-25 15,0-1-15,0 1 16</inkml:trace>
  <inkml:trace contextRef="#ctx0" brushRef="#br0" timeOffset="1.77203E6">3721 15602 0,'25'0'15,"-1"0"1,1 0 0,0 0-16,25 0 0,-26 0 15,1-25-15</inkml:trace>
  <inkml:trace contextRef="#ctx0" brushRef="#br0" timeOffset="1.77237E6">4316 15404 0,'-25'-25'0,"25"0"15,0 0-15,0 0 16,-25 25-16,1-24 15,-1 24 1,0 24 0,25 1-16,-25-25 0,25 25 15,-25 0-15,1 25 16,-1-26-16,25 1 16,0 0-16,0 0 0,-25 24 15,25-24-15,0 25 0,0-25 16,0-1-16,0 26 0,0-25 0,0 0 15,0-1-15,0 1 16,0 0-16,0 0 16,-25-25-1,25-25 1,-25 25-16</inkml:trace>
  <inkml:trace contextRef="#ctx0" brushRef="#br0" timeOffset="1.77252E6">3994 15602 0,'0'25'16,"24"-25"15,26 0-31,-25 0 16,0 0-16,-1-25 0</inkml:trace>
  <inkml:trace contextRef="#ctx0" brushRef="#br0" timeOffset="1.77272E6">4465 15677 0,'-25'0'0,"50"0"31,24-25-15,-24 25-16,0 0 0,0 0 16,0 0-16</inkml:trace>
  <inkml:trace contextRef="#ctx0" brushRef="#br0" timeOffset="1.77302E6">4887 15354 0,'-25'25'31,"25"0"-15,0 0-16,0-1 0,0 26 15,0-25-15,0 0 0,0-1 16,0 1-16,0 0 0,0 25 0,0-26 16,-25 1-16,25 0 0,0 0 15,0 0-15,25-50 32</inkml:trace>
  <inkml:trace contextRef="#ctx0" brushRef="#br0" timeOffset="1.77354E6">5085 15553 0,'-25'0'32,"0"0"-17,1 24 1,-1-24-16,0 0 0,0 25 15,-24 0-15,24-25 16,25 25-16,-25-25 16,25 25-1,25-25-15,0 24 16,-1-24-16,1 25 16,0-25-16,25 0 15,-26 25-15,1-25 0,0 0 16,0 0-16,0 0 15,-1 0-15,1 0 16,0-25-16,0 0 16,0 1-16,-25-1 0,24 25 15,-24-25-15,0 0 0,0 0 16,0 1 0,0-1-16,-24 25 15,-1 0 1,0 0-16,25 25 15,-25-25-15,25 49 0,0-24 16,-25 0-16,25 0 16,0-1-16,25-24 15,-25 25-15,25-25 0,0 25 16,0-25-16,-1 0 16,1-25-16,0 25 15,0-49-15</inkml:trace>
  <inkml:trace contextRef="#ctx0" brushRef="#br0" timeOffset="1.77396E6">5507 15528 0,'-25'25'16,"25"-1"-16,-25 1 16,25 0-16,0 0 15,0 0-15,0-1 16,25-24-16,0 0 15,-1 0-15,1 0 16,0-24-16,-25-1 16,25 0-16,0 0 15,-1-24-15,-24 24 16,25 25-16,-25-25 0,0 0 16,0 50-1,0 0 1,0 0-16,0-1 15,0 26-15,-25 0 16,25-26-16,0 1 0,0 25 16,-24 24-16,24-49 0,0 25 15,0-1-15,0-24 0,-25 0 16,25 24-16,0-24 0,-25 0 16,25 0-16,-25-25 15,0 0-15,25-25 16,-24 25-16,24-25 0,-25-24 0,25 24 15,-25 25-15,25-25 0,0 0 16,0 0-16,25-24 0</inkml:trace>
  <inkml:trace contextRef="#ctx0" brushRef="#br0" timeOffset="1.77417E6">5928 15627 0,'0'0'0,"0"25"31,0 0-15,-24-1-16,24 1 0,0 0 15,0 0-15,0 0 16,0-50 15,0 0-31,0 0 0,0 0 16</inkml:trace>
  <inkml:trace contextRef="#ctx0" brushRef="#br0" timeOffset="1.77489E6">5904 15429 0,'-25'0'16,"25"24"0,25 1-1,-1-25-15,1 0 16,0 25-16,0-25 0,0 0 15,-1 0-15,-24 25 0,25-25 16,0 25-16,-25-1 16,0 1-16,0 0 15,0 0-15,0 0 16,0-1-16,0 1 16,0 0-16,25-25 15,-25-25-15,0 0 16,25 1-16,-1-1 15,1 0-15,-25 0 0,25 0 16,0 1-16,0 24 16,-25 24-1,0 1 1,0 0-16,0 0 0,0 0 16,0-1-16,0 1 15,24 0-15,1-25 16,0 0-16,0 0 15,0-25-15,-1 0 16,1 1-16,-25-1 0,25 25 16,-25-25-16,0 0 0,25 0 15,-25 1-15,0-1 16,0 0-16,-25 25 16,0 0-1,-24 0-15,24 25 16,25 0-1,0-1-15,0 1 0,0 0 16,25 0-16,-1-25 16,1 0-16,0 0 15,0 0 1,-25 25 0,0 24-16,0 1 15,0-25-15,-25-1 0,25 26 16,0 0-16,-25-1 0,0 1 15,25-25-15,-24-1 0,24 1 16,-25-25-16,0 25 0,0-25 16,0 0-16,25-25 15,-49-24-15,24 24 0,25-25 16,-25 1-16,25-1 0,-25 0 16,1-49-16</inkml:trace>
  <inkml:trace contextRef="#ctx0" brushRef="#br0" timeOffset="1.77539E6">7193 15255 0,'0'0'0,"25"0"16,-25 25 31,0-1-47,0 1 15,0 0-15,-25 25 0,1-50 16,24 49-16,-25-24 0,25 0 15,0 0-15,-25 24 0,25-24 0,0 0 16,0 25-16,0-26 0,25 1 16,24 0-16,-24 0 15,0-25-15,0 25 0,0-25 16,24 0-16,-24 0 0,0-25 16,0 0-16</inkml:trace>
  <inkml:trace contextRef="#ctx0" brushRef="#br0" timeOffset="1.77577E6">7615 15404 0,'-25'0'16,"0"0"-1,1 0-15,24 25 16,-25-1-16,0-24 15,25 25-15,-25 0 0,25 0 16,0 0-16,0-1 0,0 1 16,0 25-16,25-50 15,-25 25-15,25-25 0,-25 24 16,25-24-16,24 0 0,-24 0 16,0 0-16,0 0 0,-25-24 15,49-1-15,-24 0 0,-25 0 16,25 0-16,-25 1 0,0-1 15,0-25-15,0 25 0,-25 25 16,0-24-16,0-1 0,-24 25 16,49-25-16,-25 25 0,0 0 0,0 0 15,1 25-15,24 0 16,24-25 0,26 0-16</inkml:trace>
  <inkml:trace contextRef="#ctx0" brushRef="#br0" timeOffset="1.77617E6">8037 15453 0,'0'0'0,"0"-24"16,-25 24-1,25 24 1,-25 1-1,-25 0-15,50 0 16,-24-25-16,24 25 16,-25-1-16,25 1 0,0 0 15,0 0-15,0 0 0,0-1 16,25-24-16,-25 25 0,24-25 16,1 0-16,0 0 15,0 0-15,0 0 0,0 0 0,-25-25 16,49 1-16,-24 24 0,-25-25 15,0 0-15,25 25 0,-25-25 16,0 0-16,0 1 0,0-1 16,-25 0-16,0 0 15,0 25-15,1 0 16,-1-25-16,0 25 16,0 0-16</inkml:trace>
  <inkml:trace contextRef="#ctx0" brushRef="#br0" timeOffset="1.77644E6">8310 15329 0,'24'0'0,"-24"25"46,25-25-46,-25 25 16,0 0-16,0 0 0,0-1 16,0 1-16,0 0 15,0 0-15,0 24 0,0-24 16,0 0-16,0 0 0,-25 0 0,25-1 16,0 1-16,0 0 0,0 0 15</inkml:trace>
  <inkml:trace contextRef="#ctx0" brushRef="#br0" timeOffset="1.77673E6">8632 15553 0,'-25'0'16,"0"0"-16,-24 0 15,24 0 1,0 0-16,-24 0 16,24 0-16,0 24 15,0 1 1,50 0 0,0-25-1,0 0 1,-1 0-16,26 0 0,-50 25 0,25-25 15,0 0-15,-1 0 0,1 0 16,0 0-16,0 0 0,0 0 16,-25-25-16,24 25 0,-24-25 15</inkml:trace>
  <inkml:trace contextRef="#ctx0" brushRef="#br0" timeOffset="1.777E6">8880 15106 0,'0'25'15,"0"0"1,25-1-16,-25 1 0,25 0 16,-1 0-16,1 24 15,0-24-15,-25 0 0,25 25 16,-25-25-16,0-1 0,0 26 15,0-25-15,0 24 0,-25-24 0,25 0 16,-50 49-16,26-49 0,-1 0 16,0 0-16,0 0 0,0-1 15,-24 26-15,24-50 0,0 25 16</inkml:trace>
  <inkml:trace contextRef="#ctx0" brushRef="#br0" timeOffset="1.7898E6">14858 11509 0,'25'0'109,"0"0"-93,-1 0-16,1 0 15,0 0-15,0 0 0,0 0 16,-1 0-16,1 0 0,0 0 15,25 0-15,-26 0 0,1 0 16,0 0-16,0 0 16,0 0-16,-1 0 15,1 0-15,0 0 16,-25-24 15,-25 24-31,0 0 16,-24 0-16</inkml:trace>
  <inkml:trace contextRef="#ctx0" brushRef="#br0" timeOffset="1.7901E6">15007 11485 0,'-25'0'15,"25"24"1,0 1-1,0 0 1,25-25-16,-25 25 0,0 0 16,0-1-16,0 1 15,0 0-15,0 0 0,0 0 16,-25-1-16,25 1 0,0 0 0,0 0 16,0 0-1,0 24-15,0-24 16,0 0-16,0 0 15,0-1-15,0-48 32</inkml:trace>
  <inkml:trace contextRef="#ctx0" brushRef="#br0" timeOffset="1.79028E6">14932 11807 0,'25'0'32,"-25"-25"-17,50 25-15,-25 0 0,-1 0 16,1 0-16,0 0 0,0 0 16,0 0-16,-1 0 0,-24-25 15</inkml:trace>
  <inkml:trace contextRef="#ctx0" brushRef="#br0" timeOffset="1.7912E6">15478 11559 0,'0'25'46,"0"0"-30,0-1-16,0 1 16,0 0-1,0 0-15,0 0 16,0-1-16,0 1 16,0 0-16,0 0 0,0 0 15,0-1-15,0 1 16,0-50 46,25 1-46,-25-1-16,0 0 16,0 0-16,25-24 0,0 24 15,-25 0-15,24 25 0,-24-25 16,25 0-16,-25 1 0,0-1 15,25 25-15,-25-25 16,0 50 15,25-25-15,-25 25-16,0-1 16,0 1-16,25-25 0,-25 25 0,0 0 15,0 0-15,0-1 0,0 1 16,0 0-16,0 0 0,24-25 15,-24 25-15,25-25 32,-25-25-32,25 25 15,-25-25-15,25 0 0,0 0 0,-25 1 16,24-1-16,1 0 0,-25 0 16,50 0-16,-50 1 15,25-1-15,-1 0 16,-24 50 15,0 0-15,0-1-1,0 26-15,0-25 0,0 0 0,0-1 16,0 1-16,0 25 16,0-25-16,0-1 15,0 1-15,0 0 16,25-25-1,0 0-15,-25-25 16</inkml:trace>
  <inkml:trace contextRef="#ctx0" brushRef="#br0" timeOffset="1.79209E6">16297 11534 0,'0'0'16,"0"-25"-16,0 1 15,0-1 1,0 0 0,0 0-16,-25 0 15,0 1 1,0-1-16,0 25 0,1-25 15,-1 0-15,-25 0 16,1 1-16,24-1 0,0 25 16,0-25-16,-49 0 0,24 0 0,25 25 15,-24-25-15,-1 25 0,25-24 16,-49 24-16,24 0 16,26 0-16,-26 0 0,25 0 0,-49 0 15,49 0-15,0 0 16,-25 0-16,26 24 0,-26-24 0,0 25 15,1 0-15,24-25 0,-25 25 16,26-25-16,-51 50 0,50-50 16,1 24-16,-1 1 0,0-25 15,-25 25-15,26 0 0,-1 0 16,0-1-16,0 1 0,0-25 16,1 50-16,-1-25 0,0-1 15,25 1-15,-25-25 0,25 25 16,-25 25-16,25-26 0,-24 1 15,24 0-15,0 0 0,0 24 16,0-24-16,0 25 0,0-25 0,24-1 16,-24 1-16,25 25 0,-25-25 15,25-1-15,0 1 0,-25 0 16,49 0-16,-49 0 0,25-1 16,0 1-16,0 0 0,0 0 15,24 0-15,1 0 0,-25-25 0,-1 24 16,26-24-16,24 50 0,-49-50 15,25 25-15,-25-25 0,24 25 16,1-25-16,24 24 16,-49-24-16,0 0 0,25 0 15,-26 0-15,51 0 0,-50 0 16,24 0-16,-24 0 0,0 0 0,24-24 16,26-1-16,-50 25 0,24-25 15,-24 0-15,25 25 0,-1-49 16,-24 24-16,25 0 0,-26 0 15,1 0-15,0 0 0,0-24 16,0 24-16,-1 0 0,-24-24 0,25 24 16,0-25-16,0 25 0,-25 1 15,0-1-15,25-25 0,-25 25 16,0-24-16,24-1 16,-24 25-16,0 1 15,0-1-15,0 0 0,-24 25 0,24-25 16,-25 25-16,0-25 0,25 1 15,-25 24-15,25-25 16,-25 0-16,25 0 0</inkml:trace>
  <inkml:trace contextRef="#ctx0" brushRef="#br0" timeOffset="1.79974E6">14957 12700 0,'0'-25'15,"0"50"48,0 0-48,0 0-15,0-1 16,0 1 0,-25-25-16,25 25 0,0 0 15,0 0-15,0-1 16,0 1-16,0 0 16,0 0-16,0 0 15,0-1-15,0 1 0,0 0 16,0 0-16,0 24 15,0-24-15,0 0 0,0 0 16,0 0-16,0 24 0,0-24 16,0 0-16,0 0 0,0 0 15,0 24-15,0-24 16,0 0-16,0 0 0,0-1 16,0 1-16,0 0 0,25 0 15,-25 0-15,0 24 16,0-24-1,0 0-15,0 0 0,0 24 16,0-24-16,0 0 0,0 0 16,0-1-16,0 1 15,0 0-15,0 0 0,0 0 16,0 24-16,0-24 16,0 0-16,0 0 15,0 24-15,0-24 0,0 0 16,0 0-16,0 24 15,-25-49-15,25 25 0,0 0 16,0 0-16,0 0 0,0-1 16,0 1-16,0 0 15,0 25-15,0-26 16,0 1-16,0 25 16,0-25-16,0-1 0,0 1 15,0 0-15,-24 25 16,24-26-16,0 1 15,0 0-15,0 0 0,0 24 16,-25-24-16,25 0 0,0 0 16,0-50-1,0 0-15</inkml:trace>
  <inkml:trace contextRef="#ctx0" brushRef="#br0" timeOffset="1.80125E6">14957 13791 0,'25'0'78,"0"0"-46,0 0-17,-1 0 1,1 0-1,25 0-15,-25 0 16,-1 0-16,1 0 16,0 0-16,0 0 0,0 0 15,-1 0-15,1-24 16,0 24-16,0 0 0,0 0 16,0 0-16,-1 0 15,1 0-15,0 0 0,0 0 16,0 0-16,-1 0 15,1 0-15,0-25 16,0 25-16,0 0 16,-1 0-16,1 0 0,0 0 15,25 0-15,-26 0 0,1 0 16,0 0-16,0 0 0,49 0 16,-24 0-16,-25 0 0,24 0 15,1 0-15,-25-25 0,24 25 16,1 0-16,-25 0 0,-1 0 15,1 0-15,0 0 0,0 0 16,0 0-16,0 0 0,-1 0 16,51 0-16,-50 0 0,-1 0 15,1 0-15,0-25 0,0 25 16,24 0-16,1 0 0,-25 0 16,0 0-16,-1 0 0,26-25 15,0 25-15,-26 0 0,1 0 0,25-24 16,-25 24-16,49 0 15,-24 0-15,-26 0 0,26-25 0,-25 25 16,24 0-16,26 0 0,-26 0 16,-24 0-16,25 0 0,0 0 0,24-25 15,-24 25-15,-26 0 16,26 0-16,0-25 0,24 25 16,-24 0-16,-1-25 0,-24 25 15,25 0-15,-1 0 0,26-24 16,-51 24-16,1 0 0,25 0 0,-25 0 15,49 0-15,-24-25 0,-26 25 16,26 0-16,0 0 0,-25 0 16,49 0-16,-24 0 0,-26-25 15,26 25-15,-25 0 0,49 0 16,-49 0-16,25 0 0,-26 0 16,26-25-16,-25 25 0,74 0 15,-49 0-15,-1-25 0,-24 25 16,25 0-16,24 0 0,-24 0 15,-26 0-15,26-24 0,-25 24 16,25 0-16,24 0 0,-49 0 16,24 0-16,-24 0 0,25 0 0,24 0 15,-24 0-15,-1 0 0,1 0 16,0 0-16,-1 0 0,50 0 16,-49 0-16,0 0 0,-1 0 15,1 0-15,49 0 0,-49 0 16,-1 0-16,-24 0 0,25 0 15,-25 0-15,49 0 0,-49 0 16,0 0-16,-1 0 16,1 0-16,0 0 15,-25-25-15,0 0 16</inkml:trace>
  <inkml:trace contextRef="#ctx0" brushRef="#br0" timeOffset="1.80261E6">16619 12675 0,'0'-25'16,"0"50"31,-25-25-32,25 25-15,0 0 0,-24 0 16,24-1-16,0 1 0,0 0 16,0 0-16,0 0 0,0 49 0,-25-49 15,25 24-15,0-24 0,0 0 16,0 25-16,0 24 0,0-24 15,-25-1-15,25 1 0,0 0 16,0 49-16,0-50 0,0 1 16,0 0-16,0-1 0,0 1 0,0 49 15,0-49-15,25-1 0,-25 1 16,0-1-16,0 75 0,0-74 16,0 0-16,0 24 15,0-24-15,-25-1 0,25 51 16,-25-51-16,25 1 0,0-1 15,0-24-15,0 25 0,0-25 0,0-1 16,0 1-16,0 0 16,25-25-16,-25-50 15</inkml:trace>
  <inkml:trace contextRef="#ctx0" brushRef="#br0" timeOffset="1.80371E6">18380 12700 0,'0'-25'15,"-25"25"16,25 25-15,0 0-16,0 0 16,0-1-16,0 26 15,0-25-15,0 0 0,0-1 16,0 26-16,0-25 16,0 24-16,0 1 0,0-25 15,0 24-15,0-24 0,0 50 0,0-26 16,0 1-16,-24 0 0,24-1 15,0 1-15,0 49 0,0-49 16,0 24-16,0-24 0,24-1 16,-24 75-16,0-74 0,0-1 15,0 26-15,0-26 0,0 26 0,0 24 16,0-24-16,25-26 0,-25 1 16,0-1-16,0 51 0,0-51 15,0 1-15,25-25 0,-25 24 16,0-24-16,0 25 15,0-26-15,0 1 0,25-25 16</inkml:trace>
  <inkml:trace contextRef="#ctx0" brushRef="#br0" timeOffset="1.80592E6">19546 12700 0,'0'25'16,"0"0"-16,0-1 15,0 1-15,-25 0 0,25 0 16,0 24-16,0-24 0,0 0 16,0 0-16,0 0 0,0-1 15,0 51-15,0-50 0,0 24 16,0-24-16,0 25 0,25 74 15,-25-75-15,0 26 0,0-26 16,0 26-16,25-1 0,-25 50 16,0-49-16,0-1 0,25 0 15,-25 1-15,0 74 0,25-100 16,-25 26-16,0-26 0,0 26 16,0-26-16,24 26 0,-24-50 0,0 24 15,25-24-15</inkml:trace>
  <inkml:trace contextRef="#ctx0" brushRef="#br0" timeOffset="1.80674E6">21109 12774 0,'0'0'0,"0"-24"0,25 24 16,-25-25 0,24 25-16,-24 25 47,0-1-32,-24 1-15,-1 0 16,25 0-16,0 49 0,-25-49 0,25 0 15,0 24-15,0 1 0,-25 0 16,25 49-16,0-49 0,-25-1 16,25 1-16,0 24 0,-24 50 15,24-74-15,0 24 0,0 1 16,-25-1-16,25-24 0,0 98 16,0-73-16,0-1 0,0-24 15,0 24-15,0 50 0,0-74 16,0 0-16,0-1 0,0-24 0,0 25 15,0-1-15,0-24 16,0 0-16,0 0 16,25-25-1</inkml:trace>
  <inkml:trace contextRef="#ctx0" brushRef="#br0" timeOffset="1.80732E6">20861 13419 0,'25'-24'16,"-1"24"-1,-24-25-15,25 25 16,0 0-16,0 0 16,0 0-1,-1 0-15,1 0 16,0 0-16,0 0 0,24 25 15,-24-25-15,25 0 0,-1 0 0,-24 24 16,74-24-16,-49 0 0,0 0 16,24 25-16,-24-25 0,24 0 15,50 0-15,-74 25 0,24-25 16,1 0-16,-26 0 0,50 0 16,-49 0-16,0 25 0,-1-25 15,-24 0-15,0 0 0,49 0 0,-49 0 16,0 25-16,0-25 15,-1 0-15</inkml:trace>
  <inkml:trace contextRef="#ctx0" brushRef="#br0" timeOffset="1.80779E6">22572 12824 0,'0'-25'15,"0"50"1,0 0-1,0 0-15,0-1 16,0 1-16,0 0 0,0 0 16,0 0-16,0-1 0,0 51 15,0-50-15,0 24 0,0 1 0,0 0 16,-25 49-16,25-50 16,0 26-16,0-26 0,-24 26 15,-1-26-15,0 75 0,25-49 16,-25-26-16,25 26 0,0-26 15,-25 100-15,25-99 0,-24 24 0,24-24 16,0 24-16,0-24 0,0 74 16,0-50-16,-25-24 0,25 0 15,0 24-15,-25 25 0,25-74 16,0 25-16,0-26 0,0 1 16</inkml:trace>
  <inkml:trace contextRef="#ctx0" brushRef="#br0" timeOffset="1.80902E6">16148 12204 0,'-25'0'15,"0"0"-15,0 0 16,25 25-1,0 0 1,0-1-16,0 1 16,0 0-16,0 0 15,0 0-15,0-1 16</inkml:trace>
  <inkml:trace contextRef="#ctx0" brushRef="#br0" timeOffset="1.80942E6">17264 12229 0,'-25'0'16,"25"25"-16,-25-25 0,25 24 15,-24 1 1,24 0-16,0 0 15,24-25 1,1 25-16,0-25 0,0 0 0,0 0 16,24-25-1,-24-25-15,-25 25 16,0 1-16,0-1 16,0 0-16,-25 25 0,0-25 15,1 25-15,-1 0 0,0 0 0</inkml:trace>
  <inkml:trace contextRef="#ctx0" brushRef="#br0" timeOffset="1.80985E6">18678 12105 0,'25'24'15,"-25"1"1,0 0-16,0 25 15,25-25-15,-25-1 0,0 1 16,24 0-16</inkml:trace>
  <inkml:trace contextRef="#ctx0" brushRef="#br0" timeOffset="1.81036E6">20340 12129 0,'0'25'31,"-25"-25"-31,0 25 16,25 0-1,0 0-15,25 0 16,0-25-16,0 24 16,24-24-16,-24 0 0,0 0 15,0 0-15,-1-24 0,1-26 16,-25 25-16,0 0 15,0 0-15,-25 1 0,1-1 16,-1 25 0</inkml:trace>
  <inkml:trace contextRef="#ctx0" brushRef="#br0" timeOffset="1.81064E6">21779 12105 0,'24'0'0,"-48"0"0,48 24 32,-24 1-32,0 0 15,0 0-15,0 0 0,0 0 16,0-1-16,0 1 0,0 25 0,0-25 16</inkml:trace>
  <inkml:trace contextRef="#ctx0" brushRef="#br0" timeOffset="1.81248E6">12700 13494 0,'0'-25'0,"25"25"31,0 0-15,-1 0-16,1 0 0,0 0 16,0 0-16,49 0 15,-49 0 1,0 0-1,-50 0 17,0 0-32,0 0 15,1 0-15</inkml:trace>
  <inkml:trace contextRef="#ctx0" brushRef="#br0" timeOffset="1.81267E6">12725 13494 0,'0'0'0,"0"25"0,0-1 16,-25 1-1,25 0-15,0 0 16,0 0-16,0-1 0,0 1 0,0 0 16,0 0-16,0 24 15,0-24-15,0 0 16,-25-50 15</inkml:trace>
  <inkml:trace contextRef="#ctx0" brushRef="#br0" timeOffset="1.81279E6">12675 13742 0,'50'0'31,"-25"0"-31,-1 0 0,1 0 16,0 0-16,0 0 0,0 0 15</inkml:trace>
  <inkml:trace contextRef="#ctx0" brushRef="#br0" timeOffset="1.81295E6">12948 13791 0,'25'0'16,"-25"25"-16,0 0 15,0 0 1,0 0-16,-25-25 15,25 24-15</inkml:trace>
  <inkml:trace contextRef="#ctx0" brushRef="#br0" timeOffset="1.81335E6">12502 14362 0,'24'0'47,"1"0"-47,0 0 16,0-25-16,0 25 0,-1 0 15,1 0-15,25 0 16,-25 0-1,-50 0 1,0 0 0</inkml:trace>
  <inkml:trace contextRef="#ctx0" brushRef="#br0" timeOffset="1.81361E6">12551 14362 0,'0'0'0,"0"25"16,-25-25-1,25 25-15,0-1 16,0 1-16,0 0 16,-24 0-16,24 0 0,0-1 15,0 1-15,-25 25 16,25-25-16,0-1 0,0 1 16,0 0-16,-25 0 0,25 0 15,0-1-15,0 1 0,0 0 16,0 25-16,0-26 15,0-48 17,0-26-17</inkml:trace>
  <inkml:trace contextRef="#ctx0" brushRef="#br0" timeOffset="1.81382E6">12551 14709 0,'0'-25'0,"25"25"0,0 0 15,24-24 1,-24 24-16,0 0 16,0 0-16,-25-25 15,25 25-15</inkml:trace>
  <inkml:trace contextRef="#ctx0" brushRef="#br0" timeOffset="1.81406E6">12725 14784 0,'0'24'16,"25"-24"-1,-1 25 1,-24 0 0,25 0-1,-25 0-15,-25-25 16,25 24-16,-24-24 0,-1 0 16,25 25-16,25-25 31,-1 0-31,1-25 0,0 25 0,49-49 15</inkml:trace>
  <inkml:trace contextRef="#ctx0" brushRef="#br0" timeOffset="1.81618E6">13146 13717 0,'0'0'0,"25"0"187,0 0-155,0 0-17,25 0 1,-26 0-16,1 0 15,0-25-15,0 25 16,-25-25 62</inkml:trace>
  <inkml:trace contextRef="#ctx0" brushRef="#br0" timeOffset="1.81638E6">13320 13568 0,'25'0'15,"0"25"-15,0 0 16,-1 0-16,1-1 15,0 1 1,-25 0-16,0 0 16,-25-25-16,0 25 15,1-1-15,-1-24 0,0 0 16,-25 0-16</inkml:trace>
  <inkml:trace contextRef="#ctx0" brushRef="#br0" timeOffset="1.81701E6">13618 13395 0,'0'-25'0,"0"50"31,0-1-15,0 1-16,0 0 0,-25 0 15,25 0-15,0-1 0,0 1 16,-25 0-16,25 0 0,0 0 16,0-1-16,-25 1 0,25 0 15,0 0-15,25-50 63,0 25-63,-25-25 0,25 25 15,-25-25-15,25 25 16,-1-24-16,-24 48 47,25-24-47,-25 25 15,0 0 1,0 0-16,0 0 16,0-50 15</inkml:trace>
  <inkml:trace contextRef="#ctx0" brushRef="#br0" timeOffset="1.81715E6">13791 13667 0,'-49'50'15,"98"-100"-15,-49 75 63</inkml:trace>
  <inkml:trace contextRef="#ctx0" brushRef="#br0" timeOffset="1.81729E6">13791 13543 0,'0'-24'16,"0"48"15,25-24-15,0 25-16,-25 0 0,25-25 15</inkml:trace>
  <inkml:trace contextRef="#ctx0" brushRef="#br0" timeOffset="1.81757E6">13915 13618 0,'-24'0'0,"48"0"16,-48 0-1,-1 0 1,0 0 0,25 25-1,0-1-15,25 1 16,0-25-1,-25 25-15,24-25 16,-24 25-16,0 0 16,0-1-16,0 1 15,0 0-15,-24-25 16,24 25-16,0 0 0,-25-25 31,25-25-15,0 0-1,0-25-15</inkml:trace>
  <inkml:trace contextRef="#ctx0" brushRef="#br0" timeOffset="1.81788E6">14064 13469 0,'0'25'47,"0"0"-47,0-1 16,0 26-16,0-25 0,0 0 15,0-1-15,0 1 16,0 0-16,25-25 31,0-25-31,-25 0 16,25 25-16,-1 0 15,-24-24-15,25 24 0,-50 24 47,25 1-47,0 0 16</inkml:trace>
  <inkml:trace contextRef="#ctx0" brushRef="#br0" timeOffset="1.82028E6">14362 13568 0,'0'0'15,"0"-25"-15,25 25 94,0 0-78,-1 0-16,1 0 15,0 0 1,0 0-16,0 0 16,-25-24-16,24 24 0</inkml:trace>
  <inkml:trace contextRef="#ctx0" brushRef="#br0" timeOffset="1.82049E6">14684 13370 0,'25'0'31,"-25"25"-31,0-1 15,0 1-15,0 25 16,0-25-16,0 24 0,0-24 16,0 0-16,-25 24 0,25-24 15</inkml:trace>
  <inkml:trace contextRef="#ctx0" brushRef="#br0" timeOffset="1.82112E6">13221 14536 0,'-25'0'0,"25"24"15,-25-24 1,50 0 31,0 0-32,0 0-15,0 0 0,24 0 16,-24 0 0,0 0-16,0-24 15</inkml:trace>
  <inkml:trace contextRef="#ctx0" brushRef="#br0" timeOffset="1.82135E6">13543 14387 0,'0'25'32,"0"-1"-32,0 1 15,0 0-15,0 0 0,0 0 16,-24-25-16,24 24 0,0 26 15,0-25-15,0 0 0,-25-1 16,25 1-16,0 0 16</inkml:trace>
  <inkml:trace contextRef="#ctx0" brushRef="#br0" timeOffset="1.822E6">13667 14610 0,'-24'0'16,"-1"25"-16,25 0 16,0-1-1,0 1 1,25-25-16,-1 0 16,1 0-1,-25-25-15,25 1 16,-25-1-1,0 0-15,0 0 0,-25 25 16,25-25-16,-25 25 16,1 0-16,24 25 31,0 0-31,24-25 16,1 0-16,0 0 15,0 0-15,0 0 16,-1-25-16,1 25 15,0 0-15,0 0 16,-50 0 15,25 25-31,-25 0 16,25 0-16,0-1 16,25-24-1,0 0 1,0 0-16,-1 0 15,-24-24-15,25 24 0,0 0 16,-25 24 31,0 1-31,25-25-1,-25-25-15,0 1 16,25-1-16,-25 0 15,0 0 1,0 0 0</inkml:trace>
  <inkml:trace contextRef="#ctx0" brushRef="#br0" timeOffset="1.82221E6">14213 14610 0,'25'0'32,"0"0"-17,-1 0 1,1 0-16,0 0 15,0 0 1</inkml:trace>
  <inkml:trace contextRef="#ctx0" brushRef="#br0" timeOffset="1.82313E6">14635 14511 0,'-25'0'15,"0"0"1,0 0 0,25 25-16,0-1 15,-24 1-15,24 0 16,0 0 0,0 0-16,24-25 0,-24 24 15,25-24-15,0 0 16,0 0-16,0 0 0,-25-24 15,24 24-15,-24-25 0,25 25 16,-25-50-16,0 25 0,0 1 16,0-1-16,-25-25 15,1 50-15,-1-25 0,0 25 0,0 0 16</inkml:trace>
  <inkml:trace contextRef="#ctx0" brushRef="#br0" timeOffset="1.83975E6">1687 7218 0,'0'0'0,"0"25"16,0 0 0,0 0-1,0-1 1,0 1 0,-25 25-1,25-25-15,0-1 0,-25 1 16,25 0-16,-25 25 0,25-26 15,0 26-15,-25-25 0,25 0 0,-24-1 16,24 26-16,0-25 0,0 0 16,0-1-16,0 1 15,0-50 1,0-24 0,0 24-16,24-99 15,-24 99 1,50-74-16,-50 74 0,25-24 0,-25 24 15,25-25-15,0 1 0,-25-1 16,24 25-16,-24 0 16,25 1-16,0 24 15,-25 24-15,0 1 16,0 0-16,0 0 16,0 0-16,0-1 0,0 26 0,25 0 15,-25-1-15,0-24 0,25 0 16,-25 24-16,24 1 0,-24-25 15,0 0-15,25-1 0,-25 1 16,0 0-16,0 0 0,0 0 16,-25-25-1,1 0 1,24-25-16</inkml:trace>
  <inkml:trace contextRef="#ctx0" brushRef="#br0" timeOffset="1.83991E6">1687 7615 0,'25'0'31,"-25"-25"-31,24 25 0,1 0 16,0 0-16,25-25 0,-26 25 16,1 0-16,0-24 0,25 24 15</inkml:trace>
  <inkml:trace contextRef="#ctx0" brushRef="#br0" timeOffset="1.84022E6">2034 7516 0,'25'-25'31,"-50"50"-31,50-25 16,-25 25-16,0-1 15,0 1-15,0 0 16,0 0-16,0 0 16,0-1-16,0-48 31,25-1-16,-1 0-15,-24 0 16,25 0-16,0 1 0,-25-1 16,25 25-16,0 0 31,-25 49-15,0-24-16,0 0 0,24-25 0,-24 25 15,0 0-15,0-1 0,0 1 16,25-25-16,-25 25 15,25-25 1,-25-25-16,25 0 0,-25-24 16</inkml:trace>
  <inkml:trace contextRef="#ctx0" brushRef="#br0" timeOffset="1.84041E6">2456 7293 0,'0'0'0,"24"0"0,-24 49 47,0-24-47,0 25 16,0-26-16,0 1 0,0 0 15,0 25-15,0-26 0,0 1 16,0 0-16,0 0 0,0 24 16,-24-49-1</inkml:trace>
  <inkml:trace contextRef="#ctx0" brushRef="#br0" timeOffset="1.84054E6">2356 7565 0,'0'0'0,"-24"0"15,24-24 1,24 24-16,26-25 16,-25 25-16,24 0 15,-24 0-15</inkml:trace>
  <inkml:trace contextRef="#ctx0" brushRef="#br0" timeOffset="1.84153E6">2704 7665 0,'0'0'0,"0"-25"31,25 0-31,-25 0 16,0 0-16,24 1 15,-24-1-15,0 0 16,-24 25 0,-1 25-1,0-25-15,25 25 0,0-1 16,-25 1-16,25 0 16,0 0-16,25-25 15,-25 25-15,50-25 0,-26 0 16,1 0-16,0 0 15,-25-25-15,25 0 0,0 25 0,-25-25 16,0 0-16,24 25 16,-24-49-16,25 49 0,-25-25 15,25 25 1,-25 25 0,0 0-1,0-1-15,0 1 16,0 0-16,25-25 15,0 0 1,-25-25 0,24 25-16,1-25 15,-25 1-15,0-1 16,25 25 0,-25 25 15,0-1-31,0 1 15,0 0 1,25-25-16,0 0 16,-25-25-1,24 25-15,1-25 16,0 25-16,0 0 16,-25 25 15,25-25-31,-25 25 15,24-25-15,1 0 16,25 0 0,-25 0-16,-1 0 0,1 0 0,0-25 15,25 25-15,-26-25 16,1 25-16,-25-24 16,25 24-16,-25-25 15,0 0 1,-25 0-1,0 25-15,-24 0 16,24 0-16,25 25 16,-25-25-16,0 50 15,25-26-15,0 1 16,25 0-16,0-25 16,0 0-16,0 0 0,-1 0 15,26-25-15,-25 25 0,0-25 16,-1 25-16,-24 25 47,0 0-47,0 0 0,0 0 15,0-1-15,25-24 16,-25-24 15</inkml:trace>
  <inkml:trace contextRef="#ctx0" brushRef="#br0" timeOffset="1.8422E6">1885 6648 0,'0'0'0,"25"-25"16,-25 50 15,0-1-15,0 1-16,0 0 15,0 0-15,-25 0 0,25-1 16,0 26-16,0-25 0,0 0 15,0 0-15,25-25 16,0 24-16,0-24 0,-1 0 16,1-24-16,0-1 0,0 0 15,-25 0-15,25 0 0,-25 0 16,24 25-16,-24-49 0,0 24 16,25 25-16,-25-25 15,0 50 1,25 25-1,-25-26 1,25 1-16,0-25 0,-1 0 16,1 25-16,0-25 15,0 0-15,0 0 16,-25-25-16,0 0 0,0-24 16,-25 49-1,25-25-15,-25 0 16,50 25-1</inkml:trace>
  <inkml:trace contextRef="#ctx0" brushRef="#br0" timeOffset="1.84236E6">2580 6747 0,'0'0'0,"0"25"15,0-1 1,0 1-1,0 0-15,0-50 47</inkml:trace>
  <inkml:trace contextRef="#ctx0" brushRef="#br0" timeOffset="1.84249E6">2580 6573 0,'0'199'0,"0"-423"0,0 249 16,-25-50-1,50 25 1,24 0 0,-24 0-1,25 0-15</inkml:trace>
  <inkml:trace contextRef="#ctx0" brushRef="#br0" timeOffset="1.84273E6">2952 6474 0,'0'-25'16,"-174"124"-16,348-173 0,-174 24 0,0 26 15,0-1 1,0 0-16,-25 25 31,25 50-15,-25-1-16,25-24 16,0 0-16,-25 24 0,25-24 15,0 25-15,0 24 0,0-49 16,0 0-16,0 24 0,0-24 15,25 25-15,-25-25 0,0 0 0,0-1 16,0 1-16,0 0 16,-25-25-16</inkml:trace>
  <inkml:trace contextRef="#ctx0" brushRef="#br0" timeOffset="1.84299E6">2778 6772 0,'25'0'31,"25"0"-15,-26 0-16,1-25 16,25 25-16,-25 0 0,-1 0 0,51-25 15,-26 25-15,-24 0 0,0 0 16,0-25-16,0 25 0,-1 0 16,-24 25 30,0 0-46,0 0 16,0-1 0,25-24-1</inkml:trace>
  <inkml:trace contextRef="#ctx0" brushRef="#br0" timeOffset="1.84311E6">3225 6424 0,'-25'-24'15,"50"24"17,-1 24-17</inkml:trace>
  <inkml:trace contextRef="#ctx0" brushRef="#br0" timeOffset="1.84858E6">2332 8508 0,'0'25'32,"0"0"-17,0-1 1,0 1-16,0 0 0,0 0 15,24 0-15,-24-1 16,0 26-16,0-25 16,25-50 15,-25-25-31,0 26 16,25-1-16,-25 0 0,0 0 15,25 0-15,-25-24 0,25 24 16,-25 0-16,24 25 15,1 0 1,-25 25-16,0 25 16,25-26-16,-25 1 0,0 0 15,0 0 1,0 0-16,0-1 0,25-24 16,0-24-1,-1-1-15,1 0 16,-25 0-16,50-24 0,-50 24 15,25 0-15,0 0 16,-1 25-16,-24 25 31,25 0-31,-25 0 0,0-1 16,0 1-16,0 0 16,0 0-16,0 0 0,25-25 15,-25 24-15,25-24 16,0 0-1,-1-24 1,-24-1-16,0 0 0,25 25 0,-25-25 16,25 0-16,-25 1 0,25 24 15,-25-25-15,0 50 32,0-1-32,-25 1 15,25 0-15,0-50 31,25 25-15,-25-49 0,0 24-16,0 0 15,0 0-15,0 0 0,-25 25 16,25-24-16,-25 24 16,25-25-1,25 50 16,0-25-15,0 24-16,-1-24 0,1 0 0,0 25 16,0-25-16,0 0 15,24 0-15,-24 0 0,0 25 16,0-25 0,-50 0-1,0 0-15,0 0 16,0 0-16,1 0 15,-1 25-15,25 0 32,25-1-32,-1-24 15,-24 25-15,25-25 0,0 0 16,0 25-16,-25 0 16,0 0-1,-25-25-15,25 24 0,-25-24 16,0 0-16,1 0 15,24-24-15,0-1 16</inkml:trace>
  <inkml:trace contextRef="#ctx0" brushRef="#br0" timeOffset="1.84878E6">3373 8310 0,'0'0'0,"0"24"46,0 1-30,0 0-16,0 0 0,25 0 16,-25-1-16,0 1 0,0 25 15,0-25-15,0-1 0,0 1 0,0 0 16,0 0-16,0 0 16,-25-25-16</inkml:trace>
  <inkml:trace contextRef="#ctx0" brushRef="#br0" timeOffset="1.84909E6">3274 8558 0,'50'74'16,"-100"-148"-16,50 49 16,25 25-1,-25-25-15,25 25 0,0 0 16,-1-25-16,1 25 0,0 0 16,0 0-16,0 0 15,-1 0-15,1 25 16,0-25-16,-25 25 15,0 0 1,25-1-16,-25 1 16,0-50 46,0 1-62,0-1 16,25 0-16,-25 0 0,24 0 15,1 1-15,0 24 16</inkml:trace>
  <inkml:trace contextRef="#ctx0" brushRef="#br0" timeOffset="1.84934E6">3696 8458 0,'25'50'31,"-50"-100"-31,75 125 0,-50-50 16,0-1-1,0 1 1,24-25 0,-24-25-1,0 1-15,25-1 16,-25 0-16,25 25 16,-25-25-16,-50 25 31,26 0-31,-1 0 15,0 0 1</inkml:trace>
  <inkml:trace contextRef="#ctx0" brushRef="#br0" timeOffset="1.84982E6">4167 8384 0,'0'0'0,"-25"0"31,1 0-15,-1 0-16,0 0 16,0 0-1,25 25-15,0 0 16,0-1-16,0 1 15,25-25-15,-25 25 16,50-25-16,-50 25 0,24-25 16,1 0-16,-25 25 0,0-1 15,-25-24 1,-24 25 0,24-25-16,0 0 15,0 0-15,25-25 0,0 1 16,0-1-16,25 0 15</inkml:trace>
  <inkml:trace contextRef="#ctx0" brushRef="#br0" timeOffset="1.84999E6">4341 8210 0,'0'-24'0,"-25"24"16,25 24-1,0 1-15,0 0 0,0 0 16,0 0-16,0 49 15,0-49-15,0 49 16,25-49-16,-25 0 0,0 0 0,0-1 16,-25-24-1</inkml:trace>
  <inkml:trace contextRef="#ctx0" brushRef="#br0" timeOffset="1.85044E6">4242 8483 0,'-25'-25'16,"99"100"-16,-123-125 0,49 25 31,24 1-15,1 24-16,0 0 0,25 0 15,-26-25-15,1 25 0,0 0 16,0 0-16,0-25 0,-1 25 0,1 0 16,-25 25-1,0 0 1,0-1-16,0 1 15,0 0-15,0 0 16,0 0-16,25-25 31,-25-25-31,25-25 16,-25 25-16,25 25 0,-25-24 16,24-1-16,-24 0 0,25 0 15,0 0-15,0 1 0,0 24 16,-1 0-16,-24-25 0,25 25 15,0 0-15,-25 25 32,0-1-17,0 1-15,0 0 16,0 0-16,0 0 16,0-1-16,0 1 15,25-25 1</inkml:trace>
  <inkml:trace contextRef="#ctx0" brushRef="#br0" timeOffset="1.8506E6">4663 8136 0,'0'0'0,"-25"0"16,1 0-16,-1 0 15,74 0 1,-24 0-1,0 0-15,0 0 0,0 0 16,24 0-16,-24 0 0,25 0 16</inkml:trace>
  <inkml:trace contextRef="#ctx0" brushRef="#br0" timeOffset="1.85077E6">5035 8161 0,'0'99'31,"-24"-223"-31,24 248 0,24-223 0,-48 223 0,24-99 0,0-1 16,0 26-16,0-25 0,0 0 15,0-1-15,24 1 0,-24 50 16,25-51-16,-25 1 0,0 0 16,0 0-16,0 0 0,0-1 15,0 1-15,-25-25 16,25-25 0,0 1-16</inkml:trace>
  <inkml:trace contextRef="#ctx0" brushRef="#br0" timeOffset="1.85098E6">5110 8111 0,'0'0'0,"0"-25"0,0 1 0,-25 24 16,50 0-1,0 24 1,-1 1-16,1-25 0,25 25 16,-25 0-16,24 0 0,-49-1 15,25 1-15,-25 0 0,0 0 16,0 0-16,-50-1 0,1 1 0,24 0 15,-25 0-15,1-25 0,-1 0 16,-74 25-16,75-25 0,-1 24 16,0-24-16</inkml:trace>
  <inkml:trace contextRef="#ctx0" brushRef="#br0" timeOffset="1.85138E6">3051 9178 0,'25'-25'31,"0"25"-31,-1-25 0,76 0 15,-51 1-15,26-1 0,-1 25 16,0-25-16,1 0 0,99 0 16,-75 25-16,-25 0 0,25-25 15,-24 25-15,74 0 0,-75 0 16,-24 0-16,-26 0 0,1 25 0,0-25 16,-25 25-16,0 0 0,-25 0 15,25 0-15,-25-1 0,1 1 16,24 0-16,0 0 15,99-25-15,-50 0 16,1-25-16,24 0 0,26 0 16,-26 1-16,100-26 0,-75 0 0,-25 25 15,1 1-15,-26-1 0,1 0 16</inkml:trace>
  <inkml:trace contextRef="#ctx0" brushRef="#br0" timeOffset="1.85589E6">1960 9773 0,'-25'0'31,"0"25"0,25 0-31,-25-25 16,25 24-16,0 1 15,-25-25-15,25 25 0,0 0 16,-24 24-16,24-24 16,-25 0-16,25 0 0,0 0 15,0 0-15,0 49 0,0-49 16,0 0-16,25-1 0,-25 1 15,24 0-15,26 25 0,-25-50 16,0 0-16,-1 0 16,26 0-16,-25-25 0,0 25 15,-1-25-15,-24 0 0,25-24 0,0-1 16,-25 0-16,0 26 0,0-26 16,0 25-16,0-25 15,-25 1-15,25 24 0,-25 0 0,25 0 16,-24 1-16,-1 24 0,0-25 15,0 25-15,0 0 16,25 25-16,0-1 16,0 1-16,0 0 15,0 0-15,25-25 16,0 25-16,0-25 16</inkml:trace>
  <inkml:trace contextRef="#ctx0" brushRef="#br0" timeOffset="1.85626E6">2555 9971 0,'0'-24'16,"-25"-1"-1,0 25 16,0 25-31,1-1 16,24 1 0,0 0-1,24-25-15,-24 25 16,25-25 0,-25 25-16,25-25 0,0 25 0,-25-1 15,0 1 1,-25 0-16,0-25 15,0 25-15,1 0 16,-1-25-16,50-25 31,-25 0-31,49 0 0,-24 25 16,0-25-16,24-24 0</inkml:trace>
  <inkml:trace contextRef="#ctx0" brushRef="#br0" timeOffset="1.85648E6">2828 9947 0,'0'0'0,"25"0"16,-25-25-16,-25 50 31,0-25-15,25 24-16,-25-24 0,0 25 16,25 0-16,-24-25 0,24 25 0,0 0 15,0 0 1,24-1-16,1-24 15,-25 25-15,50-25 16,-25 0-16,-1 0 16,1 0-16,0-25 0</inkml:trace>
  <inkml:trace contextRef="#ctx0" brushRef="#br0" timeOffset="1.85663E6">3001 9996 0,'0'-25'31,"-49"100"-31,98-125 0,-49 50 16,0 25-1,0 0-15,0 0 0,0 0 16,0-1-16,0 1 16,0 0-16</inkml:trace>
  <inkml:trace contextRef="#ctx0" brushRef="#br0" timeOffset="1.85676E6">2952 9847 0,'-25'0'0,"0"0"16,50 0 15,0 0-31,24-24 16</inkml:trace>
  <inkml:trace contextRef="#ctx0" brushRef="#br0" timeOffset="1.85697E6">3175 9699 0,'0'24'31,"0"1"-15,0 0-16,0 0 0,0 0 0,0-1 16,0 1-16,0 0 0,0 0 15,-25 24-15,25-24 0,0 0 16,0 0-16,0 0 0,0 24 15,0-24-15,25-25 16,-25-25 0</inkml:trace>
  <inkml:trace contextRef="#ctx0" brushRef="#br0" timeOffset="1.85718E6">3373 9699 0,'0'0'0,"0"24"31,0 1-15,0 0-16,0 0 0,0 24 15,0 1-15,0-25 0,0 0 16,0-1-16,0 26 0,0 0 16,0-25-16,0-1 0,0 1 0,0 0 15,0 0-15</inkml:trace>
  <inkml:trace contextRef="#ctx0" brushRef="#br0" timeOffset="1.85753E6">3721 9971 0,'-25'-24'15,"0"24"1,0 0-1,0 24 1,1-24-16,24 50 16,-25-50-16,25 25 15,0 0 1,25-25-16,-1-25 16,26 0-16,-25 0 15,0 25-15,-25-25 0,25 1 16,-1 24-1,-24 24 1,0 1-16,0 0 0,0 0 16,25 0-16,0-25 31,-25-25-15,25 25-16,-25-50 0,25 50 15</inkml:trace>
  <inkml:trace contextRef="#ctx0" brushRef="#br0" timeOffset="1.85768E6">4018 9674 0,'-99'223'16,"198"-446"-16,-123 248 15,24-1 1,-25 1-16,25 25 0,0-25 16,0-1-16,0 1 0,0 50 15,0-51-15,0 1 0,0 0 0,0 0 16,0 0-1</inkml:trace>
  <inkml:trace contextRef="#ctx0" brushRef="#br0" timeOffset="1.85821E6">3820 9947 0,'25'-25'31,"0"25"-31,-1 0 0,1-25 0,0 25 15,0 0-15,49 0 0,-24 0 16,-25 0-16,-1 0 16,1 0-16,0 0 0,0 25 15,-50 0 1,0-1-16,25 1 0,-25-25 16,25 25-16,-24 0 15,48-25 1,1-25-1,0 0-15,0 0 16,-25 1-16,0-1 0,-25 25 16,0 0-1,-24 0-15,24 0 16,50 0 15,-1 0-31,1-25 16,50 25-16,-51 0 0,1-25 15,0 25-15,0 0 0,24 0 16,-24 0-16,0 25 0,0 0 16,-25 0-16,0-1 15,0 1-15,0 0 16,0 0-16,0-50 31,25 0-31,-1 0 16,-24 1-16,25-1 0,0 0 15,0-49-15,0 49 0,-25 0 0,24 0 16,-24 0-16</inkml:trace>
  <inkml:trace contextRef="#ctx0" brushRef="#br0" timeOffset="1.86026E6">4762 9550 0,'0'-25'0,"50"50"47,-25-25-47,0 25 16,0-1-16,-1 1 15,1 0-15,0 0 0,-25 0 16,25-1-16,-25 26 15,0-25-15,0 0 0,0-1 16,0 1-16,0 0 0,0 25 16,-50-26-16,50 1 0,-25 0 0,1-25 15,-1 50-15,0-50 0,0 25 16,25-50 31,25 25-16,-25 25-31,0-1 16,0 1-16,0 25 15,0-25-15,0-1 0,0 1 16,-25 25-16,0-50 16,0 25-16,25-1 0,-24-24 0,-1 0 15,0 25-15,0-25 0,0 0 16,1 0-1,-1 0 1,0 0 0,0 25-16,0-25 0,1 25 15,-1 0-15,-25-1 0,25-24 16,1 25-16,-1 0 0,-25-25 16,25 25-16,-24-25 0,24 0 15,0 0-15,0 0 0,-24 0 16,24 0-16,0-25 0,0 0 15,1 0 1,24 1-16,-25 24 16,25 49-1,0-24 1,-25-25-16,25 50 0,-25-26 16,25 1-16,-25-25 15,1 25-15,-1 0 0,0-25 16,0 0-16,-24 0 0,24 0 15,-50 0-15,50-25 0,-24 25 16,24-25-16,-25 25 0,-24-25 16,49 1-16,0 24 0,-24-25 0,24 25 15,0 0-15,0 0 0,1 0 16,24 25-16,-25-25 0,25 24 16,0 1-16,0 0 15,0 0-15,0 0 0,0-1 16,-25 1-16,25 0 0,-25-25 15,25 25-15,-25-25 0,-24 25 16,24-1-16,-25-24 0,1 0 16,-1 0-16,-24 25 0,24-25 15,1 0-15,-1 0 0,0-25 16,1 25-16,-1-24 0,0-1 0,26 25 16,-1 0-1,25 25 1,0-1-1,0 1-15,0 0 0,0 0 16,-50 24-16,25-24 16,1-25-16,-1 25 15,-25-25-15,1 0 0,24 0 16,-25 0-16,1 0 0,24-25 16,-50 0-16,26 1 0,-1-1 15,25 0-15,-24 0 0,24 0 0,-25 1 16,26-1-16,24 0 0,-25 0 15,25 0-15,0 1 16,0-1-16,25 25 16,-25 25-1,0-1 1,-25 1-16,0-25 0,0 25 16,0-25-16,-24 0 15,24 0-15,0 0 0,0-25 16,25 0-16,-49-24 15,49 24-15,-25 0 0,25-24 16,-25-1-16,25 0 0,-25-49 0,25 50 16,0 24-16,0-25 0,0 1 15,25-1-15,-25 25 0,25 0 16,-25 1-16,25-1 16,-25 0-16,24 0 0,1 25 0,0 0 15,-25 25 1,0 0-1,-25-25-15,25 25 0,0-1 16,-25-24-16,1 0 16,24-24-16,0-1 15,0 0-15,49 0 0,-49-25 0,25 26 16,25-51-16,-26 50 0,26 1 16,0-26-16,-25 25 0,74-24 15,-74 24-15,24 25 0,-24-25 16,25 25-16,-26-25 0,51 25 15,-50 0-15,-1 0 0,1 25 16,0-25-16,0 25 0,0-25 16,-25 25-16,24-25 15,-24-25 17,0 0-32,0 0 0,0 0 15,0 1-15,0-1 0,25 0 0,25-49 16,-25 49-16,24 25 0,-24-25 15,25 0-15,49 0 0,-50 25 16,1 0-16,0 0 0,-25 0 16,24 0-16,50 0 0,-74 0 15,25 0-15,-25 25 0,-1-25 16,1 25-16,-25 0 16,25-25-1,-25-25-15,25 25 16,-25-50-16,49 26 15,-24-1-15,0 0 0,0 25 0,0-25 16,-1 25-16,26 0 0,0 0 16,-26 0-16,1 0 0,25 0 15,24 0-15,-24 0 0,-25 0 16,24 0-16,1 25 0,-25-25 16,74 25-16,-49-25 0,-26 0 0,26 0 15,-25 0-15,24 25 16,-24-25-16,0 0 15,0 0 1,24 0 0,-24 0-16,0 0 15,25 0-15,-1-25 0,1 25 16,74-25-16,-75 25 0</inkml:trace>
  <inkml:trace contextRef="#ctx0" brushRef="#br0" timeOffset="1.89397E6">3696 6077 0,'-25'0'15,"25"-25"1,0 1-1,25 24 1,0 0 0,0 0-16,-1 0 62,-24 24-62,25-24 16,-25 25-16,25 0 0,-25 0 15,25-25-15,-25 25 0,0-1 16,0 26-16,0-25 0,0 0 16,-25-1-16,25 1 15,-25 0-15,25 0 0,-25 0 16,25-1-16,0 1 31,25-25-15,25 0-1,-25 0-15,-1 25 0,1-25 16,0 25-16,0 24 16,0-24-16,-25 0 15,0 0-15,0 0 16,0 24-16,0-24 16,-25 0-16,25 0 15,-25-1-15,25 1 16,0 0-1,25-25 17,-25 25-17,49 0-15,-24-25 0,0 25 16,0-1-16,0-24 0,-1 25 16,26 25-16,-50-25 0,25-1 15,-25 1-15,25 0 0,-25 0 16,0 24-16,0-24 15,-25-25-15,25 25 0,-25 0 16,-25-25-16,26 0 0,-1 0 16,25 25-16,-25-25 0,0 24 31,25 1-15,25-25-16,25 0 15,-26 25-15,1-25 16,0 25-16,0 0 15,-25-1-15,0 1 16,0 0-16,-50 0 16,25 0-16,1-1 0,-1 1 15,0 0-15,-25 0 0,26 0 0,-1-1 16,0-24-16,0 25 16,0-25 15,1 0 0,-1 25-15,25 0-1,-25-25-15,25 25 0,-25-25 16,0 24-16,1 1 0,-1-25 16,0 0-16,0 25 0,-25-25 15,1 0-15,24 0 0,-25 0 16,26 0-16,-1 0 0,0 0 0,-25 0 15,26 25-15,-1-25 16,0 25-16,0-1 16,0 1-16,25 0 15,0 0-15,0 0 16,-24 0-16,24-1 16,-25 1-16,25 0 0,-25-25 15,25 25-15,-25-25 0,0 0 16,1 25-16,-1-25 0,0 0 15,-25 0-15,26 0 0,-51 0 0,26 0 16,24 0-16,-25-25 0,25 25 16,1 0-16,-26 0 0,25 0 15,0 25 32,25-1-47,-25-24 0,1 25 16,-26 0-1,25-25-15,0 0 0,1 0 16,-1 0-16,0 25 0,-49-25 16,49 0-16,0 0 0,0 0 15,-24 0-15,-1 0 0,25 0 0,0-25 16,-24 25-16,24 0 16,0 0-16,-24 0 0,24 0 15,25-25-15,-25 25 16,0 0 15,25-25-31,-25 25 16,1 0-16,-1 0 15,0 0-15,0 0 0,0 0 16,1 0-16,-1 0 0,0 0 16,0 0-16,0 0 0,0 0 15,1 0-15,24-24 0,-25 24 16,0-50-1,25 25-15,0 0 16,0 1-16,0-26 0,0 25 16,0 0-16,-25 25 0,25-25 15,0 1-15,-25 24 16,1 0 0,-1 0-16,0 0 15,0 0 1,25-25-1,-25 25-15,25-25 0,-24-49 0,-1 49 16,25 0-16,-25-25 0,25 26 16,-25-51-16,25 50 0,0-24 15,0 24-15,0-25 0,0 26 16,25-76-16,-25 51 0,25-1 16,0 1-16,-25 24 0,49-50 15,-49 51-15,0-1 0,25 25 16,-25-25-16,0 50 31,0 0-31,-25-25 31,25-25-15,0 0-16,0 0 16,-25-49-16,25 49 15,0-25-15,0 25 0,0-24 0,25-26 16,-25 51-16,50-26 0,-25 0 15,-1 26-15,51-51 0,-26 50 16,1 1-16,0-1 0,-1 25 16,1-25-16,74 0 0,-50 25 15,-24-25-15,0 25 0,-1-24 16,26 24-16,-51 0 0,-24 24 16,-24 1-1,24-50 16,24 1-31,1-1 16,0 25-16,49-75 0,-24 51 16,0-1-16,-1 0 0,-24 0 15,74 0-15,-49 1 0,0 24 16,-1-25-16,1 25 0,-25-25 16,74 25-16,-50 0 0,-24 0 15,25 0-15,-25 0 0,24 25 16,-24-25-16,-25 25 0,25-25 0,0 0 15,-1 24-15,1-24 16,0 0-16,0 0 0,0 0 16,24 0-16</inkml:trace>
  <inkml:trace contextRef="#ctx0" brushRef="#br0" timeOffset="1.92557E6">5085 10145 0,'50'0'63,"-26"-25"-48,1 1-15,0-1 0,49-25 16,-49 25-16,25-24 0,-1 24 15,1-25-15,0-24 0,74-25 0</inkml:trace>
  <inkml:trace contextRef="#ctx0" brushRef="#br0" timeOffset="1.92646E6">5606 8632 0,'0'-25'16,"25"0"-16,-1 1 0,1 24 15,0-25-15,0 0 0,49-25 16,-49 1-16</inkml:trace>
  <inkml:trace contextRef="#ctx0" brushRef="#br0" timeOffset="1.92914E6">5110 6449 0,'0'25'16,"-25"-25"-16,25 25 15,-25 0-15,0-1 0,1 26 16,-1-25-16,0 24 0,0-24 0,25 25 16,-25-25-16,1 24 0,-1-24 15,25 0-15,-25 0 0,0 0 16,0-25-16</inkml:trace>
  <inkml:trace contextRef="#ctx0" brushRef="#br0" timeOffset="1.92927E6">4663 6697 0,'25'25'16,"0"-25"-16,0 25 15,-1 0-15,1-25 0,25 24 0,24 51 16,-24-50-16,-25 0 0,24 24 16,1-24-16</inkml:trace>
  <inkml:trace contextRef="#ctx0" brushRef="#br0" timeOffset="1.92954E6">5705 7417 0,'-25'0'16,"25"24"-1,0 1-15,0 0 0,-25 0 0,25 0 16,-24 24-16,-1 1 0,25-25 16,0-1-16,-25 26 0,25-25 15,-25 24-15</inkml:trace>
  <inkml:trace contextRef="#ctx0" brushRef="#br0" timeOffset="1.92968E6">5556 7565 0,'0'0'0,"0"25"16,50 0-16,-50 0 15,25 0-15,-1-1 0,1 26 16,0-25-16,49 49 0</inkml:trace>
  <inkml:trace contextRef="#ctx0" brushRef="#br0" timeOffset="1.92999E6">6152 8806 0,'-25'24'16,"25"1"-16,-25 0 0,0 25 15,0-26-15,25 1 0,-24 25 16,-1-25-16,25 0 0,-25 24 16,0-24-16,25 0 0,0 0 0,-25-25 15,25 24-15</inkml:trace>
  <inkml:trace contextRef="#ctx0" brushRef="#br0" timeOffset="1.93012E6">5879 8979 0,'0'0'0,"25"0"15,-1 25 1,1 0-16,0 0 0,0-25 16,0 25-16,24-1 0,-24 1 15,74 25-15,-74-25 0</inkml:trace>
  <inkml:trace contextRef="#ctx0" brushRef="#br0" timeOffset="1.93962E6">14982 13791 0,'0'-24'125,"25"24"-110,-25-25 1,0 0-16,0 0 16,0 0-1,0 1 1,0-1-16,0 0 15,0-25 1,0 26-16,0-1 0,0 0 16,0 0-16,0 0 15,0 1-15,0-1 16,0 0 0,0 0-16,0 0 15,0 1-15,25 24 0,-25-25 16,24 0-1,-24 0-15,25 25 16,-25-25 0,0 0-1,25 25-15,-25-24 16,25 24-16,0 0 16,-1 0 30,-24 24-30,0 1 0,25-25-16,-25 25 15,0 0-15,25 0 16,-25 24 0,0-24-16,0 0 15,0 25-15,0-26 16,25 26-1,-25-25-15,0 24 16,0-24 0,0 0-16,0 0 0,0 24 15,0-24 1,0 0-16,0 0 0,0 0 16,0 24-1,0-24-15,0 0 16,0 24-1,0-24-15,0 0 0,0 0 16,0 0-16,0-1 16,25 1-16,-25 25 15,24-25-15,-24-1 16,0 1-16,0 0 16,25 0-16,-25 0 0,0-1 15,0 1-15,25-25 16,-25 25-16,25 0 0,-25 0 15,25-25-15,-25 25 16,25-1 0,-1-24-1,-24 25-15,25-25 16,-25-25 0,25 25-16,0-24 15,-25-1-15,25 25 16,-25-25-1,0 0-15,0 0 16,24 25 0,-24-25-16,0 1 15,25-1 1,-25 0-16,0 0 16,0 0-16,0 1 0,0-1 15,0 0 1,0 0-16,0 0 15,0 1-15,0-1 16,0 0-16,0 0 16,0 0-16,25-24 15,-25 24-15,0 0 16,0 0-16,0 1 16,0-1-16,0 0 15,0 0-15,-25 0 16,25 1-16,0-1 0,0 0 15,0 0-15,0 0 0,0 1 16,0-1-16,0 0 16,0 0-16,0 0 15,25 1-15,-25-1 16,0 0-16,0 0 16,0 0-1,25 1 1,-25-1 15,25 25-15,-25-25-1,24 25-15,1 0 32,-25-25-32,25 25 15,0 0 32,-25 25-16,25-25-15,-25 25 0,24-25-1,-24 25-15,0-1 31,0 1-15,25-25-16,-25 25 0,0 0 16,0 0-1,0-1-15,0 1 16,0 0 0,25 0-16,-25 0 15,0-1 1,0 1-16,0 0 15,0 0-15,0 0 16,0-1-16,0 1 16,0 0-16,0 0 15,0 0 1,0-1-16,0 1 16,0 0-16,0 0 15,0 0 1,25-25-16,-25 24 0,0 1 15,0 0-15,0 0 16,0 0-16,0-1 16,0 1-16,0 0 15,0 0 1,0 0 0,0-1-16,25 1 15,-25 0-15,0 0 16,24 0-1,-24-1 1,0 1 0,25 0-1,-25 0 1,25-25-16,-25 25 0,25-25 16,0 0 30,-1 0-14,1 0 30,0 0-31,0-25-15,0 0 0,-25 0 31,0 0-32,24 25 32,-24-24-47,0-1 31,0 0-15,0 0 0,0 0-1,0 1-15,0-1 16,0 0-1,0 0 1,0 0-16,0 1 16,0-1-16,-24 0 0,24 0 15,0 0-15,-25 1 16,25-26-16,0 25 16,0 0-16,0 1 0,-25-1 15,25-25-15,0 25 0,-25 1 16,25-1-16,0-25 15,0 25-15,0 1 0,0-1 0,0 0 16,0 0-16,0 0 0,0 1 16,0-1-16,0 0 15,0 0-15,25 0 32,0 25-17,0 0 1,-1 0 15,-24 25-15,25 0-1,-25 0-15,0 0 16,25-1-16,-25 1 0,0 0 16,0 0-16,0 0 15,0-1-15,0 1 0,25 0 16,-25 0-16,0 0 15,0-1-15,0 1 0,0 0 16,0 0-16,0 0 16,0-1-16,0 1 15,0 25-15,0-25 16,0-1 0,0 1-16,0 0 0,0 0 15,0 0-15,0-1 16,0 1-16,0 0 0,0 0 15,0 0-15,0-1 16,0 1 0,25-25-16,-25 25 0,24-25 15,-24 25-15,25 0 16,0-25 15,0 0-15,-25-25-1,25 0-15,-25 0 16,25 25-16,-25-25 16,0 1-16,24 24 15,-24-25-15,0 0 0,25 0 16,-25 0 0,0 1-16,0-1 0,0 0 15,0 0-15,0 0 16,25 1-16,-25-1 0,0 0 15,0 0-15,0 0 16,25 1-16,-25-1 16,-25 25-1</inkml:trace>
  <inkml:trace contextRef="#ctx0" brushRef="#br0" timeOffset="1.94495E6">16644 13717 0,'0'-25'94,"0"0"-63,0 1-15,0-1-16,0 0 15,0 0-15,0 0 16,25 25-16,-25-49 0,0 24 16,0 0-1,25 0-15,-25 1 0,24 24 16,-24-25-16,0 0 0,25 25 0,0-50 16,-25 26-1,25-1-15,0 0 0,-25 0 16,24 0-1,1 0 1,0 25-16,0-24 16,0 24-1,-1 0 1,1 0-16,0 0 16,0 0-1,0 24-15,-1-24 0,1 0 16,0 25-1,0-25-15,0 25 16,-25 0 0,24 0-16,-24 0 15,0-1-15,25 1 16,-25 0-16,0 0 0,0 0 16,25 24-16,-25-24 15,0 0-15,0 0 16,25 24-16,-25-24 15,0 0-15,0 0 0,0-1 16,0 26-16,25-25 0,-25 0 16,0 24-16,24-24 15,-24 25-15,0-26 0,25 1 16,-25 0-16,0 0 0,25 24 16,-25-24-16,0 0 15,25 0-15,-25 24 0,0-24 0,0 0 16,25 0-16,-25 0 15,0-1-15,24 1 0,-24 0 16,25 0 0,-25 0-16,25-25 0,-25 25 15,25-1 1,0 1 0,0-25-1,-1 0 1,1 0-16,0 0 15,-25-25-15,25 25 16,0 0-16,-1-24 16,1 24-1,-25-25-15,25 25 16,-25-25 0,25 0-16,-25 0 0,25 25 15,-25-25-15,24 1 0,1 24 16,-25-25-16,25 0 15,-25 0-15,0 0 16,25 1-16,0-26 16,-25 25-1,24 25-15,-24-25 0,0 1 0,25 24 16,-25-25-16,0 0 16,25 25-16,0-50 0,-25 26 15,25-1-15,-25 0 16,24 0-16,-24 0 0,0 1 15,25 24-15,-25-25 0,0 0 16,25 25-16,-25-25 16,25 0-16,0 1 15,-25-1-15,24 0 0,-24 0 16,25 0-16,-25 1 16,0-1-16,25 25 0,-25-25 15,-25 25 16</inkml:trace>
  <inkml:trace contextRef="#ctx0" brushRef="#br0" timeOffset="1.94756E6">18306 13469 0,'0'-25'78,"0"0"-62,0 1 0,0-1-1,0 0 1,0 0-16,0 0 0,25 1 15,-25-1-15,0-25 0,24 50 16,-24-25-16,25 0 0,0 1 16,0-1-16,-25 0 15,25 25-15,-25-25 0,0 0 16,24 25-16,-24-24 16,25 24 30,-25-25-46,25 25 16,0 0 0,-25 25-16,25-1 15,0 1 1,-25 0-16,0 0 16,24 0-16,-24-1 15,0 1 1,0 25-16,0-25 15,0 0-15,0-1 16,0 1-16,0 0 16,0 0-16,0 0 15,0-1-15,0 1 0,0 0 16,0 0-16,0 0 16,0-1-16,0 26 0,0-25 15,0 0-15,0-1 0,-24 1 16,24 25-16,0-25 15,0-1-15,0 1 0,0 0 16,0 0-16,0 0 0,0-1 16,0 1-16,0 0 0,0 0 15,0 0-15,24-1 16,-24 1-16,0 0 16,0 0-16,0 0 15,25-25-15,0 24 16,0-24-1,0 0 17,-25-24-32,24 24 15,-24-25-15,0 0 16,25 0-16,-25 0 16,0 1-1,0-1-15,0 0 16,0 0-16,25 0 15,-25 1-15,0-1 0,0 0 0,0 0 16,0-24-16,0 24 16,0 0-16,0 0 15,0 0-15,0 1 0,-25-1 16,25 0-16,0-25 16,0 26-1,0-1-15,0 0 0,0-25 16,0 26-16,0-1 15,0 0-15,0-25 16,0 26-16,0-1 16,0 0-16,25-25 15,-25 25-15,0 1 0,0-1 16,0 0-16,25 25 16,-25-25-16,0 0 15,25 25 32,-25 25-31,24-25-1,-24 25 1,25 0 0,-25 0-1,0-1-15,0 1 0,25-25 16,-25 25-16,0 0 15,0 0-15,0 0 16,0-1-16,0 1 0,25-25 16,-25 25-16,0 0 0,0 0 15,0-1-15,0 1 0,0 0 0,0 0 16,0 0-16,0 24 16,0-24-16,0 0 0,0 0 15,0 24-15,0-24 16,0 0-16,0 0 0,0 24 15,0-24-15,0 0 16,0 0-16,0 24 16,0-24-1,0 0-15,25 0 16,-25-1-16,24-24 16,-24 25-16,25-25 15,0 0-15,0 0 16,-25-25-1,25 1-15,-25-1 16,0 0 0,24 25-16,-24-25 0,0 0 0,0 1 15,0-1-15,0 0 0,0 0 16,0 0-16,-24-24 16,24 24-16,0 0 15,0 0-15,0 1 0,0-1 16,0 0-16,-25 0 0,25 0 15,0-24-15,0 24 0,0 0 16,0 0-16,0 1 0,0-26 16,0 25-16,0 0 0,0 1 15,0-1-15,0 0 0,0 0 16,0 0-16,0 0 0,0 1 16,0-26-16,25 50 15,-25-25-15,0 0 0,0 1 16,24 24-16,-24-25 15,0 0 1,25 25-16,0 0 31,-25 25-15,25 0 0,-25-1-1,0 1 1,0 0-16,0 0 0,0 24 15,0-24 1,0 0-16,0 0 16,0 25-16,0-26 15,0 1-15,0 0 0,0 25 16,0-26-16,0 1 16,0 0-16,0 0 0,0 24 0,0-24 15,0 0-15,0 0 0,0 0 16,25 24-16,-25-24 0,0 0 15,0 0-15,24-1 16,-24 1-16,0 0 0,0 0 16,25-25-16,-25 25 15,0-1-15,0 1 32,25-25-32,0 0 31,-25-25-31,25 1 15,-1 24-15,-24-25 16,25 0-16,-25 0 16,0 0-16,25 1 15,-25-1-15,0-25 0,25 1 16,-25-1-16,0 25 0,0 0 16,0 1-16,0-26 0,0 25 15,-25 25 1</inkml:trace>
  <inkml:trace contextRef="#ctx0" brushRef="#br0" timeOffset="1.94925E6">19596 13395 0,'0'-25'140,"0"0"-140,0 0 32,0 0-17,25 25-15,-25-24 0,24-1 16,-24 0-1,25 0-15,-25 0 16,25 25 0,-25-25-16,25 1 15,-25-1-15,25 25 16,-1-25-16,1 0 0,0 0 16,0 1-1,-25-1 1,25 25-16,-1-25 15,1 25 1,0 0-16,-25-25 16,25 25-1,0 0 1,-25 25-16,24 0 16,1-25-16,0 0 15,-25 25-15,25-25 0,0 24 16,-1 1-16,-24 0 15,25 0 1,0-25-16,-25 25 0,25-1 16,-25 1-16,25 0 15,-1 0-15,-24 0 0,25 0 16,-25-1-16,25 1 0,-25 0 16,25 0-16,-25 24 15,0-24-15,0 0 0,0 0 16,0 0-16,0 24 15,0-24-15,0 0 0,0 0 16,0 24-16,0-24 16,0 0-16,0 0 15,0-1-15,0 1 0,0 0 16,25 0-16,-25 24 16,0-24-16,0 0 15,24-25-15,-24 25 0,0 0 16,0-1-16,25 1 15,-25 0-15,0 0 0,25 0 16,-25-1-16,25-24 16,-25 25-16,25 0 0,-25 0 15,24-25-15,-24 25 16,25-25-16,0 0 16,0 0-1,0 0 1,-1 0-1,1 0-15,0-25 0,0 0 16,0-25-16,-25 26 16,25-1-16,-25 0 0,0 0 15,24-24-15,-24 24 0,25 25 16,-25-25-16,0 0 0,25 0 16,0-24-16,-25 24 0,25 25 15,-25-25-15,24 0 0,-24-24 16,25 24-16,-25 0 0,0 0 15,0 1-15,0-1 16,25 0-16,-25 0 0,0 0 16,0 1-16,0-26 0,0 25 0,0 0 15,0 1-15</inkml:trace>
  <inkml:trace contextRef="#ctx0" brushRef="#br0" timeOffset="1.95183E6">21134 13295 0,'-25'0'0,"25"25"15,0 0 17,-25-25-17,25-25 1,0 0 15,25 1-15,-25-1-16,25 25 15,-25-25-15,0 0 0,24 0 16,-24 0-16,25 1 16,-25-1-16,25 25 0,-25-25 0,25 25 15,-25-25-15,25 0 16,-1 25 0,-24-24-16,25 24 0,0 0 15,0-25-15,0 25 0,-1 0 16,1 0 15,0 25 0,-25-1-31,25-24 16,-25 25-16,0 0 16,0 0-16,0 0 15,0-1-15,0 1 16,0 0-1,0 25-15,0-25 16,0-1-16,0 1 16,0 0-16,0 0 0,0 0 15,0-1-15,-25 1 16,25 25-16,0-25 16,0-1-16,0 1 0,-25 0 15,25 0-15,0 0 0,0-1 0,0 1 16,0 25-16,0-25 15,0-1-15,-25-24 16,25 50-16,0-25 16,0 0-16,0-1 15,0 1-15,0 0 0,0 0 16,0 0 0,0-1-16,0 1 15,25-25-15,-25 25 16,25-25-16,-25 25 15,25-25-15,0 0 16,-25-25-16,0 0 0,24 25 16,-24-25-16,25 25 15,-25-24-15,25 24 16,-25-25-16,0 0 0,25 25 16,-25-25-16,25 0 0,-25-24 15,24 24-15,-24 0 0,0 0 16,0 1-16,25-26 0,-25 25 15,0 0-15,0 1 0,0-1 16,0-25-16,0 25 16,0 1-16,0-1 15,0-25-15,0 25 0,0 1 16,0-26-16,0 25 0,0-24 16,0 24-16,0 0 15,0 0-15,0 0 0,0 0 16,25 1-16,-25-1 15,25 0-15,-25 0 16,25 25-16,0-25 16,-1 25-1,-24-24 1,25 24 15,-25 24-31,25-24 0,-25 25 16,0 0-16,0 0 15,25-25-15,-25 25 16,0-1-16,0 1 16,0 0-16,0 0 0,0 25 15,0-26 1,-25 1-16,25 0 0,0 25 0,0-26 16,0 1-16,0 0 15,0 0-15,-25 0 0,25-1 16,0 1-16,0 0 0,0 25 15,-25-26-15,25 26 0,0-25 0,0 0 16,0-1-16,0 1 16,0 25-16,0-25 0,0-1 0,0 1 15,0 0-15,0 25 16,0-26-16,0 1 16,0 0-16,25 0 0,-25 0 15,25-25 1,0 0-16,0 0 15,-1 0 1,-24-25 0,25 25-16,0-50 15,0 25-15,-25 1 16,0-1-16,0 0 0,0 0 16,0 0-16,25 1 0,-25-1 15,0-25-15,0 25 16,0 1-16,0-1 0,24-25 15,-24-24-15,0 49 0,0 0 16,0-24-16,0 24 0,0-25 16,0 1-16,0 24 0,0 0 15,0 0-15,-24-24 16,24 24-16,0 0 16,0 0-16,24-25 0,-24 26 15,0-1-15,25 0 16,-25 0-16,0 0 15,25 1 1,0 24 0,0-25-16,-1 25 15,-24 25 17,25-25-32,-25 49 15,0-24 1,0 0-16,0 0 15,0 24-15,0-24 16,-25 0-16,25 0 16,0 24-16,0-24 0,-24 0 0,24 0 15,0 0-15,0-1 0,-25 51 16,25-50-16,-25-1 0,25 1 16,0 25-16,0-1 0,-25-24 15,25 0-15,0 0 0,0 0 16,0 24-16,0-24 15,0 0-15,25-25 0,-25 25 16,0-1-16,25 1 0,-25 0 16,0 0-1,25-25-15,-25 25 16,24-25 0,1-25-1,0 25 1,-25-25-16,25 25 15,-25-25-15,25 0 16,-25 1 0,24-1-16,1 0 0,-25 0 15,25 0-15,0 1 16,-25-1-16,0 0 0,25 0 0,-25 0 16,0 1-16,0-51 0,24 50 15,-24 1-15,0-1 16,0 0-16,0 0 15,-24 25-15</inkml:trace>
  <inkml:trace contextRef="#ctx0" brushRef="#br0" timeOffset="1.95473E6">14932 13171 0,'25'0'31,"-25"-25"-31,25 25 16,0 0 15,0 0 0,-1 0-15,-24 25-16,25-25 16,0 0-16,0 0 15,0 0-15,-1 0 16,1 0-16,0 0 16,0 0-1,0 0-15,-1 0 16,1 0-16,0 0 15,0 0-15,0 0 0,0 0 16,24 0 0,-24 0-1,0 0-15,0 0 16,-1 0-16,1 0 0,0 0 16,0 0-16,0 0 15,24 0-15,-24 0 16,0 0-1,0 0-15,-1 0 16,1 0 0,0 0-16,0 0 0,0 0 15,-1 0-15,1-25 0,0 25 16,0 0-16,0 0 16,-1 0-1,1 0-15,0 0 0,0 0 16,24-24-16,-24 24 15,0 0-15,0 0 16,0 0-16,24 0 0,-24 0 16,0 0-16,0 0 0,0 0 15,24 0-15,-24 0 0,0 0 16,0 0-16,-1 0 0,1 0 0,0 0 16,0 0-16,0 0 15,-1 0-15,1 0 16,0 0-16,0 0 15,0 0-15,24 0 16,-24 0-16,0 0 0,0 0 16,-1 0-16,1 0 15,0 0-15,0 0 0,0 0 16,-1 0-16,1 0 0,0 0 16,0 0-16,0 0 0,24 0 15,-24 0 1,0 0-16,0 0 15,24 0-15,-24 0 0,0 0 0,0 0 16,-1 0-16,26 0 16,-25 0-16,0 0 15,0 0-15,-1 0 0,26 0 16,-25 0-16,0 0 0,-1 0 16,1 0-16,25 0 0,-25 0 15,-1-25-15,1 25 0,0 0 16,0 0-16,49 0 0,-49-25 15,0 25-15,0 0 0,-1 0 16,26 0-16,-25-25 0,0 25 0,-1 0 16,1 0-16,0 0 0,25 0 15,-1 0-15,-24 0 16,0 0-16,0 0 0,-1-25 0,26 25 16,0 0-16,-25 0 15,-1 0-15,1 0 0,25 0 0,-1 0 16,-24 0-16,0 0 15,0 0-15,24 0 0,-24 0 16,0 0-16,0 0 16,0 0-16,-1-24 0,1 24 15,0 0-15,0 0 0,24 0 16,-24 0-16,0 0 16,0 0-16,24 0 15,-24 0-15,0 0 0,0 0 16,0 0-16,24 0 15,-24 0-15,0 0 16,0 0-16,-1 0 0,1 0 16,0 0-16,0 0 15,-25-25-15,50 25 0,-26-25 16,1 25-16,0 0 0,0 0 16,0 0-16,-1 0 15,1 0 1,0 0-16,0 0 15,0 0 1,-1 0-16,1 0 0,-25-25 0,25 25 16,0 0-16,0 0 0,-1 0 15,1 0-15,0 0 16,0 0-16,0 0 16,-1 0-16,1 0 15,0 0-15,0 0 16,0 0-16,-1 0 15,26 0-15,-25 0 16,0 0-16,-1 0 0,1 0 16,25 0-16,-25 0 0,-1 0 15,1 0 1,0 0 0,0 0-16,0 0 15,-1 0-15,1 0 0,0 0 16,0 0-16,0-25 15,0 25-15,-1 0 16,1 0-16,25 0 16,-25 0-16,-1 0 0,1 0 15,0 0-15,0 0 0,0 0 16,-1 0-16,1 0 16,25 0-16,-25 0 0,-1 0 15,1 0-15,0 0 0,0 0 16,0 0-16,-1 0 0,1 0 15,0 0-15,0 0 0,24 0 16,-24 0 0,0 0-16,25 0 15</inkml:trace>
  <inkml:trace contextRef="#ctx0" brushRef="#br0" timeOffset="1.95711E6">15081 14536 0,'25'0'31,"0"0"-31,0 0 16,-1-25 0,1 25-16,0 0 15,0 0-15,0 0 16,-1 0-16,1 25 0,0-25 15,25 0-15,-25 0 0,24 0 16,-24 0-16,25 0 0,-26 0 16,1 0-16,25 0 0,-1 0 15,-24 0-15,0 0 0,25 0 16,-26 0-16,1 0 0,50 0 16,-51 0-16,26 0 0,-25 0 15,0 24-15,49-24 0,-49 0 16,0 0-16,-1 0 0,1 0 15,0 0-15,25 0 0,-26 0 16,1 25-16,0-25 0,0 0 0,25 0 16,-1 0-16,-24 0 0,0 0 15,0 0-15,-1 0 0,51 0 16,-50 0-16,-1 0 0,1 0 16,25 0-16,-25 0 0,24 0 15,-24 0-15,0 0 0,0 0 16,-1 0-1,1 25-15,0-25 0,0 0 16,0 0-16,-1 0 0,1 0 16,0 0-16,0 0 0,0 0 15,-1 0-15,26 0 0,-25 0 0,0 0 16,-1 0-16,1 0 0,25 0 16,-25 0-16,-1 0 0,26 0 15,-25 0-15,0 0 0,24 0 16,-24 0-16,0 0 0,25 0 15,-26 0-15,26 0 0,-25 0 0,0 0 16,24 0-16,-24 0 16,0 0-16,24 0 0,-24 0 15,0 0-15,0 0 0,0 0 16,24 0-16,-24 0 0,0 0 16,0 0-16,-1 0 0,1 0 0,25 0 15,-1 0-15,-24 0 0,0 0 16,0 0-16,24 0 0,1 0 15,-25 0-15,0-25 0,0 25 16,-1 0-16,51 0 0,-50 0 16,24-25-16,-24 25 0,25 0 15,-26 0-15,51 0 0,-26 0 0,-24 0 16,0 0-16,0 0 0,49-24 16,-49 24-16,0 0 15,0 0-15,-1 0 0,1 0 16,25 0-16,-25 0 0,-1 0 15,26 0-15,-25 0 0,0 0 0,49 0 16,-49 0-16,0 0 0,0 0 16,24 0-16,1 0 0,-25 0 15,-1 0-15,1 0 0,0 0 16,0 0-16,49 0 0,-49 0 16,0-25-16,0 25 0,-1 0 0,26 0 15,0 0-15,-26 0 0,1 0 16,0-25-16,0 25 0,24 0 15,-24 0-15,0 0 16,0 0-16,0 0 16,24 0-16,-24 0 0,0 0 15,0 0-15,24 0 0,-24 0 16,0 0-16,0 0 16,-1 0-16,26 0 0,-25 0 15,0 0-15,24 0 0,-24 0 16,0 0-16,25 0 0,-26 0 15,1 0-15,0 0 0,0 0 0,0 0 16,-1-25-16,1 25 16,0 0-16,0 0 0,24 0 15,-24 0 1,0 0-16,0 0 0,24 0 16,-24 0-16,0 0 0,0 25 0,0-25 15,-1 0-15,1 0 0,0 0 16,0 0-16,0 0 15,-1 0-15,1 0 16,0 0-16,25 0 16,-26 0-16,1 0 15,0 0-15,0 0 0,0 0 16,0 0-16,-1 0 16,1 0-16,0 0 0,25 0 15,-26 0-15,1 0 16,0 0-16,0 0 15,0 0-15,-1 0 16,1 0-16,0 0 16,-25-25-1,25 25-15</inkml:trace>
  <inkml:trace contextRef="#ctx0" brushRef="#br0" timeOffset="1.95819E6">23019 12700 0,'-25'0'0,"0"0"15,0 0-15,1 0 32,24 25-17,0 0-15,-25-1 16,25 1-16,0 0 0,0 0 15,-25 0-15,25 24 0,-25-24 16,25 0-16,0 0 16,0-50 15,25 0-31,0 25 0,-25-25 16,25 0-16,-25 1 0,24-26 15,1 25-15,-25 0 0,25 1 16,-25-1-16,25 0 15,-25 0 1,25 50-16,-25 0 16,0 0-16,0-1 15,0 1-15,0 25 0,0-25 0,0-1 16,24 1-16,-24 0 0,0 0 16,0 24-16,25-24 15,-25 0-15</inkml:trace>
  <inkml:trace contextRef="#ctx0" brushRef="#br0" timeOffset="1.95832E6">22994 12898 0,'25'75'16,"-50"-150"-16,25 51 0,25 24 15,0 0-15,-1 0 0,1 0 16,0 24-1,0-24-15,0 25 0</inkml:trace>
  <inkml:trace contextRef="#ctx0" brushRef="#br0" timeOffset="1.95891E6">22647 14585 0,'0'-25'16,"0"1"-1,24 24 32,1 0-47,0 0 16,0 0-16,0 0 0,24 0 16,-24 0-16,0 0 15,0 0-15,-25-25 0</inkml:trace>
  <inkml:trace contextRef="#ctx0" brushRef="#br0" timeOffset="1.95929E6">23118 14362 0,'25'-25'15,"-50"50"-15,50-75 0,-50 50 16,25 25 0,0 0-16,-25 0 15,0 24-15,25-24 16,0 0-16,-24 0 0,24 0 15,0-1-15,24-24 32,-24-24-32,25 24 15,-25-25-15,25-25 0,-25 25 16,25 1-16,0-1 16,-25 0-16,49 0 0,-49 0 0,0 0 15,25 25-15,-25 25 31,0 0-15,-25 0-16,25 0 0,0 0 16,0-1-16,0 26 15,0-25-15,0 0 16,0-50 15</inkml:trace>
  <inkml:trace contextRef="#ctx0" brushRef="#br0" timeOffset="1.95941E6">23168 14436 0,'49'50'31,"-123"-100"-31,99 50 0,-50 25 0,50-25 16,24 0-16,-24-25 16,0 25-16,0 0 15,-25-24-15,24 24 0</inkml:trace>
  <inkml:trace contextRef="#ctx0" brushRef="#br0" timeOffset="1.9722E6">16644 15528 0,'-25'0'16,"0"0"0,25 25-1,0-1 1,0 1-16,0 0 15,0 0-15,-24 0 0,24-1 16,0 26-16,-25 0 0,25-26 16,-25 1-16,25 25 0,-25-1 15,25-24-15,0 0 16,0-50 0,0 0-16,25 1 15,-25-1-15,25-25 0,24-24 16,-49 24-16,25 1 0,-25-1 0,25 25 15,-25-49-15,25 49 0,-25 0 16,0 75 0,0-25-1,0 24-15,0-24 16,0 49-16,0-49 0,25 25 16,-25-25-16,0-1 0,24 51 15,-24-50-15,0-1 0,0 1 16</inkml:trace>
  <inkml:trace contextRef="#ctx0" brushRef="#br0" timeOffset="1.97233E6">16570 15850 0,'49'25'16,"-123"-75"-16,99 75 0,-50-74 15,74 49-15,-24 0 16,0 0-16,25-25 0,-26 25 15,51 0-15,-26 0 0,1 0 16</inkml:trace>
  <inkml:trace contextRef="#ctx0" brushRef="#br0" timeOffset="1.97284E6">17562 15999 0,'0'0'16,"0"25"-16,25-25 16,-25-25 15,-25 25-15,25-25-16,-25 25 15,0 0-15,0-25 0,-24 1 16,24-1-16,-25 25 0,25-25 0,1 0 15,-1 25-15,-25-49 0,25 24 16,25 0-16,0 0 0,0 0 16,0-24-16,0 24 0,25 0 15,-25 0-15,25 25 0,0-24 16,24-1-16,-24 0 0,0 25 16,0 0-16,0 0 0,-1 0 15,1 25-15,-25 0 16,0-1-16,-49 26 0,24-25 15,0 24-15,0-24 16,0 0-16,-24 25 0,-26-1 0,26 1 16,24-25-16,-25-1 0,26 1 15,-26 0-15,50 0 0,-25-25 16,75 0 0,-25 0-16,-1 0 15,26 0-15,-25-25 0,49 0 16,-49 0-16,25 25 0,-26-24 15,26-1-15,-25 25 0,24-25 16,-24 0-16,0 25 0</inkml:trace>
  <inkml:trace contextRef="#ctx0" brushRef="#br0" timeOffset="1.97322E6">18281 15751 0,'0'-25'0,"0"0"0,-25 1 32,0 24-17,1 0-15,-1 0 0,0 0 0,0 24 16,-24-24-16,24 25 15,0 0-15,0 0 16,25 0-16,0-1 16,0 1-16,0 0 15,25 0-15,0 0 0,0-25 16,-1 0-16,1 24 0,50-24 0,-51 0 16,1 0-16,0-24 0,0 24 15,0-25-15,24-25 0,-49 25 16,0 1-16,0-1 15,0-25-15,0 25 16,-25 1-16,1-1 16</inkml:trace>
  <inkml:trace contextRef="#ctx0" brushRef="#br0" timeOffset="1.97341E6">18256 15379 0,'0'0'0,"0"25"16,-25 0 0,25-1-16,0 26 0,0 0 15,0-26-15,0 26 0,0 0 0,0-1 16,0 50-16,0-49 0,0 0 16,0-26-16,0 26 0,25-25 15</inkml:trace>
  <inkml:trace contextRef="#ctx0" brushRef="#br0" timeOffset="1.97387E6">19521 15404 0,'0'0'0,"25"-25"0,-25 0 15,0 0-15,-25 25 0,25-25 16,-25 25-16,1-24 16,-1 24-16,0 0 15,25 24-15,-25-24 0,0 50 16,25-25-16,-24 0 0,24 0 16,0-1-16,-25 26 0,25 24 15,0-49-15,0 25 0,0-1 16,0-24-16,0 74 0,0-74 15,-25 0-15,25 25 0,0-26 0,0 1 16,-25 0-16,25 0 16,-25-25-16,1 0 15,24-25-15</inkml:trace>
  <inkml:trace contextRef="#ctx0" brushRef="#br0" timeOffset="1.97412E6">19174 15850 0,'25'99'0,"-50"-198"15,25 74-15,25 25 0,0-24 16,-1 24-16,1 0 0,25 0 16,24-25-16,-49 25 0,25 0 15,-26-25-15,1 25 0,0 0 16,25 0-16,-25 0 16,-25 25 15,-25 0-31,25 24 15,0-24-15,0 0 16,0 0-16,25-1 16,-25-48-1</inkml:trace>
  <inkml:trace contextRef="#ctx0" brushRef="#br0" timeOffset="1.97456E6">19571 15652 0,'-25'-25'16,"25"0"-16,50 248 0,-75-396 0,0 98 31,50 75-31,0 0 16,0 0-16,24 0 15,-24 0-15,0 0 16,24 0-16,-24 0 16,-25 25 15,25-25-31,-25 25 15,0 0-15,0 24 0,25-49 0,-25 50 16,25-25-16,-1 0 0,1 24 16,0-24-16,0 0 0,0-25 15,-1 25-15,1-1 0,0 1 16,0-25-16,0 0 16,-25-49-16,0 24 15,0 0-15,-25 0 0,25-24 16,-25 24-16,0-50 0,25 51 0,0-1 15,-25 25-15,25-25 16,-24 50 0,-1 24-1,0-24-15,25 0 0,-25 0 16,25 0-16,-25-1 0,1 26 16,-1-25-16,25 0 15,-25-25-15,25 24 0,25-24 16</inkml:trace>
  <inkml:trace contextRef="#ctx0" brushRef="#br0" timeOffset="1.97484E6">20141 15949 0,'0'0'0,"25"0"31,0-49-15,25 24-16,-26 0 0,1 0 15,0 1 1,0-1-16,0-25 0,-25 25 16,0 1-16,24-1 0,-24 0 15,-24 25-15,-26 0 16,25 0-16,25 50 16,-25-50-16,25 24 0,-24 1 15,24 0-15,0 0 0,0 24 16,24-49-16,-24 25 0,25-25 15,0 25-15,25-25 0,-26 0 16,26 0-16,-25 0 0,0 0 16</inkml:trace>
  <inkml:trace contextRef="#ctx0" brushRef="#br0" timeOffset="1.97519E6">20762 15726 0,'0'-25'0,"-149"149"0,298-223 15,-125 50-15,-24-1 0,-24 25 16,-1 25-16,-25-25 15,25 25-15,0 25 16,1 0-16,-1 25 16,0-26-16,25 1 0,0 25 15,0-1-15,25-24 16,24-25-16,-24 0 16,25-25-16,-25 1 15,0-26-15,-1 25 0,-24 0 16,50-74-16,-25 74 0,0-24 15,-1-1-15,1 1 0,0 24 16,0-25-16,-25 25 0,25 0 0,-25 75 31,-25-25-31,25 25 0,-25-26 16,25 26-16,-25 49 0,25-49 16,0-1-16,0-24 0,0 25 15,0-1-15,0 26 0,0-50 0,0-1 16,0 1-16,0 0 0</inkml:trace>
  <inkml:trace contextRef="#ctx0" brushRef="#br0" timeOffset="1.97585E6">16173 15627 0,'-25'-25'0,"0"0"16,0 1-16,25-1 15,-25 25-15,25-25 0,0 0 16,0 0-16,25 1 15,-25-1-15,50-25 0,-1 25 16,-24 0-16,25 1 16,-1-1-16,76-50 0</inkml:trace>
  <inkml:trace contextRef="#ctx0" brushRef="#br0" timeOffset="1.97634E6">21431 15230 0,'0'0'0,"0"25"16,0 0-16,0-1 15,-25 26-15,25-25 0,-24 0 16,-1 0-16,0-1 0</inkml:trace>
  <inkml:trace contextRef="#ctx0" brushRef="#br0" timeOffset="2.01114E6">24730 11410 0,'0'-25'31,"-25"25"0,25 25 32,0 0-48,0 0-15,0 0 0,0-1 16,0 1-16,-24 25 16,24-25-16,0-1 0,0 1 15,0 0-15,0 0 0,-25 24 16,25-24-16,0 0 0,0 0 15,-25 49 1,25-49 0,0-50-1,0 0 1,0-24-16,25 24 0,-25 0 16,0-24-16,0 24 0,25 0 0,-25-25 15,0 1-15,0 24 0,0 0 16,0 0-16,24 1 15,-24-1-15,25 25 0,-25-25 16,25 0-16,0 0 16,0 25-16,-1-24 0,1 24 15,0 0-15,0 0 16,-25 24 0,25 1-16,-25 0 15,0 0-15,-25 24 16,0-24-1,0 0-15,0 0 16,1-25-16,-1 25 16,0-25-16,0 0 15,25-25 1,25 25 0</inkml:trace>
  <inkml:trace contextRef="#ctx0" brushRef="#br0" timeOffset="2.01169E6">25028 11460 0,'0'0'0,"0"-25"15,0 50 17,0 0-17,0-1 1,0 1-16,0 0 0,0 0 15,0 0-15,0-1 16,0 1-16,-25-25 16,25 25-16,0 0 15,0-50 1,25 0 0,-25 0-16,0 1 0,25-1 15,0 0-15,-1-25 16,-24 26-16,25-1 15,0 25 17,-25 25-32,0-1 0,0 1 15,25 0-15,-25 25 16,25-26 0,-1 1-1,1-25-15,0 0 16,-25-25-16,50-24 0,-26 24 15,-24 0-15,25 0 16,0 1-16,-25 48 31,0 1-15,0 0-16,0 0 0,0 24 16,0-24-16,0 0 15,50 25 1,-26-50-16,1 0 15,0 0-15</inkml:trace>
  <inkml:trace contextRef="#ctx0" brushRef="#br0" timeOffset="2.01259E6">25747 11410 0,'0'-25'16,"0"1"0,25-1-1,-25 0-15,0 0 16,-50 25-16,50-25 16,-24 25-16,-1-24 0,0-1 15,0 25-15,0-25 0,1 0 16,-1 25-16,-25-25 0,25 0 15,1 1-15,-26 24 0,25-25 16,-24 0-16,-1 25 0,25 0 0,-24-25 16,24 25-16,0 0 0,-49 0 15,49 0-15,0 0 16,-25 0-16,26 0 0,-26 0 0,25 25 16,-25-25-16,26 25 0,-1-25 15,0 25-15,-49-1 0,49 1 16,0-25-16,0 25 0,0 0 15,-24 0-15,24-25 0,0 25 16,0-1-16,1 1 0,-1 0 16,0 0-16,25 0 0,-25-1 15,0 1-15,25 0 0,-24 25 0,24-26 16,0 1-16,0 0 0,-25 0 16,25 24-16,0-24 15,0 0-15,0 0 0,0 0 16,0-1-16,25 26 0,-25-25 15,24 0-15,-24-1 0,25 1 0,-25 0 16,25 0-16,0 0 0,0-1 16,-25 1-16,24 0 0,26 0 15,-25 0-15,0-25 0,-1 24 16,1-24-16,0 25 0,25 0 16,-1-25-16,-24 0 0,0 25 15,0-25-15,49 0 0,-49 25 0,0-25 16,0 0-16,-1 0 0,51 0 15,-50 0-15,-1 0 0,1 0 16,25 0-16,-25-25 0,24 25 16,1 0-16,-25-25 0,-1 25 15,1-25-15,50 0 0,-75 1 16,24 24-16,1-25 0,0 0 16,0 25-16,24-50 0,-24 50 15,-25-24-15,25-1 0,0 25 16,0-50-16,-1 25 15,1 1-15,0-1 0,0-25 16,0 25-16,-25 1 16,0-1-16,24 0 0,-24 0 15,0 0-15,25 25 0,-25-24 16,0-1-16,0-25 0,0 25 16,0 1-16,0-1 15,0 0-15,0 0 16,-25 0-1,1 25 1,-1 0-16</inkml:trace>
  <inkml:trace contextRef="#ctx0" brushRef="#br0" timeOffset="2.01559E6">24681 12898 0,'0'-24'15,"-25"24"16,25 24 32,-25-24-47,25 25-16,0 0 15,-25-25 1,25 25-16,0 0 15,0-1-15,0 1 0,0 0 16,0 0-16,0 0 0,0-1 0,0 26 16,0-25-16,-25 0 15,25 0-15,0-1 0,0 1 16,0 0-16,0 0 16,-24 0-1,24-50 16,0-25-31,0 25 16,0-24-16</inkml:trace>
  <inkml:trace contextRef="#ctx0" brushRef="#br0" timeOffset="2.0159E6">24631 12923 0,'0'0'0,"25"0"16,-25-25-16,25 25 16,-25-24-1,24 24-15,1 0 16,0 0-16,-25 24 16,25-24-16,-25 25 0,25-25 15,-25 25-15,0 0 0,24-25 0,-24 25 16,0-1-16,0 26 15,-24-25-15,24 0 16,-25-25-16,0 24 16,0 1-16,0-25 15,1 0-15,-1 25 16,0-25-16,25-25 31</inkml:trace>
  <inkml:trace contextRef="#ctx0" brushRef="#br0" timeOffset="2.01783E6">24829 12998 0,'0'-25'0,"-24"25"94,-1-25-78,0 25-1,0 0-15,-24 0 16,24 0-16,0 0 16,0 25-16,0-25 15,1 0-15,-1 25 16,25-1-16,-50 1 0,50 0 16,0 0-16,-25-25 0,25 25 15,-24 24-15,24-24 0,0 0 16,0 0-16,0 0 15,24 24-15,1-24 16,0-25-16,-25 25 0,50 0 16,-26-25-16,26 0 0,-25 0 15,0 0-15,-1 0 0,51 0 16,-50-25-16,24 25 0,-24-25 0,0 25 16,25-25-16,-26 0 0,1 1 15,0-1-15,-25 0 16,25 0-16,0 0 15,-25 0-15,0 1 16,-25 24 0,25-25-16,-25 25 0,0-25 15,25 0-15,-25 25 0,25-25 0,-24 1 16,-1 24 0,25-25-16,-25 25 0,25-25 15,-25 25-15,0-25 0,0 25 0,1 0 16,-26-25-1,25 25-15,0 0 16,1 0-16,-26 25 16,25-25-16,0 25 15,1 0-15,-1 0 0,0-25 16,0 24-16,0-24 0,25 25 16,-24 0-16,-1 0 0,0 0 0,25-1 15,0 1 1,0 25-1,25-50-15,-25 25 16,25 0-16,-1-1 0,1-24 16,0 0-16,25 25 0,-26-25 15,1 0-15,25 0 0,-25 0 16,24 0-16,26-25 0,-51 1 16,1 24-16,0-25 0,0 0 15,25 0-15,-26 0 0,-24 0 16,25 1-16,-25-1 15,0 0 1,-25 0 0,1 0-16,-1 1 15,0 24-15,0-50 0,0 50 16,25-25-16,-25 25 0,1 0 16,-1-25-16,0 25 0,0 0 15,0 0-15,1 0 16,-1 25-16</inkml:trace>
  <inkml:trace contextRef="#ctx0" brushRef="#br0" timeOffset="2.01814E6">24780 12725 0,'0'0'0,"0"25"47,0-1-47,0 26 16,0 0-16,-25-26 16,25 1-16,0 25 0,-25 24 15,25-49-15,0 25 0,-25-1 16,25 1-16,0 0 0,0 24 15,-24-24-15,24-1 0,0 1 0,0-25 16,-25 24-16,25-24 0,0 0 16,0 0-16</inkml:trace>
  <inkml:trace contextRef="#ctx0" brushRef="#br0" timeOffset="2.01859E6">24904 14238 0,'0'0'0,"0"-25"0,0 0 16,0 0-16,25 1 16,-25-1-1,0 0-15,-25 0 16,0 0-16,0 25 16,0-24-16,1 24 0,-1 0 0,0 0 15,0 0-15,0 24 0,1-24 16,-51 100-1,50-76-15,25 1 16,-24 25-16,24-25 0,0-1 0,0 1 16,0 0-16,0 0 0,24 0 15,1 0-15,0-1 16,0-24-16,24 0 0,-24 0 16,25-24-16,-25 24 0,-1-25 15,1 0-15,25-25 0,-25 50 16,-25-25-16,25 1 0,-25-1 0,24 0 15,-24-25-15,0 26 0,25-1 16,-25 0-16,0 0 0,0-49 16</inkml:trace>
  <inkml:trace contextRef="#ctx0" brushRef="#br0" timeOffset="2.0188E6">24879 13767 0,'-25'0'15,"100"99"-15,-125-198 0,0 99 16,50 24-16,-24 1 15,24 0-15,0 0 16,-25 0-16,25 49 0,-25-24 16,25-1-16,-25 1 0,25-1 0,-25 75 15,25-74-15,0 0 0,0-1 16,0-24-16,0 25 0,0-1 16,0-24-16,0 0 0,25-25 15,-25-25 1</inkml:trace>
  <inkml:trace contextRef="#ctx0" brushRef="#br0" timeOffset="2.01905E6">25202 13568 0,'0'0'0,"0"-25"0,0 50 31,0 0-15,-25 25-16,25-26 15,-25-24-15,25 25 0,0 0 0,0 0 16,0 24-16</inkml:trace>
  <inkml:trace contextRef="#ctx0" brushRef="#br0" timeOffset="2.01952E6">25276 14560 0,'-25'0'0,"25"-24"15,25 24 1,-25-25-16,25 25 0,24 0 16,-24 0-1,0 0-15,-25 25 16,0-1-16,0 1 15,-50 0-15,50 0 0,-49 0 16,49-1-16,-25-24 0,25 25 16,-25-25-16,75 0 15,-25-25-15,-1 25 16,1-24-16,50-26 0,-51 25 16</inkml:trace>
  <inkml:trace contextRef="#ctx0" brushRef="#br0" timeOffset="2.02292E6">25524 13097 0,'-25'0'15,"0"0"79,25 25-63,-24-25 47,48 0 1,1 0-79,0 0 15,0 0 1,0 0-16,-1 0 0,1 0 15,0 0-15,0 0 16,0 0-16,-1 0 0,1 0 16,0 0-1,0 0 1,-50 0 31</inkml:trace>
  <inkml:trace contextRef="#ctx0" brushRef="#br0" timeOffset="2.02316E6">25673 12998 0,'0'-25'15,"25"25"-15,-1 0 16,1 25-16,0-1 15,0 1-15,-25 0 16,0 0-16,0 0 16,0-1-16,0 1 15,0 0-15,-25 0 0,0-25 16,25 25-16,-25-25 0,25 25 0,-24-25 16</inkml:trace>
  <inkml:trace contextRef="#ctx0" brushRef="#br0" timeOffset="2.0238E6">26169 12948 0,'0'25'16,"-25"-25"-16,0 0 31,25 25-31,-24-1 0,24 1 15,0 0 1,-25 0-16,25 0 0,0-1 16,0 1-16,0 25 15,0-25-15,0 0 16,0-1-16,0 1 0,25 0 0,-1-25 16,-24 25-16,25-25 0,0 0 15,25 0-15,-26-25 16,1 0-1,-25-24-15,0 24 0,25 0 16,-25 0-16,0 0 0,0 0 16,0-49-16,-25 49 0,25 0 15,-25 25-15,25-24 0,-24 24 16,-1-25-16,0 25 0,0 0 16,25-25-16,-25 25 0</inkml:trace>
  <inkml:trace contextRef="#ctx0" brushRef="#br0" timeOffset="2.02411E6">26467 12774 0,'0'-24'0,"-25"24"32,25 24-32,-25 1 15,25 0-15,0 0 16,0 0-16,0-1 16,25 1-16,0-25 31,24 0-31,-49-25 0,0 1 15,25-1-15,-25 0 16,0 0-16,-25 25 0,0-25 16,1 25-16,-26 0 15</inkml:trace>
  <inkml:trace contextRef="#ctx0" brushRef="#br0" timeOffset="2.02501E6">26640 13196 0,'0'0'0,"-25"0"31,50 25 48,0-25-79,0 0 15,0 0-15,-1 0 16,1 0-16,0 0 0,0-25 0,0 25 15,-1 0-15,1 0 16,-25-25 0,-25 25-1,1 0 1</inkml:trace>
  <inkml:trace contextRef="#ctx0" brushRef="#br0" timeOffset="2.02522E6">26789 13097 0,'25'0'16,"0"0"-1,-25 25-15,24-25 16,1 24-16,0 1 0,0 0 16,-25 0-16,0 0 15,0 0-15,0-1 0,-25-24 16,25 25-16,-25 0 0,0-25 0,1 25 15,-1-25-15,0 0 32</inkml:trace>
  <inkml:trace contextRef="#ctx0" brushRef="#br0" timeOffset="2.02655E6">27310 13047 0,'0'-25'31,"0"50"0,-25-25-15,25 25-16,-25-25 16,25 25-16,-24 0 15,24-1 1,-25-24-16,25 25 0,0 0 16,0 0-16,0 0 0,25 0 15,-1-1 1,-24 1-16,25-25 0,0 0 15,0 0-15,0 0 16,-25-25-16,24 25 0,-24-24 16,0-1-16,25 25 0,-25-50 0,25 25 15,-25 0-15,0 1 16,0-1-16,0 0 0,-50 0 16,26 0-1,-26 25-15,25 0 16,0 0-16</inkml:trace>
  <inkml:trace contextRef="#ctx0" brushRef="#br0" timeOffset="2.02762E6">25598 14412 0,'-24'0'15,"-1"0"17,50 0-1,-1 0-31,1 24 15,0-24-15,0 0 0,0 0 16,-1 0-16,1 0 0,0 0 16,0-24-16,0-1 15</inkml:trace>
  <inkml:trace contextRef="#ctx0" brushRef="#br0" timeOffset="2.02784E6">25698 14263 0,'24'0'16,"1"0"-1,25 24-15,-25 1 16,-1-25-16,-24 25 16,25 25-16,-25-25 15,0-1-15,-25 1 16,1 0-16,24 0 0,-25-25 15,0 25-15,0-25 16</inkml:trace>
  <inkml:trace contextRef="#ctx0" brushRef="#br0" timeOffset="2.02808E6">26070 14188 0,'-25'0'16,"25"25"-1,0 0-15,0 0 16,0-1-16,0 1 0,0 0 16,0 0-16,0 49 15,0-49-15,0 0 0,0 0 16,0 24-16,-25-49 15,25 25-15</inkml:trace>
  <inkml:trace contextRef="#ctx0" brushRef="#br0" timeOffset="2.02874E6">26318 14362 0,'0'-25'15,"0"0"1,0 0-16,25 25 0,-25-24 16,24-1-16,-24 0 15,0 0-15,-24 0 16,-1 25-16,0-24 16,0 24-16,0 0 15,25 24-15,-24 1 0,24 25 16,-25-50-16,25 25 0,0 24 15,0-24-15,0 0 0,25 0 16,-25 0-16,24 24 16,-24-24-16,0 0 0,0 0 15,0-1-15,0 1 16,-24 0 0,-1-25 15,25-25-31,0 0 0,0 1 15,0-1-15,25 0 16,-25 0-16,24 0 0,1 1 16,0-1-16,0 0 15,0 0-15,-1 0 0,1 25 16,-25-25-16,50 25 0,-50-24 16,25 24-1,-50 24 1,0 1-1,25 0-15,0 0 16,-25-25-16,25 25 0,0 0 0,0-1 16,0 1-16,0 0 0,25-25 15,0 25-15,0-25 16,-1 0 0,-24-50-16,25 1 15,-25 24-15,0 0 0,0 0 16,0 0-16,0 0 0,0 1 0,-25 24 15,1-25 1,-1 25-16</inkml:trace>
  <inkml:trace contextRef="#ctx0" brushRef="#br0" timeOffset="2.02897E6">26665 14114 0,'-149'124'15,"298"-248"-15,-149 99 0,0 0 16,-25 25-16,0 0 16,25 25-16,0 0 15,-24-25-15,24 25 0,0-1 16,0 1-16,24-50 31,1 1-31,0-1 16,-25 0-1,0 0-15,-25 25 32</inkml:trace>
  <inkml:trace contextRef="#ctx0" brushRef="#br0" timeOffset="2.02926E6">26789 14362 0,'0'-25'15,"-25"25"-15,50 0 31,0 0-31,0 0 16,-1 0-16,1 0 0,0 0 16,25 0-16,-26 0 0,1 0 15,0 0-15,-25-25 0,25 0 16</inkml:trace>
  <inkml:trace contextRef="#ctx0" brushRef="#br0" timeOffset="2.02949E6">26987 14188 0,'0'-25'15,"25"25"1,0 0-16,0 0 16,0 25-16,0-25 0,-25 25 15,24 0-15,-24 0 0,25-1 0,-25 1 16,0 0-16,-25 0 15,25 0-15,-49 0 0,24-1 16,0-24-16,25 25 16,-25-25-16</inkml:trace>
  <inkml:trace contextRef="#ctx0" brushRef="#br0" timeOffset="2.02966E6">27459 14089 0,'0'25'15,"0"0"-15,0-1 16,0 1-16,0 0 16,0 25-16,0-26 0,0 51 0,0-50 15,0 0-15,0-1 0</inkml:trace>
  <inkml:trace contextRef="#ctx0" brushRef="#br0" timeOffset="2.03606E6">28079 12824 0,'-25'0'15,"25"25"-15,-25-25 16,0 0-1,25 25 64,0-1-48,-24-24-31,24 25 15,0 0-15,0 0 16,0 24-16,0 1 16,0-25-1,0 0-15,0 24 0,0-24 16,0 0-16,0 0 0,0 24 16,0 1-16,0 0 0,0-26 15,0 26-15,0-25 0,0 24 16,0 26-16,0-26 0,0-24 0,0 25 15,0-25-15,0 49 0,0-49 16,0 24-16,0-24 0,0 25 16,0-25-16,0 49 15,0-49-15,0 0 0,0-1 16,0 1-16,0 25 0,0-25 0,0-1 16,0 1-16,0 0 0,0 0 15,0-50 1</inkml:trace>
  <inkml:trace contextRef="#ctx0" brushRef="#br0" timeOffset="2.03639E6">28004 12874 0,'0'-25'0,"-24"25"31,-1 25-15,25-1-16,-25 1 15,0 0-15,0 25 0,1-26 16,-1 1-16,0 0 0,0 0 16,0 0-16,1-1 0,24 1 0,0 0 15,24-25 1</inkml:trace>
  <inkml:trace contextRef="#ctx0" brushRef="#br0" timeOffset="2.03653E6">28029 12849 0,'25'-25'0,"-50"50"0,50-25 32,-25 25-32,0-1 15,25 1-15,0 25 16,0-25-16,-25-1 0,24 1 0,26 0 16,-25-25-16,24 50 0,-24-26 15</inkml:trace>
  <inkml:trace contextRef="#ctx0" brushRef="#br0" timeOffset="2.03748E6">28079 13742 0,'0'0'0,"0"-25"78,25 25-78,0 0 16,-1 0 0,1 0-16,0 0 15,0 0-15,24 0 16,-24-25-16,0 25 0,0 0 15,0 0-15,49-25 16,-49 25-16,24 0 0,-24 0 0,25 0 16,-25 0-16,49 0 15,-49 0-15,24-24 0,-24 24 0,25 0 16,49 0-16,-74 0 0,24 0 16,1 0-16,0 0 0,-1 0 15,51-25-15,-76 25 0,26-25 16,0 25-16,-26 0 0,76-25 15,-76 25-15,26 0 0,-25 0 16,24 0-16,1 0 0,24 0 0,-24-25 16,0 25-16,-1 0 0,1 0 15,24 0-15,-24-24 0,-1 24 16,1 0-16,-25 0 0,25 0 16,24 0-16,-24 0 0,-26 0 15,26 0-15,-25-25 0,74 25 16,-74 0-16,24 0 0,1 0 15,0 0-15,-1 0 0,26 0 0,-26 0 16,1 0-16,-1 0 16,1 0-16,24 0 0,-24 0 15,0 0-15,24 0 0,-24 0 0,-1 0 16,51 0-16,-51 0 0,1 0 16,-25 0-16,24 0 0,50 0 15,-49 0-15,0 0 0,-1 0 16,1 0-16,-1 0 0,51 0 15,-26 0-15,-24 0 0,-1 0 16,1 0-16,49 25 0,-49-25 0,-25 0 16,24 0-16,1 0 0,-25 0 15,49 0-15,-24 0 16,24 0-16,-49 0 16,49 0-16,-49 0 0,0 0 0,0 0 15,24 0-15,-24 0 0,0 0 16,24 0-16,-24 0 15,0 0 1,0 0-16</inkml:trace>
  <inkml:trace contextRef="#ctx0" brushRef="#br0" timeOffset="2.03809E6">28426 12005 0,'0'25'0,"0"0"0,0 0 16,-25-25-16,25 25 0,-24-1 15,24 1-15,0 0 0,0 0 16,0 0 0</inkml:trace>
  <inkml:trace contextRef="#ctx0" brushRef="#br0" timeOffset="2.0387E6">29493 11981 0,'0'24'16,"0"1"-1,-25-25-15,25 25 0,0 0 16,0 0 0,25-25-1,24 0-15,-24 0 16,0 0-16,0 0 0,-25-25 16,0 0-16,0 0 15,0 0-15,-25 1 0,0-1 16,0 25-16,1 0 15,-1 0 1</inkml:trace>
  <inkml:trace contextRef="#ctx0" brushRef="#br0" timeOffset="2.03916E6">30609 11832 0,'0'-25'31,"0"50"1,0 0-17,0-1-15,0 1 16,0 0-16,0 0 0,0 0 16,0-1-16,0 1 15</inkml:trace>
  <inkml:trace contextRef="#ctx0" brushRef="#br0" timeOffset="2.03963E6">31527 11857 0,'0'24'47,"0"1"-31,25 0 0,24 0-1,-24-25-15,0 0 16,-25-25-1,0 0 1,-25-24-16,0 24 16,25 0-16,-25 25 15,25-25-15,-24 25 0</inkml:trace>
  <inkml:trace contextRef="#ctx0" brushRef="#br0" timeOffset="2.03992E6">32544 11757 0,'0'0'0,"25"0"16,-25 25 15,0 0-15,0 0-16,0 0 0,0-1 16,0 1-16,0 0 0,0 49 15,0-24-15,0-25 0,0 24 16</inkml:trace>
  <inkml:trace contextRef="#ctx0" brushRef="#br0" timeOffset="2.04103E6">29096 12080 0,'-25'0'0,"0"25"32,50-1-17,-25 1 1,0 0-16,25-25 0,-25 25 15,0 0-15,0 0 0,0-1 16,0 1-16,0 0 0,0 0 16,0 0-16,0 24 0,0-24 15,0 0-15,0 24 0,0-24 16,0 50-16,0-51 0,0 26 16,0-25-16,0 0 0,0 24 0,0 1 15,0-25-15,0-1 16,0 1-16,0 25 0,0-25 0,0 24 15,0-24-15,0 25 0,0-26 16,0 1-16,0 75 0,0-76 16,25 26-16,-25-25 0,0 24 15,0 1-15,0 24 0,0-49 16,0 0-16,25 25 0,-25-26 16,0 1-16,0 50 0,0-51 15,0 26-15,0-25 0,0 0 0,-25 49 16,25-49-16,0 24 0,0 1 15,0-25-15,0 24 0,0 26 16,25-26-16,-25 1 0,0 0 16,0-1-16,0 1 0,24 24 15,-24-24-15,0 0 0,0-1 16,25 1-16,-25 49 0,25-49 16,-25-1-16,0 1 0,0-25 15</inkml:trace>
  <inkml:trace contextRef="#ctx0" brushRef="#br0" timeOffset="2.04186E6">30088 11931 0,'0'0'0,"0"25"31,0 24-15,0-24-16,0 25 0,25-25 15,-25-1-15,0 1 16,0 25-16,0-25 0,0 0 16,0-1-16,0 1 0,0 0 15,0 25-15,25-1 0,-25-24 16,0 0-16,0 24 0,0-24 16,0 74-16,0-74 0,0 25 0,0-25 15,0 24-15,24 26 0,-24-26 16,0-24-16,0 25 15,25-1-15,-25-24 0,0 74 0,0-74 16,0 25-16,0-1 16,0-24-16,0 74 0,0-24 15,0 24-15,0-74 0,0 24 16,0 1-16,0 0 0,0-1 16,0 50-16,25-49 0,-25 0 15,0-1-15,0 26 0,0-26 16,25 75-16,-25-74 0,0 24 15,25-24-15,-25 0 0,0 49 0,25-50 16,-25-24-16,0 25 16,0-25-16,0 24 0,0 1 15</inkml:trace>
  <inkml:trace contextRef="#ctx0" brushRef="#br0" timeOffset="2.04262E6">31204 11708 0,'0'25'31,"-25"-25"-31,25 24 16,0 1-16,0 0 0,0 25 15,0-26-15,0 26 0,0-25 16,0 0-16,0 49 0,0-49 16,0 24-16,0-24 0,0 25 15,0-25-15,0 74 0,0-49 16,0-1-16,25 1 0,-25-1 15,0 75-15,0-74 0,-25 0 16,25 24-16,0-24 0,0 24 0,-24 25 16,24-24-16,0-26 0,0 1 15,0 24-15,24-24 16,1 99-16,-25-100 0,25 26 0,-25-1 16,25 1-16,-25-1 15,25 50-15,0-50 0,-25 1 0,0-1 16,24 25-16,-24 26 0,25-51 15,-25 0-15,0 1 0,0-1 16,0-24-16,25 49 0,-25-49 16,0-1-16,0-24 0,0 0 15,0 0-15,25-1 0</inkml:trace>
  <inkml:trace contextRef="#ctx0" brushRef="#br0" timeOffset="2.04351E6">32048 11633 0,'0'0'0,"0"25"47,0 0-47,0 0 16,0 0-16,0-1 15,0 1-15,0 0 0,0 25 16,0-26-16,0 1 0,0 25 16,0-25-16,0 24 0,24 26 15,-24-26-15,0 1 0,0-25 0,0 24 16,25 51-16,-25-76 0,0 26 15,0 0-15,0-1 16,0 26-16,25 24 0,-25-25 0,0-24 16,25 24-16,-25-24 0,0 24 15,25 50-15,-25-74 0,0 24 16,0-24-16,0 24 0,0 50 16,-25-49-16,25-26 0,0 26 15,-25-1-15,25-24 0,0 74 16,0-50-16,0-24 0,0 24 15,0-24-15,0 74 0,0-74 0,25-1 16,-25 1-16,0-1 0,0 1 16,0 49-16,0-49 0,0-25 15,0 24-15,0-24 0,0 25 16,0-1-16</inkml:trace>
  <inkml:trace contextRef="#ctx0" brushRef="#br0" timeOffset="2.04456E6">33313 11757 0,'0'25'47,"0"25"-32,0-25-15,-25-1 0,25 26 16,0 0-16,0-26 0,0 51 16,0 24-16,0-49 15,0 49-15,0 0 16,0-49-16,-25 74 0,25-75 16,0 26-16,-25-26 0,25 26 15,-25 49-15,25-50 0,-24-24 0,24 24 16,-25 50-16,0 0 15,0 0-15,0-74 0,25 0 16,0 24-16,0 25 0,-24-49 16,24 24-16,0-24 0,0 49 15,0-25-15,0-24 0,0 0 16,0 74-16,0-75 0,0 26 0,0-26 16,-25 51-16,25-51 15,-25 1-15,25-25 0,0 24 16,0 1-16,0-25 0</inkml:trace>
  <inkml:trace contextRef="#ctx0" brushRef="#br0" timeOffset="2.0504E6">28004 13816 0,'25'0'31,"0"0"31,-25-25-62,25 25 47,-25 25 0,25 0-16,-25 0-15,0 0 0,0-1-16,0 1 15,25-25 1,-25 25-16,0 0 16,24 0-16,-24-1 15,0 1-15,25-25 16,-25 25-16,25 0 15,0-25 1,0 0 0,-1 0-1,1 0 1,0 0 0,0 0-1,0-25-15,-1 25 16,-24-25-1,25 25 1,-25-25-16,25 25 16,-25-24-16,25-1 15,-25 0 1,25 25-16,-25-25 16,0 0-1,24 25-15,-24-24 16,0-1-16,0 0 15,0 0-15,0 0 16,0 1-16,0-1 16,25 25-16,-25-25 15,0 0-15,0 0 16,0 1 0,0-1-16,-25 25 0,25-25 15,0 0-15,0 0 16,0 1-16,25 24 15,-25-25-15,0 0 0,0 0 16,0 0-16,0 1 16,25 24-16,-25-25 0,0 0 15,0 0 1,25 0-16,-25 1 16,0-1-16,0 0 15,25 25 1,-25-25-16,0 0 0,24 0 15,1 1 1,-25-1 0,25 25-16,-25-25 15,25 25 1,0 0 0,-1 0 15,1 0 0,0 0 0,0 0-31,-25 25 0,25-25 16,-25 25 15,0-1 0,24-24-15,-24 25-16,0 0 31,0 0-15,25 0-16,-25 0 16,25-1-1,-25 1 1,0 0-1,0 0 1,0 0-16,25-25 16,-25 24-16,0 1 15,0 0 1,0 0 0,0 0-1,0-1 1,0 1-16,25-25 0,-25 25 15,24-25-15,-24 25 16,0 0 0,25-25-1</inkml:trace>
  <inkml:trace contextRef="#ctx0" brushRef="#br0" timeOffset="2.05278E6">29195 13543 0,'0'25'62,"0"-50"16,0 1-62,25-1 15,-25 0-31,0 0 16,0 0 0,25 1-16,-25-1 15,0 0-15,0 0 16,0 0-1,0 1-15,25 24 0,-25-25 16,0 0 0,0 0-1,24 25-15,-24-25 0,25 0 16,0 1 15,-25-1-15,25 25-16,-25-25 15,25 25-15,-1 0 32,-24-25-17,25 25 1,0 0 31,-25 25-32,25-25-15,0 0 16,-25 25-16,24-25 16,-24 25-1,25-25-15,-25 24 16,25-24-16,-25 25 16,25-25-16,-25 25 15,25 0 1,-25 0-1,24 0 1,-24-1 0,0 1-16,25 0 15,-25 0-15,0 0 16,0-1-16,0 1 16,0 0-16,0 0 15,25 0-15,-25-1 16,25 1-1,-25 0-15,0 0 16,0 0-16,25-1 16,-25 1-16,0 0 15,0 0-15,24 0 16,-24-1 0,0 1-16,0 0 15,0 0-15,25-25 0,-25 25 16,0-1-16,25-24 15,-25 25-15,0 0 16,0 0-16,25-25 16,-25 25-1,25-25-15,-25 24 0,24-24 16,-24 25 0,25-25-16,0 0 15,0 0 16,-25-25-31,25 25 0,-1 0 16,-24-24-16,25-1 16,0 25-16,-25-25 15,25 0-15,0 0 16,-1 1 0,-24-1-16,25 0 0,-25 0 15,25 0-15,-25 1 16,25-1-16,-25 0 15,25 0-15,-25 0 16,25 1-16,-25-1 0,0 0 16,0 0-16,0 0 15,0 1-15,-25 24 0,25-25 16,0 0 0,25 0-1</inkml:trace>
  <inkml:trace contextRef="#ctx0" brushRef="#br0" timeOffset="2.05337E6">30237 13444 0,'0'25'78,"25"-25"-31</inkml:trace>
  <inkml:trace contextRef="#ctx0" brushRef="#br0" timeOffset="2.05355E6">30287 13494 0,'-25'0'16,"50"0"-16</inkml:trace>
  <inkml:trace contextRef="#ctx0" brushRef="#br0" timeOffset="2.05416E6">30212 13072 0</inkml:trace>
  <inkml:trace contextRef="#ctx0" brushRef="#br0" timeOffset="2.05426E6">30212 13072 0,'0'-25'31</inkml:trace>
  <inkml:trace contextRef="#ctx0" brushRef="#br0" timeOffset="2.05591E6">30237 13469 0,'0'25'31,"0"0"-15,25-1 15,-25 1-15,0 0-1,0 0-15,0 0 16,0-1 0,0 1-16,25 0 15,-25 0-15,0 0 16,24-25-16,1 49 15,-25-24 1,25 0-16,0 0 16,-25-1-1,25-24-15,-1 25 16,1-25 0,0 0 15,0 0-16,0 0 1,-25-25-16,24 25 0,1 0 16,0-24-1,-25-1 1,25 25-16,-25-25 16,25 25-16,-25-25 15,24 25-15,-24-25 16,0 1-16,0-1 15,0 0 1,25 0 0,-25 0-16,0 1 15,0-1 1,0 0-16,0 0 16,0 0-16,25 1 0,-25-1 15,0 0 1,0 0-16,0 0 15,0 1-15,0-1 16,0 0-16,0 0 16,0 0-16,0 1 15,0-1-15,0 0 16,0 0-16,25 25 16,-25-25-16,0 0 15,25 1-15,-1-1 16,-24 0-16,25 0 15,0 0 1,0 1 0,0 24-1,-25-25-15,24 25 0,1-25 16,0 25 0,-25-25-16,25 25 31,0 0 0,-25 25-15,24-25-16,-24 25 15,25-25-15,-25 25 16,25-25-16,-25 24 16,25 1-16,0 0 15,-25 0 1,24 0-1,-24-1 1,25-24 0,-25 25-16,0 0 15,0 0 1,0 0-16,0 0 16,0-1-16,0 1 0,0 0 15,-25 0-15,25 24 16,-24-24-1,24 0-15,0 0 16,0 0 0,24-1 15,1-24-15,-25-24-16,0-1 15</inkml:trace>
  <inkml:trace contextRef="#ctx0" brushRef="#br0" timeOffset="2.05792E6">31254 13469 0,'25'0'16,"-25"-25"125,25 25-141,-25-25 15,24 25 1,-24-24-16,0-1 15,0 0-15,0 0 16,25 0-16,-25 1 16,0-1-16,0 0 15,0 0 1,25 0 0,-25 0-1,25 1-15,-25-1 31,25 25 1,-25-25-32,0 0 0,24 25 15,-24-25 1,0 1 15,0-1 16,0 0 47,0 0 15,25 25-93,0 0 78,-25-25-79,25 25 79,-25 25-32,25-25-46,-1 25-16,-24 0 16,0 0-1,25-1 1,-25 1 0,0 0-16,0 0 15,0 0-15,0-1 16,0 1-16,0 0 15,0 0-15,0 0 16,0 0 0,0-1-16,0 1 0,0 0 15,0 0 1,0 0-16,0-1 0,0 1 16,0 0-1,0 0-15,0 0 16,0-1-16,0 1 0,0 0 15,0 0 1,0 0-16,0-1 16,0 1-16,0 0 15,0 0-15,0 0 16,25-25-16,-25 24 16,0 1-16,25-25 15,-25 25-15,25-25 0,-25 25 16,24-25-1,1 25 1,0-25 0,0 0-16,0 0 15,-1-25 1,1 25 0,0-25-16,0 25 15,-25-25-15,25 25 0,-1-25 16,1 1-16,0-1 15,0 0-15,-25 0 16,25 0-16,-25 1 0,24 24 16,-24-25-16,25 0 0,-25-25 15,0 26-15,25-1 16,-25 0-16,0 0 31</inkml:trace>
  <inkml:trace contextRef="#ctx0" brushRef="#br0" timeOffset="2.05839E6">32271 13494 0</inkml:trace>
  <inkml:trace contextRef="#ctx0" brushRef="#br0" timeOffset="2.0603E6">32246 13494 0,'0'25'125,"0"-1"-125,0 1 16,-25 0-1,25 0-15,0 0 0,0-1 16,0 1-1,25 0-15,-25 0 16,25-25-16,-25 25 16,25-1-16,0 1 15,-25 0 1,24-25 0,1 0-1,-25 25-15,25-25 16,0 0-16,0 0 15,-1 0 1,-24-25-16,25 25 16,0-25-1,0 25-15,-25-25 16,25 25-16,-1-24 16,1-1-1,0 0 1,0 25-16,-25-25 15,25 25-15,-25-25 0,24 25 16,-24-24-16,25-1 16,-25-25-16,0 25 15,0 1-15,0-1 16,0 0 0,0 0-16,0 0 15,0 1-15,0-1 16,0 0-16,0 0 15,0 0-15,0 1 16,0-1-16,0 0 16,0 0-16,0 0 15,0 0-15,25 25 0,-25-24 16,0-1-16,25 0 16,-25 0-16,0 0 15,25 25-15,-25-24 0,0-1 16,24 25-16,-24-25 0,25 0 15,-25 0 1,25 25 0,0 0 15,-25-24-31,25 24 16,-1 0-1,1 24 1,-25 1-1,25 0 1,-25 0 0,0 0-1,0-1-15,0 1 16,0 0-16,0 0 16,0 0-1,0-1-15,0 1 16,0 0-16,0 0 15,0 0-15,0 0 16,0-1-16,0 1 16,0 0-16,0 0 15,0 0-15,-25-25 16,25 24-16,0 1 16,0 25-16,-25-50 15,25 25-15,0-1 0,0 1 16,0 0-16,0 0 15,0 0 1,0-1 0,25 1-16,-25 0 15,25-25 1,0 0-16,0 0 16,-1-25-1,-24 0 1</inkml:trace>
  <inkml:trace contextRef="#ctx0" brushRef="#br0" timeOffset="2.07431E6">20340 6722 0,'-25'0'16,"0"0"-16,0 25 16,25 0-16,0-1 15,0 1-15,0 0 0,25 0 16,-25 0-16,0 0 0,25-1 15,-25 26-15,0-25 0,0 49 16,25-24-16,-25-1 0,0 1 16,0 24-16,0 26 0,0-26 15,0-24-15,0 24 0,0-24 16,0 24-16,0 25 0,0-24 16,0-26-16,0 1 0,0 0 15,25-1-15,-25 1 0,0-25 0,0-1 16</inkml:trace>
  <inkml:trace contextRef="#ctx0" brushRef="#br0" timeOffset="2.07472E6">20315 7466 0,'0'-25'16,"50"50"31,-26-25-47,1 0 0,0 25 15,25-25-15,-26 0 0,51 0 16,-26 0-16,-24 0 0,25 0 15,0 0-15,24 0 0,50-25 16,-74 25-16,49-25 0,-25 25 16,25 0-16,100 0 0,-100 0 0,25 0 15,0 0-15,0 0 0,-25 25 16,125-25-16,-100 25 0,-25-25 16,-25 0-16,25 0 0,50 0 15,-99 0-15,24 0 0,-24 0 16,0 0-16,-26 0 0,26 0 15,-25 0-15,-25-25 16,-25 25-16,-25 0 16</inkml:trace>
  <inkml:trace contextRef="#ctx0" brushRef="#br0" timeOffset="2.07711E6">20389 7441 0,'-24'0'15,"48"0"32,1 0-16,-25 25-31,0 0 16,25-25 0,-25 25-16,25 0 15,-25-1-15,25 1 16,-25 0-16,24 0 16,-24 0-16,25-1 15,-25 1-15,25-25 0,-25 25 16,0 0-16,25 0 0,0-1 15,-25 1 1,24-25-16,1 50 0,0-50 16,-25 25-16,25-25 0,-25 24 0,25-24 15,0 25-15,-1-25 0,-24 25 16,25-25-16,0 0 0,0 25 16,0-25-16,-1 0 15,-24 25-15,25-25 16,0 0-16,0 0 15,0 0-15,-1-25 16,1 25-16,0-25 0,0 25 16,0 0-16,-1-25 15,-24 0-15,25 25 0,-25-24 16,25 24-16,0-25 0,0 25 0,-25-25 16,24 0-16,1-24 15,0 24 1,-25 0-16,0 0 15,25 0-15,-25 1 0,0-1 16,25 0-16,-25 0 0,0 0 16,24 1-16,-24-1 0,0 0 15,0 0-15,0 0 0,0 1 16,0-1-16,25 0 16,-25 0-16,0-24 15,0 24-15,0 0 0,25 0 16,-25 0-16,0-24 0,0 24 0,25 25 15,-25-25-15,0 0 0,0 1 16,0-1-16,0 0 0,0 0 16,0-24-1,25 49-15,-25-25 0,24 0 16,1 0-16,0 0 16,0 0-16,0 1 0,-1 24 15,1-25-15,0 0 0,0 0 16,0 25-1,0-25-15,-1 25 16,1 0-16,0 0 16,0 0-16,0 0 15,-1 0-15,1 0 16,0 0-16,0 25 16,0-25-16,-25 25 15,24-25-15,1 25 16,0-25-16,0 25 0,0-25 15,-1 0 1,1 24-16,0 1 0,0 0 16,0 0-1,-25 0 1,0 0-16,0-1 0,0 1 16,0 0-16,24-25 15,-24 25-15,0 0 0,25-1 16,-25 1-1,0 0-15,0 0 0,25 0 16,-25-1-16,0 1 16,25 25-16,-25-25 0,25-1 0,-25 1 15,0 0-15,24 0 0,-24 0 16,0-1-16,25-24 0,-25 25 16,25 0-1,0-25-15,-25 25 16,25-25-16,-1 0 31,1 0-31,0 0 16,0-25-16,24 0 15</inkml:trace>
  <inkml:trace contextRef="#ctx0" brushRef="#br0" timeOffset="2.07956E6">21481 7441 0,'-25'0'0,"0"0"16,25-24-16,0-1 31,-25 25 16,25-25-47,0 0 15,0 0-15,0 1 16,0-1 0,0-25-16,0 25 0,0 1 15,0-1-15,25-25 16,-25 25-16,0 1 0,0-1 15,0 0-15,25 0 0,-25-24 16,25 24-16,-25 0 16,0 0-16,25 25 15,-25-25-15,24 25 0,-24-25 16,25 25-16,0-24 0,-25-1 16,25 25-16,-25-25 0,25 25 0,-1 0 15,-24-25-15,25 25 0,0 0 16,-25-25-16,50 25 15,-25 0-15,-1-24 0,1 24 16,0 0-16,0 0 16,0 0-16,24 0 15,-24 24 1,0-24 0,0 0-16,-1 25 0,1-25 15,0 25-15,0-25 16,0 25-16,-1-25 0,1 25 0,-25-1 15,25-24-15,25 25 0,-50 0 16,24 0-16,1-25 0,-25 25 16,25-25-16,0 49 0,-25-24 15,25-25-15,-25 25 16,0 0-16,24 0 16,-24-1-16,0 1 0,0 25 15,25-25-15,-25-1 16,0 1-16,25 25 15,-25-25-15,0-1 0,0 1 16,0 0-16,0 0 0,0 24 16,25-24-16,-25 0 0,0 0 15,25 0-15,-25-1 0,0 1 16,24 0 0,-24 25-16,25-50 15,-25 24-15,0 1 0,25 0 16,-25 0-16,0 0 15,25-25-15,-25 24 0,0 1 16,0 0-16,25-25 0,-25 25 16,24 0-16,1-1 15,-25 1 1,25 0-16,0 0 0,0 0 16,0-25-1,-25 25 1,24-25-16,1 0 15,0 0-15,0 0 16,0 0-16,24 0 0,-24 0 16,0-25-16,0 25 15,-1 0-15,1 0 0,0-25 16,0 25-16,-25-25 16,25 0-16,-1 25 0,-24-25 15,25 25-15,-25-24 0,25-1 16,-25 0-16,25 25 0,-25-25 0,0 0 15,25 25-15,-25-49 0,24 24 16,-24 0-16,0 0 16,25-24-16,0 24 15,-25 0-15,25 0 16,-25 1-16,25-1 0,-25 0 16,24 25-16,-24-25 0,0 0 15,25 1-15,-25-1 0,25 0 16,-25 0-16,25 25 0,0-49 15,-25 24-15,24 0 0,1 0 16,-25 0-16,25 1 0,-25-1 16,25 0-16,0 0 0,-25 0 15,49-24-15,-49 24 0,25 0 16,0 0-16,0 1 16,-1-1-16,1 0 0,0 0 15,0 25 1,0 0-16,-25-25 0,25 25 15,-1 0 1,1 0 0,-25-25-16,25 25 15,0 0 1,0 0-16,-1 0 16,1 25-1,0-25 16,-25 25-31,25 0 16,0 0 15,-1 0-31,1-25 16,-25 24-16,25 1 16,-25 0-16,25-25 15,-25 25-15,25 0 0,-25-1 16,24 1-16,-24 0 15,25 0-15,-25 0 16,0-1-16,25-24 16,-25 50-16,0-25 0,25 0 15,-25-1-15,0 1 0,25 0 16,-25 0-16,24 0 0,-24-1 16,25 1-16,-25 0 0,25 25 15,0-26-15,-25 1 0,25-25 16,-1 25-16,1 0 0,0-25 15,0 0-15</inkml:trace>
  <inkml:trace contextRef="#ctx0" brushRef="#br0" timeOffset="2.08014E6">22944 7466 0,'25'0'15,"0"0"-15,0 0 0,0 0 0,49 0 16,-49 0-16,24-25 0,-24 25 16,25 0-16,-1 0 0,51 0 15,-76 0-15,26 0 0,-25 0 16,0 0-16,-1 0 0</inkml:trace>
  <inkml:trace contextRef="#ctx0" brushRef="#br0" timeOffset="2.08098E6">20365 7094 0,'0'0'0,"0"-25"0,-25 25 16,50 0 46,-1 0 1,26 0-63,-25 0 0,0 0 15,-1 0-15,1 0 0,50 0 16,-51 0-16,26 0 0,-25 0 0,0 0 15,24 0-15,1-24 0,0 24 16,-1 0-16,-24 0 16,25 0-16,49-25 0,-50 25 0,1 0 15,0 0-15,-1 0 16,1 0-16,24 0 0,-49 0 0,0 0 16,0 0-16,-1 0 0,26-25 15,-25 25-15,0 0 31,-50 0-15,0 0-16,0 0 16,0 0-16</inkml:trace>
  <inkml:trace contextRef="#ctx0" brushRef="#br0" timeOffset="2.08119E6">21282 6871 0,'149'74'15,"-298"-148"-15,174 74 16,0 0-16,0 0 0,0 0 16,-1 0-16,1 25 0,0-25 15,0 25-15,-25-1 0,0 1 16,0 0-16,-25 0 0,-25 0 16,26-1-16,-1-24 15,0 25-15,-49 0 0,24-25 0,25 0 16,0 0-16,-24 25 15</inkml:trace>
  <inkml:trace contextRef="#ctx0" brushRef="#br0" timeOffset="2.08148E6">20414 6970 0,'25'-25'15,"-25"1"-15,-25 24 16,-24 0 0,24 24-16,0 1 0,0-25 15,0 25-15,1 0 0,-1 0 16,25-1-16,0 1 15,49 0 1,-24-25-16,0 0 0,25 0 0,-26 0 16,1 0-16,50 0 0</inkml:trace>
  <inkml:trace contextRef="#ctx0" brushRef="#br0" timeOffset="2.08239E6">20265 7417 0,'0'-25'15,"25"25"17,0 0-17,-25-25-15,0 0 32,0 0-32,0 1 15,0-1 1,0 0-16,-25 25 15,25-25-15,-25 25 0,1-25 0,-1 1 16,25-1-16,-25 25 0,0-25 16,25 0-16,-49 0 0,49 1 15,-25-1-15,0 0 16,25 0-16,-25 0 0,0 25 16,25-24-16,-24 24 0,24-25 15,-50 25-15,50-25 0,-25 25 16,0 0-16,25-25 0,-24 25 15,-1 0-15,0 0 16,25-25-16,-25 25 0,0 0 16,1 0-16,-1 0 0,0 0 15,-25 25 1,26-25-16,-1 0 0,0 0 16,25 25-16,-50 0 15,25 0-15,1-1 16,-1-24-16,0 25 0,25 0 15,-25-25-15,0 25 0,1 0 16,-1-1-16,0 1 0,0 0 16,0 0-16,25 0 15,-24-1-15,-1 1 0,25 0 16,-25 0-16,25 0 0,-25 49 16,0-49-16,25 0 0,-24-1 0,24 1 15,-25 0-15,0 25 0,25-26 16,-25 1-16,25 0 0,-25-25 15,1 50-15,-1-26 0,0 1 16,25 0-16,-25-25 16,0 25-16,25 0 15,0-50 17</inkml:trace>
  <inkml:trace contextRef="#ctx0" brushRef="#br0" timeOffset="2.08306E6">18926 7590 0,'0'0'0,"-25"0"15,0 0 1,25 25 15,25-25-31,0 0 16,0 0-16,0 0 15,-1 0-15,26 0 0,0 0 16,-1 0-16,1 0 0,-1-25 16,1 25-16,99 0 0,-50-25 15,-24 1-15,24 24 0,-25 0 16,1-25-16,73 25 0,-98 0 0,0 0 16,-26 0-16,1 0 15,-50 0 1</inkml:trace>
  <inkml:trace contextRef="#ctx0" brushRef="#br0" timeOffset="2.08455E6">20265 7417 0,'25'0'47,"-25"24"-31,25-24 0,-25 25-16,0 0 15,25-25-15,-25 25 0,25 0 16,-25-1-16,24 1 15,-24 0-15,25-25 16,0 25-16,-25 0 16,25-25-16,-25 24 15,25 1-15,-1-25 0,1 25 16,0 0-16,0 0 16,0-1-16,-1 1 15,26 0-15,-25 0 16,0-25-1,0 0-15,-25 25 0,24-25 16,1 0-16,0 0 16,0 0-16,0 0 15,-1 0 1,1 0 0,0-25-1,-25 0 1</inkml:trace>
  <inkml:trace contextRef="#ctx0" brushRef="#br0" timeOffset="2.08598E6">22225 6276 0,'25'-25'15,"-50"50"-15,75-75 16,-26 50-16,1 0 16,-25-25-16,0 75 31,-25-50-31,25 25 16,0-1-16,0 1 15,0 0-15,0 0 16,0 0-16,25-1 15,-25 1-15,25 0 0,0 0 16,-25 0-16,0 24 0,0-24 16,0 0-16,25 24 0,-25 1 15,0-25-15,0 0 0,0 24 16,0 1-16,0 0 0,0-26 0,0 26 16,0-25-16,0 24 0,24 26 15,-24-50-15,0 24 16,0-24-16,25 0 0,0 49 15,0-49-15,-25 25 0,25-26 0,-25 1 16,0 0-16,24 25 0,-24-1 16,25-24-16,-25 0 0,0 24 15,0 1-15,25-25 0,-25 24 16,0-24-16,0 0 0,0 0 16,0 24-16,0-24 0,0 0 15,-25 0-15,25 25 0,-25-26 16,25 1-1,0 0-15,0 0 16,0 0-16,0-1 16,0 1-16,0 0 0,0 0 15,0 0-15,0-1 0,0 1 16,0 0-16,0 0 0,0 0 16,0-1-1,25-24-15,-25-24 31,0-1-31,0 0 0,0 0 16,0-24-16,0 24 0,0-25 16,25 25-16,-25-24 0,0-1 15,25-49-15,-25 49 16,0 1-16,0-26 0,25 26 16,-25-75-16,0 49 0,0 26 0,-25-26 15,25 26-15,-25-1 0,0-49 0,25 74 16,-25-25-16,25 1 15,0-1-15,0-24 0,0 24 16,0 1-16,0-26 0,25 25 16,-25-24-16,0-25 0,0 24 15,0 26-15,0-1 0,0 25 0,0-49 16,0 49-16,0 0 16,0 1-16,0-1 15,25 25-15,-25-25 0,25 0 16,-25 0-1,-25 50 32,25 0-47,0 0 16,0 0-16,0-1 16,0 51-16,0-50 0,-25 24 0,25 1 15,0-1-15,0 51 0,0-51 16,0 1-16,0 24 0,0-24 15,0 24-15,25 50 0,-25-49 16,0-1-16,0 1 0,0-1 16,0 50-16,0-50 0,0 1 15,0-26-15,0 26 0,0-26 16,0 75-16,-25-49 0,25-25 16,0-1-16,0 1 0,0 24 15,0-24-15,0-25 0,0 24 16,0-24-16,0 0 0,0 0 15,0-50 1,0-25 0,0 25-16</inkml:trace>
  <inkml:trace contextRef="#ctx0" brushRef="#br0" timeOffset="2.08705E6">20290 6424 0,'0'-24'16,"0"48"15,0 1-31,-25 0 16,25 0-16,0 24 0,0-24 15,0 0-15,25 25 16,-25-26-16,25 26 0,-25 0 0,0-26 16,0 26-16,0 0 0,0-1 15,-25 51-15,25-51 0,-25 1 16,25-1-16,-24 26 0,24 24 15,0-25-15,-25-24 0,25 24 16,0-24-16,0 0 0,0 74 16,0-75-16,0 1 0,0-1 0,0 1 15,0 0-15,0 49 0,0-74 16,0 24-16,0-24 0,-25 0 16,25 25-16,0-26 15,0 1 1,0-50-1,25 1 1,-25-1-16,0 0 0,0-25 16,0 26-16,0-76 0,25 26 15,-25 24-15,0-24 0,0-1 16,0-24-16,24-50 0,-24 50 0,0 25 16,0-1-16,0 26 0,0-26 15,25-24-15,-25 50 0,0 24 16,0-25-16,0 25 0,25-49 15,-25 24-15,0 25 0,25-24 16,-25 24-16,0-25 0,25 1 16,-1 24-16,-24 0 0,0 0 15,0 1-15,0 48 32,-24-24-32,24 50 0,0 0 15,-25-26-15,25 26 0,-25 0 0,25-1 16,-25 51-16,25-26 0,0-24 15,0 24-15,0 0 16,-25 100-16,25-100 0,0 1 0,0 24 16,0-25-16,-24 1 15,24 74-15,0-75 0,0 1 0,0-1 16,-25-24-16,25 24 0,0-24 16,0-26-16,0 1 0,25-25 15,-25 25-15,24-25 0,-24-25 16,25 0-16</inkml:trace>
  <inkml:trace contextRef="#ctx0" brushRef="#br0" timeOffset="2.09299E6">20613 8657 0,'-25'0'0,"25"25"0,-25-25 0,0 0 16,25 24 0,0 1-16,0 0 15,0 0-15,0 0 0,0-1 16,25 1-16,-25 25 0,0-25 15,0-1-15,0 1 0,0 0 16,0 0-16,-25-25 0,25 25 16,0-50-1</inkml:trace>
  <inkml:trace contextRef="#ctx0" brushRef="#br0" timeOffset="2.0936E6">20786 8830 0,'25'-24'0,"0"-1"0,-25 0 16,25 0-16,-25 0 15,0 1-15,0-1 0,0 0 16,-25 0-16,0 25 16,0 0-1,1 0-15,24 25 0,-25-25 16,25 25-16,0 0 0,0-1 15,0 1-15,0 0 16,25 0-16,-1 0 0,-24-1 16,25 1-16,-25 0 0,25-25 15,-25 25-15,0 0 0,0-1 16,0 1-16,0 0 16,-25 0-16,0-25 15,1 0-15,-1 0 16,25-25-16,0 0 15,0 0 1,25 1-16,-1-1 16,1 0-16,0 25 15,25-50-15,-26 26 0,1 24 0,0-25 16,0 0-16,0 0 0,-1 25 16,-48 25-1,-1 0 1,0 0-1,0 24-15,25-24 16,0 0-16,25 0 16,0-25-16,0 0 15,-1 0-15,26-25 16,-50 0 0,0 0-16,0-24 0,-25 49 15,25-25-15,0 0 16,-49 25-16,49-25 0,-25 25 15,50-25 1,-1 25 0</inkml:trace>
  <inkml:trace contextRef="#ctx0" brushRef="#br0" timeOffset="2.09383E6">21233 8582 0,'25'-49'31,"-125"173"-31,175-199 0,-50 51 31,-25 48-15,24-24-1,1-24 1,0-1-16,0 0 16,-25 0-16,0 0 15,-25 25 1,-25 25-1,50 0-15,-24 0 0,-1 0 16</inkml:trace>
  <inkml:trace contextRef="#ctx0" brushRef="#br0" timeOffset="2.09425E6">20389 9426 0,'0'0'0,"-24"0"0,24-25 16,-25 25-16,50-25 16,-1 25-1,1 0-15,25 0 0,-25-25 0,49 25 16,50 0-16,-74-24 0,24 24 16,1 0-16,-1-25 0,0 25 15,75-25-15,-74 0 0,-1 0 16,-24 25-16,-1-24 0,1 24 15,-25-25-15,-1 25 0,-48 0 32,-1 0-17,0 0-15</inkml:trace>
  <inkml:trace contextRef="#ctx0" brushRef="#br0" timeOffset="2.09441E6">21679 9252 0,'0'0'16,"0"-25"-1,0 1 1,25-1 0</inkml:trace>
  <inkml:trace contextRef="#ctx0" brushRef="#br0" timeOffset="2.0953E6">20786 9773 0,'0'-25'16,"-24"25"-16,48 0 47,1 0-32,0 0-15,25 0 0,-26 0 16,26 0-16,-25 0 0,0 0 16,24 0-16,26-25 0,-51 1 0,26 24 15,-50-25-15,25 25 0,0 0 16,-50 0 0,0 0-16,-25 0 15,26 0-15,-1 0 0,-25 0 16</inkml:trace>
  <inkml:trace contextRef="#ctx0" brushRef="#br0" timeOffset="2.09546E6">20886 9773 0,'0'0'47,"0"74"-47,24-49 0,-24 0 0,0 0 0,0 0 15,0-1-15,25 1 0,-25 0 16,0 0-16,0 0 15,25-25 1,-25-50-16</inkml:trace>
  <inkml:trace contextRef="#ctx0" brushRef="#br0" timeOffset="2.09561E6">21084 9823 0,'-74'99'0,"148"-198"0,-74 123 16,0 1-16,0 0 15,0 0-15,0 0 0,0-1 16,25 1-16,-25 0 0,25 0 16,-25 0-16,24-25 15</inkml:trace>
  <inkml:trace contextRef="#ctx0" brushRef="#br0" timeOffset="2.2281E6">13246 15999 0,'0'0'0,"-25"0"16,25 25-1,0 0 32,0-50 16,0 0-63,0 0 0,0 0 15,0 1-15,0-26 0,0 25 16,0 0-16,0-24 0,25 24 16,-25 0-16,0-49 0,0 49 0,0-25 15,0 26-15,0-1 16,25 0-16,-25 0 0,0 0 16,0 50 46,0 0-46</inkml:trace>
  <inkml:trace contextRef="#ctx0" brushRef="#br0" timeOffset="2.22876E6">13444 15974 0,'0'0'0,"0"25"16,0 0-1,25-25-15,0 25 16,0-25 0,-25-25-1,0 0-15,0 0 16,0 0-16,0 1 15,0-26-15,0 0 0,-25 26 16,25-1-16,0 0 0,0-25 16,-25 1-16,25 24 0,-25 0 0,25 0 15,0 1-15,0-1 16,0 0-16,0 0 16,0 0-1,0 1 1,-25 24 31,1 0-32,-1 24 1,-25 1-16,50 0 16,-25 0-16,1 0 0,-1-1 15,0 1-15,0 0 0,0 0 16,25 0-16,-25-1 0,1 1 15,24-50 17,24 1-32,1-1 0,0 0 0,0 0 15,-25 0-15,50-24 0,-26 24 16,1 0-16,-25 0 0,25 1 16,-25-1-16,25 25 0,-25-25 15,25 50 16,-1 0-15,1-1-16,0 1 0,0-25 16,0 25-16,-1-25 0,1 25 15,50-25-15,-51 0 0,26 0 16,0 0-16,-26 0 0</inkml:trace>
  <inkml:trace contextRef="#ctx0" brushRef="#br0" timeOffset="2.22989E6">25673 15677 0,'25'0'63,"-25"-25"-1,0 0-62,0 0 16,0 0-16,0-49 16,24 49-16,-24 0 0,0-24 15,0 24-15,25-50 0,-25 51 16,0-1-16,0 0 0,0 0 0,25 0 15,-25 1-15,0-1 16,0 50 31,0-1-31,-25 1-16,25 0 0,-25-25 15,25 25-15,0 0 0,0-1 16,-24 26-16,24-25 15,0 0-15,0 0 16,0-1-16,0 1 16,24-25-16,-24 25 15,25-25-15,0 0 0,0-25 16,-25 0 0</inkml:trace>
  <inkml:trace contextRef="#ctx0" brushRef="#br0" timeOffset="2.23017E6">25846 15304 0,'25'-99'47,"-50"248"-47,25-199 0,50-49 0,-50 124 31,0 0-15,0 0-16,0-1 15,0 26-15,0-25 0,0 0 16,0 24-16,0-24 0,0 0 15,-25 49-15,25-49 0,0 0 0,0 0 16,0 0-16,0-1 16,0 1-16,0 0 0,0-75 15,0 26 1,0-1-16,0-25 16,0-24-16,0 49 0,0-25 15,0 26-15,0-26 0,0 25 0</inkml:trace>
  <inkml:trace contextRef="#ctx0" brushRef="#br0" timeOffset="2.23032E6">25846 15205 0,'0'0'31,"-24"-25"-31,-1 50 16,0-25-16,0 25 0,-24 0 16,49 0-16,-25-25 0,0 24 15,0 1-15,0 0 0,50-25 31</inkml:trace>
  <inkml:trace contextRef="#ctx0" brushRef="#br0" timeOffset="2.23046E6">25896 15106 0,'25'0'16,"-224"149"-16,398-273 0,-224 99 0,50 75 15,0-26-15,-25 1 0,25 0 16,-25 0-16,49 0 0,-49-1 15,25 1-15,0-25 0,0 0 16,-1 25-16</inkml:trace>
  <inkml:trace contextRef="#ctx0" brushRef="#br0" timeOffset="2.23207E6">2009 15230 0,'-25'-25'16,"1"25"-16,24-25 0,0 1 31,0 48 1,0 1-17,-25 25-15,25-25 0,-25-1 16,25 1-16,0 0 0,-25 25 15,25-25-15,0-1 0,0 1 16,-25 0-16,25 25 16,0-26-16,0-48 15,25-1 1,0-25-16,-25 25 16,25 1-16,0-51 0,-25 25 15,24 26-15,-24-26 0,25 25 16,0-24-16,-25 24 0,0 0 15,25 0-15,0 25 32,-25 25-32,0 0 15,0 0-15,0-1 16,24 1-16,-24 25 0,0-25 16,0-1-16,0 1 0,25 0 15,-25 0-15,0 0 0,0 0 16,0-1-1,-25-24-15</inkml:trace>
  <inkml:trace contextRef="#ctx0" brushRef="#br0" timeOffset="2.23225E6">2009 15032 0,'0'0'0,"0"24"0,-25-24 16,1 25-16,-1 25 15,0-25-15,0-1 0,0 26 0,1-25 16,-1 0-16,0-1 0,25 1 16,0-50-1,25 1-15,-25-1 16,25 0-16</inkml:trace>
  <inkml:trace contextRef="#ctx0" brushRef="#br0" timeOffset="2.23238E6">1984 15032 0,'50'-25'47,"-25"50"-47,-174 49 0,223-148 0,26 74 0,-76 24 16,1-24-16,0 25 0,0-25 15,0 25-15,-1-25 0,1 0 16,25 0-16,-1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18:50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 4738 0,'-25'0'0,"25"-25"63,0 50-32,0-1-15,0 1-16,-25 0 15,25 0-15,-24 49 0,24-49 16,-25 25-16,25-25 0,0 24 16,0 1-16,-25 24 0,25-49 15,0 0-15,0 0 0,0-1 0,0 1 16,0 0-16,0-50 31,0 0-31,0 1 16,0-26-16,25 25 0,-25-24 0,25-51 15,-25 51-15,24-1 0,-24 1 16,0-1-16,25-25 0,-25 26 16,25 24-16,-25 0 0,0 0 15,0 1-15,25-1 0,0 50 31,-25 24-31,0-24 0,24 0 16,-24 24-16,25-24 16,-25 50-16,25-50 0,-25 24 15,0-24-15,25 25 0,-25-26 16,25 51-16,-25-50 0,24-1 16,-24 1-16,0 0 0,0 0 0,25 0 15,-25-1-15,-25-24 31</inkml:trace>
  <inkml:trace contextRef="#ctx0" brushRef="#br0" timeOffset="151.0251">2208 5035 0,'-25'25'0,"0"-25"16,50 0-1,0 0-15,49-25 16,-49 25-16,24 0 0,1-24 16</inkml:trace>
  <inkml:trace contextRef="#ctx0" brushRef="#br0" timeOffset="874.35">2927 4738 0,'0'49'32,"0"-24"-32,0 0 0,0 0 15,0 0-15,0-1 0,0 51 16,0-50-16,0-1 0,0 1 15,0 0-15,0 0 16,-25-25-16,25-25 16,0 0-1,0 0-15,0 1 16,25-26-16,-25 25 0,0-24 16,25 24-16,-25 0 15,0 0-15,25 0 0,-25 0 0,24 50 31,-24 0-15,0 0-16,0 0 0,25 24 16,-25-24-16,0 25 0,0-25 15,0 24-15,25-49 16,-25 25-16,25-50 16,0-24-1,-25 24-15,24 0 16,1-25-16,0 26 0,-25-1 15,25 0-15,-25 0 0,25 0 0,-25 0 16,24 25-16,-24 25 16,0 25-1,0-25-15,0 0 16,0-1-16,0 26 0,0 0 16,0-26-16,0 1 15,50 25 1,-25-50-16,0 0 0,-1-25 15</inkml:trace>
  <inkml:trace contextRef="#ctx0" brushRef="#br0" timeOffset="1095.8211">3646 4862 0,'-25'0'15,"25"-25"1,25 25-16,-25-25 0,25 25 16,0 0-16,0 0 0,24-25 15,-24 25-15,0 0 0,0 0 16,24 0-16,1 0 0,-25 0 16,0 0-16,-1 0 15,1 0-15</inkml:trace>
  <inkml:trace contextRef="#ctx0" brushRef="#br0" timeOffset="1275.238">3894 4564 0,'0'0'16,"-24"25"-16,24 24 15,0-24 1,0 0-16,0 0 0,0 24 15,0 1-15,24-25 0,-24 25 0,25-26 16,-25 1-16,0 25 0,25-25 16</inkml:trace>
  <inkml:trace contextRef="#ctx0" brushRef="#br0" timeOffset="1939.2385">4812 4663 0,'-25'0'16,"25"25"-1,-25 0-15,25 0 0,0-1 16,-24 76-16,24-51 16,0-24-16,0 25 0,0-1 15,24-24-15,-24 50 0,25-51 0,-25 1 16,0 0-16,0 0 16,0-50 15,-25-25-31,1 26 0,24-26 0,-25 25 15,25-24-15,0-1 0,0-49 16,0 49-16,0 25 0,0-24 16,0 24-16,25-25 0,-1 25 15,-24 1-15,25 24 0,0 0 16,0 0-16,0 0 0,24 0 16,-24 24-16,0-24 0,0 25 0,0-25 15,-1 50-15,1-25 0,-25-1 16,0 1-16,0 0 15,-49 0-15,24 0 0,0 0 16,0-1-16,-24-24 0,-1 25 16,25-25-16,0 0 0,0 0 15,25-25-15,0 1 16</inkml:trace>
  <inkml:trace contextRef="#ctx0" brushRef="#br0" timeOffset="2406.9655">5283 4663 0,'0'25'0,"0"0"15,0 0-15,0-1 0,0 1 16,0 0-16,0 0 0,0 0 16,0 0-16,0-1 0,25 1 15,-25 0-15,25 0 16,-25-50-1,25 0 1,-25 0-16,0 1 0,25-26 16,-25 25-16,49-25 0,-49 1 0,25 24 15,0 0-15,0 25 16,-1 0-16,-24 25 16,0 0-1,0 24-15,0 1 0,-24-25 16,24 0-16,0 0 0,0-1 0,0 1 15,0 0-15,24-25 16,1-25-16,0 25 16,0-49-16,0 49 0,24-25 15,-24 0-15,49-25 0,-49 25 16,25 1-16,-25 24 0,0 0 0,-1 0 16,1 0-16,-25 24 15,0 26 1,0-25-16,25 0 0,-25 0 15,25-1-15,-25 1 0,25 0 16,-1 0-16,1-25 16,0 0-16</inkml:trace>
  <inkml:trace contextRef="#ctx0" brushRef="#br0" timeOffset="10352.4205">9029 4514 0,'0'-24'0,"-25"24"0,25-25 31,-25 25 31,25 25-46,-25-1 0,25 1-16,-24 0 0,24 0 0,0 24 15,-25-24-15,0 50 0,25-51 16,0 26-16,-25-25 0,25 25 16,0-26-16,-25 51 0,25-50 15,0-1-15,0 1 0,-24 0 16,24-50 15,24 0-31,-24 1 0,0-1 16,25-25-16,-25 25 0,25-24 0,0-51 15,-25 76-15,25-26 0,-25 0 16,24 26-16,-24-26 0,25 0 16,-25 26-16,25-1 15,-25 50 1,0-1-16,0 1 15,25 25-15,-25-1 16,0-24-16,25 25 0,-25-25 16,0 24-16,25 26 0,-1-26 15,-24-24-15,0 0 0,25 25 16,-25-1-16,0-24 0,0 0 16,-25-25-1</inkml:trace>
  <inkml:trace contextRef="#ctx0" brushRef="#br0" timeOffset="10491.614">8905 4961 0,'0'-25'16,"49"25"15,-24-25-31,0 25 0,0 0 0,25 0 16,-1 0-16,-24 0 0</inkml:trace>
  <inkml:trace contextRef="#ctx0" brushRef="#br0" timeOffset="10655.2193">9376 4911 0,'0'25'0,"-25"0"15,25 0 1,0 0-1,0-1-15,0 1 0,0 0 16,25 0-16,-25 0 16</inkml:trace>
  <inkml:trace contextRef="#ctx0" brushRef="#br0" timeOffset="11320.0499">10170 4514 0,'0'0'0,"-25"-24"16,25 48 30,0 1-46,0 0 0,0 0 16,-25 0-16,25 24 0,-24 26 16,-1-51-16,25 26 0,-25 0 15,25-25-15,-25 24 0,25 1 16,0-25-16,-25-1 0,25 1 16,25-99 15,0 49-16,-25-25-15,0 26 0,25-26 0,0-49 16,-25 74-16,24-25 0,-24 1 16,0 24-16,25-25 0,-25 1 15,0 24-15,25 25 0,-25-25 16,25 25 0,-25 25-16,25 24 0,-25-24 15,0 0-15,24 25 0,-24-1 16,25-24-16,-25 25 15,0-26-15,25 51 0,-25-25 16,0-26-16,25 1 0,-25 25 16,0-1-16,0 1 0,0-25 15,0 0-15,-25-25 16</inkml:trace>
  <inkml:trace contextRef="#ctx0" brushRef="#br0" timeOffset="11469.3575">10096 4986 0,'0'0'0,"0"-25"16,0 0-1,49 25 1,1 0-16,-25 0 16,24 0-16,-24 0 0,0 0 0,0 0 15</inkml:trace>
  <inkml:trace contextRef="#ctx0" brushRef="#br0" timeOffset="11707.5983">10542 4961 0,'25'0'0,"0"0"16,-1 0 0,1 25-16,0-25 15,0 0-15,0 0 0,-25 25 16,24-1-16,-24 1 0,0 0 0,0 0 15,-24-25-15,24 25 0,-50-1 16,25 1-16,0-25 16,25 25-16,25-25 15,0-50-15,0 50 16,24-24-16,26-1 0,-26 0 16,1 0-16,0 0 0</inkml:trace>
  <inkml:trace contextRef="#ctx0" brushRef="#br0" timeOffset="13017.3354">11981 4787 0,'0'0'0,"0"-25"0,24 1 15,-24-1-15,0 0 0,0 0 16,0-24-16,-24 24 0,24 0 16,-25 0-16,25 0 15,-50 25-15,25-49 0,1 24 16,-1 25 0,0 0-16,0 0 0,0 25 15,1 0-15,24-1 0,-50 26 16,50-25-16,-25 24 15,25-24-15,-25 25 0,25-25 16,0 49-16,0-49 0,0 0 16,25 0-16,-25-1 0,50 1 15,-25 0-15,-1-25 0,26 0 0,-25 0 16,0 0-16,49-25 0,-24 0 16,-26 1-16,1-1 0,0 0 15,0-25-15,0-24 0,-25 49 16,0-25-16,0 26 0,0-26 15,-25-24-15,0 49 0,0 0 16,0 0-16</inkml:trace>
  <inkml:trace contextRef="#ctx0" brushRef="#br0" timeOffset="13217.5787">11881 4266 0,'0'0'0,"0"-24"16,0-1-16,0 0 0,0 0 16,0 0-16,0 1 15,25 24 1,-25 24-1,0 1-15,0 0 0,0 0 16,0 0-16,-25 74 0,25-50 16,0 1-16,0 0 0,0-1 15,-24 50-15,24-49 0,0 0 0,0-1 16,0 1-16,0 0 0,0-1 16,0 1-16,0-25 0</inkml:trace>
  <inkml:trace contextRef="#ctx0" brushRef="#br0" timeOffset="13402.0524">12278 4812 0,'0'25'15,"0"0"-15,0 0 16,0-1-16,25 1 15,-25 25-15,0-25 0,0-1 0,0 1 16,25-25-16,-25 25 16</inkml:trace>
  <inkml:trace contextRef="#ctx0" brushRef="#br0" timeOffset="14265.7787">13370 4514 0,'0'-24'0,"0"-1"16,0 0 0,0 0-1,-25 25 1,0 0-16,0 0 15,1 0-15,-1 25 0,0-25 0,25 25 16,-50 0-16,25-1 0,25 1 16,-24 0-16,24 0 0,0 24 15,0-24-15,24 0 16,-24 0-16,25 0 0,25-1 16,-25 1-16,0-25 0,24 0 15,-24 25-15,25-25 0,-26 0 16,1 0-16,0-50 0,0 26 15,0-26-15,-25 25 0,24-24 16,-24 24-16,0-25 0,0-74 16,0 75-16,0 24 15,-24-25-15,24 25 0,-25 1 16,0-1-16,0 25 0,0-25 16,1 25-16,-1 0 15,0 0-15,25-25 16,-25 25 31,25 25-32,0 0-15,0 0 0,0-1 16,0 1-16,0 0 0,0 0 16,0 49-16,0-49 0,-25 25 15,25-26-15,-24 26 0,24 24 16,0-24-16,0 0 0,0-26 0,0 26 15,0-25-15,0 25 16,24-26-16</inkml:trace>
  <inkml:trace contextRef="#ctx0" brushRef="#br0" timeOffset="14510.1623">13643 4787 0,'0'-25'16,"24"25"-16,1 0 16,0 25-16,-25 0 15,25 0-15,-25 0 16,0 0-16,-25-1 0,25 1 16,-25-25-16,0 25 0,25 0 15,50-25 1,-25 0-16,0 0 0,24-25 15,1 25-15,-1-25 0,51-24 16</inkml:trace>
  <inkml:trace contextRef="#ctx0" brushRef="#br0" timeOffset="15259.1075">15156 4465 0,'0'0'0,"24"-25"15,-24 0 1,-24 25 15,-26 0-15,25 0-16,0 25 16,1 0-16,-1-25 0,0 49 15,0-49-15,25 25 0,-25 0 16,25 0-16,0 0 0,50-1 15,-25 1-15,0 0 0,24-25 0,-24 25 16,74 0-16,-74-25 0,25 0 16,-1 0-16,-24 0 0,0-25 15,25 0-15,-50 0 16,24 0-16,-24 1 0,0-26 0,0 25 16,-24-49-16,24 49 0,-25 0 0,0-24 15,0 24-15,0 0 0,-24-25 16,24 50-16,0-24 15,0-1-15,0 0 16</inkml:trace>
  <inkml:trace contextRef="#ctx0" brushRef="#br0" timeOffset="15442.0517">15180 4118 0,'0'-25'0,"0"50"0,25-75 0,0 25 16,-25 50 15,0 0-15,0 49-16,0-49 0,-25 25 15,25-1-15,-25 1 0,1 49 16,24-49-16,-25-1 0,25 1 16,-25-1-16,25 1 0,0 49 15,0-74-15,0 25 0,-25-1 16,25-24-16,0 25 0,0-25 0</inkml:trace>
  <inkml:trace contextRef="#ctx0" brushRef="#br0" timeOffset="15807.0647">15602 4738 0,'0'0'0,"25"0"0,0 0 16,0 0-1,-1 0-15,1 24 16,-25 1 0,0 0-1,-25-25-15,1 25 0,-1-25 16,25 25-16,0 0 31,74-1-31,-49-24 16,0 25-16,24-25 15,-24 25-15,0-25 0,25 25 16,-50 0-16,0-1 0,-25-24 16,0 25-16,-49 0 0,24-25 15,0 25-15,1-25 0,-1 0 16</inkml:trace>
  <inkml:trace contextRef="#ctx0" brushRef="#br0" timeOffset="29368.6317">9252 6300 0,'0'0'0,"-25"-24"0,1-1 15,-1 0 1,25 50 46,-25 0-46,25-1-16,0 26 0,-25-25 16,25 0-16,0 24 0,-25 1 15,25-25-15,-24 74 0,24-74 16,0 24-16,0-24 0,0 25 16,-25-26-16,25 26 0,0-25 15,0 0-15,0 0 16,0-50-1,0-25 1,0 0-16,0 26 0,25-26 16,-25 0-16,24 1 0,-24-1 0,25-24 15,-25 24-15,25 1 0,-25-1 16,0 25-16,25-24 0,-25 24 16,0 0-16,25 25 15,-25 25 1,0 0-16,24 24 15,-24 1-15,25-25 0,-25 24 16,25-24-16,-25 25 0,25-26 16,0 51-16,-25-26 0,24-24 15,-24 0-15,25 25 0,-25-1 16,0-24-16,0 0 0,0 0 0,0 0 16,-25-1-16,25 1 15,-24-25-15,-1-25 31</inkml:trace>
  <inkml:trace contextRef="#ctx0" brushRef="#br0" timeOffset="29506.4655">9128 6772 0,'50'0'47,"-25"0"-47,-1 0 0,26 0 15,-25 0-15,24-25 0</inkml:trace>
  <inkml:trace contextRef="#ctx0" brushRef="#br0" timeOffset="29675.3652">9624 6796 0,'0'0'0,"25"0"16,-25 25-16,0 0 15,0 0 1,25 0-16,-25 0 0,25-1 16,-25 1-16,0 0 0,0 0 15,0 0-15</inkml:trace>
  <inkml:trace contextRef="#ctx0" brushRef="#br0" timeOffset="30204.1995">10294 6449 0,'0'0'0,"-25"0"16,25-25-16,-25 1 15,25-1 1,-24 25-16,-1 25 15,0-1 1,25 1-16,-50 25 16,50-25-16,-24-1 0,-1 1 15,25 0-15,-25 25 0,25-26 16,0 1-16,0 0 16,25-25-16,24 25 0,-24 0 15,0-25-15,0 0 0,24 0 16,-24 0-16,50-25 0,-51 25 15,1-25-15,0 25 0,0-25 0,-25-24 16,0 24-16,0 0 16,0 0-16,-25 0 0,0 1 15,0-1-15,1 0 0,-1 25 16,-25-25-16,25 0 0,1 25 16,-1-24-16</inkml:trace>
  <inkml:trace contextRef="#ctx0" brushRef="#br0" timeOffset="30419.6284">10195 6152 0,'0'0'0,"0"-25"15,-25 50 1,25-1-16,0 1 16,0 0-16,0 0 15,0 49-15,0-24 0,0-25 0,25 24 16,-25 1-16,25 24 0,-25-24 15,0-25-15,0 24 0,0-24 16,0 25-16,24-1 0,-24-24 16,0 0-16,0 0 0,0 0 15,25-1-15</inkml:trace>
  <inkml:trace contextRef="#ctx0" brushRef="#br0" timeOffset="30607.321">10666 6772 0,'0'0'16,"25"0"-16,-25 24 15,0 26 1,0-25 0,0 25-16,0-26 0,25 1 15,-25 0-15,0 25 0,0-26 16,0 1-16</inkml:trace>
  <inkml:trace contextRef="#ctx0" brushRef="#br0" timeOffset="31706.8927">9227 7590 0,'0'0'0,"0"-25"0,-24 25 16,-1 0-1,25 25 1,0 0-16,0 0 0,0 24 0,0-24 16,-25 25-16,25 24 0,0-24 15,-25-1-15,25 1 0,0 0 16,-25-1-16,25-24 0,0 0 15,0 0-15,0 0 0,0-50 32,25 0-32,-25 0 0,25-49 15,0 24-15,-25 0 0,0 1 16,0-1-16,25-24 0,-1 49 16,-24-25-16,0 26 15,0-1-15,25 25 0,-25 25 16,0-1-1,0 100 1,0-74-16,25 0 0,-25-1 16,0 26-16,25-26 0,-25-24 15,25 25-15,-25-25 0,24 24 16,-24-24-16</inkml:trace>
  <inkml:trace contextRef="#ctx0" brushRef="#br0" timeOffset="31839.5752">9128 8136 0,'25'-25'47,"0"25"-47,0 0 0,-1 0 16,26-25-16,-25 25 0,0 0 15</inkml:trace>
  <inkml:trace contextRef="#ctx0" brushRef="#br0" timeOffset="32002.8134">9599 8111 0,'0'0'0,"0"25"0,0 0 16,-24 0-16,24-1 16,0 1-16,0 0 0,0 0 15,0 24-15,0 1 0,0-25 16,0 0-16,0-1 0,0 1 15,0 0-15,0 0 0</inkml:trace>
  <inkml:trace contextRef="#ctx0" brushRef="#br0" timeOffset="32399.5831">10220 7913 0,'0'0'0,"0"-25"0,0 0 16,0 0-16,-25 0 16,0 25-16,0 0 15,0 25-15,1 0 16,-1 0-16,0 0 0,0-1 15,25 1-15,-25 25 0,25-25 16,0 0-16,0-1 0,0 1 16,25 0-16,0 0 0,0 0 15,0-25-15,24 0 0,-24 24 16,25-24-16,-26 0 0,1 0 16,0-24-16,0 24 0,-25-50 15,0 25-15,0 0 0,0 1 0,-25-1 16,25 0-16,-50 0 0,26 0 15,-1 25-15,25-25 16,-25 25-16,0-24 0</inkml:trace>
  <inkml:trace contextRef="#ctx0" brushRef="#br0" timeOffset="32599.8536">10170 7689 0,'0'0'15,"0"-24"-15,0-1 16,-25 25-1,25 49-15,0-24 16,-25 0-16,25 0 0,0 24 16,0 1-16,0 49 0,-24-49 15,24 0-15,0-1 0,0 1 16,0 49-16,0-74 0,0 24 16,0-24-16,0 0 0,0 0 15,24 0-15</inkml:trace>
  <inkml:trace contextRef="#ctx0" brushRef="#br0" timeOffset="32842.8195">10468 8186 0,'0'-25'0,"24"25"15,1 0 1,0 0-16,0 0 0,-25 25 15,25-25-15,-25 24 0,0 1 16,0 0-16,0 0 0,0 0 16,-25-1-16,0 1 15,50-25 1,0 0-16,49-25 16,-49 25-16,24-24 0,1 24 0,0-25 15</inkml:trace>
  <inkml:trace contextRef="#ctx0" brushRef="#br0" timeOffset="33567.8206">9103 9302 0,'0'-25'0,"0"0"0,25 0 16,-25 1-16,25 24 16,0 0-1,-25 24-15,0 1 16,0 0-16,0 0 0,0 24 0,0 26 16,0-26-16,-25 1 0,25 0 15,-25-1-15,0 26 0,25-51 16,0 1-16,0 0 0,0 0 15,0-75 1,0 25-16,25 1 16,0-51-16,-25 26 0,25-125 15,0 75 1,-1 49-16,-24 1 0,25 24 16,-25 0-16,25 0 15,-25 75-15,0-25 0,25-1 16,-25 26-16,0 24 0,0-24 15,0 0-15,0-1 0,25 1 16,-25 49-16,0-49 0,24-26 16,-24 1-16,0 0 0,0 0 15,0 0-15,-24-25 16</inkml:trace>
  <inkml:trace contextRef="#ctx0" brushRef="#br0" timeOffset="33687.906">9128 9674 0,'25'0'32,"0"-25"-32,0 25 15,-1 0-15,1 0 0,25 0 0,-25 0 16,49-25-16</inkml:trace>
  <inkml:trace contextRef="#ctx0" brushRef="#br0" timeOffset="33830.8309">9575 9649 0,'0'25'16,"0"0"-16,0-1 0,0 1 16,0 0-16,0 0 15,0 24-15,0-24 0,0 0 16,0 0-16,0 0 16,24-25-16</inkml:trace>
  <inkml:trace contextRef="#ctx0" brushRef="#br0" timeOffset="34286.9517">10368 9351 0,'0'0'0,"0"-24"16,0-1-1,-49 25-15,24 0 16,-25 49-16,26-24 16,-1 0-16,0 0 0,25 0 15,-25 49-15,25-49 0,0 0 16,0-1-16,25 1 0,0 0 16,24 0-16,1-25 0,-25 0 15,24 0-15,-24 0 0,50-50 16,-51 50-16,1-49 0,0 24 15,-25 0-15,0 0 0,0-49 16,0 24-16,-25 25 0,25-24 16,-25 24-16,-24-49 0,24 49 0</inkml:trace>
  <inkml:trace contextRef="#ctx0" brushRef="#br0" timeOffset="34447.2398">10344 9029 0,'-25'50'31,"25"-26"-31,0 1 0,0 0 0,0 25 16,0-1-16,0 50 16,25-49-16,-25 0 0,0-1 0,24 1 15,-24 49-15,0-49 16,25-26-16,-25 1 0,0 0 16</inkml:trace>
  <inkml:trace contextRef="#ctx0" brushRef="#br0" timeOffset="34754.8739">10790 9699 0,'0'0'0,"0"-25"16,25 25-16,-25 25 31,-25-1-15,25 1-16,-25-25 0,25 25 0,-25 0 15,1 0-15,24-1 16,49 1 0,-24-25-1,0 0-15,0 0 0,24 25 16,-24-25-16,-25 25 0,25-25 16,-25 49-1,0-24-15,-25-25 0,25 25 0,-25-25 16,0 50-16,1-50 15,-1 0-15,0 25 0</inkml:trace>
  <inkml:trace contextRef="#ctx0" brushRef="#br0" timeOffset="35361.041">9624 10542 0,'0'0'0,"-25"0"15,25 25-15,0 0 16,0 24-16,-24-24 0,24 25 15,0-1-15,0 1 0,-25 49 16,25-74-16,0 49 0,0-49 16,0 25-16,0-1 0,0 1 15,25-50-15,-25 25 0,0-75 16,0 25 0,0-24-16,24 24 0,-24-25 15,0 1-15,0-51 0,25 51 16,-25-1-16,0 1 0,25 24 15,-25-25-15,0 25 0,25 25 16,0 50 0,-25-25-16,0 0 0,24 24 15,1 75-15,-25-74 16,25-1-16,-25-24 0,0 25 16,25-25-16,-25 24 0,25-24 15,-75-25 1</inkml:trace>
  <inkml:trace contextRef="#ctx0" brushRef="#br0" timeOffset="35480.1296">9575 11063 0,'-25'0'0,"74"0"16,-24 0 0,0 0-16,0 0 15,0-25-15,49 0 0,-49 25 16</inkml:trace>
  <inkml:trace contextRef="#ctx0" brushRef="#br0" timeOffset="35823.1723">10021 11063 0,'0'-25'16,"0"0"15,0 50-15,25 0 0,0 0-1,-25-1-15,0 1 0,0 25 16,0-25-16,0 0 15,0-1-15,-25 1 0,25 25 16,0-25-16,25-25 16,0-50-1,-1 50-15,1-25 16,0 0-16,25-49 0,-50 49 16</inkml:trace>
  <inkml:trace contextRef="#ctx0" brushRef="#br0" timeOffset="36178.7921">10666 10716 0,'-25'0'16,"0"0"-16,1 0 16,-1 0-16,0 49 0,0-24 15,0 0-15,25 0 0,0-1 16,-24 26-16,24 0 0,49-26 16,-49 1-16,25-25 0,0 25 15,0-25-15,49 25 0,-49-25 16,0-25-16,-1 0 0,1 0 15,0-24-15,0 24 0,-25 0 16,0 0-16,0 1 0,0-1 16,-25 0-16,25 0 0,-25 25 15,-24-25-15</inkml:trace>
  <inkml:trace contextRef="#ctx0" brushRef="#br0" timeOffset="36350.3123">10716 10492 0,'0'0'0,"-25"0"0,0 25 16,25 25-1,0 24-15,0-24 0,0-25 16,0 49-16,0-24 0,0-1 16,25 50-16,-25-49 0,0 0 0,0-26 15,0 1-15,25 25 0</inkml:trace>
  <inkml:trace contextRef="#ctx0" brushRef="#br0" timeOffset="36499.3">11088 10939 0,'0'25'0,"0"-50"0,0 74 16,0-24-16,-25 0 0,25 0 15,-25 49-15,25-49 0,0 0 16,0 0-16,0 0 0,0-1 15,0 1-15</inkml:trace>
  <inkml:trace contextRef="#ctx0" brushRef="#br0" timeOffset="37125.5563">9599 12055 0,'0'0'0,"0"-25"0,-24 25 16,-1 50-1,25-25-15,0-1 0,0 26 16,-25-25-16,25 74 0,0-74 16,0 25-16,0-1 0,0 1 15,0-1-15,25 1 0,-25-25 16,0 0-16,25-50 16,-25-25-1,24 25-15,-24-24 0,0 24 16,25-74-16,-25 49 0,25 1 15,-25-1-15,0 0 0,0 25 0,25-24 16,-25 24-16,25 99 16,-25-49-1,0 0-15,0 25 0,24-1 16,-24 1-16,25 24 0,-25-24 16,25 0-16,-25-26 0,0 26 15,25 0-15,-25-26 0,0 1 16,-25-50-1</inkml:trace>
  <inkml:trace contextRef="#ctx0" brushRef="#br0" timeOffset="37243.3077">9575 12502 0,'0'0'0,"24"0"16,1 0-1,0 0-15,0 0 0,0 0 16,-1-25-16,26 25 0,-25 0 15</inkml:trace>
  <inkml:trace contextRef="#ctx0" brushRef="#br0" timeOffset="37547.7934">10071 12477 0,'0'-25'31,"25"25"-15,-1 0-16,1 25 31,-25 0-31,0-1 0,0 1 16,0 0-16,0 0 0,-25 0 15,25 24-15,-24-24 0,24 0 0,-25 0 16,25-1-16,49-24 15,-24 0 1,0-24-16,25-26 0,-26 25 16,1 0-16,25 1 0,-25-1 15,24-25-15</inkml:trace>
  <inkml:trace contextRef="#ctx0" brushRef="#br0" timeOffset="37952.7303">10716 12179 0,'0'0'0,"0"-25"0,0 0 16,-25 25-16,0 0 15,0 0-15,0 50 16,25-25-16,-24 0 0,24 0 16,0-1-16,0 26 0,0-25 15,0 0-15,24-1 0,1 1 16,0 0-16,25-25 0,-26 0 15,1 0-15,25-25 0,-25 0 16,-1-24-16,1 24 0,-25 0 16,25 0-16,-25 1 0,0-1 15,0-25-15,-25 25 0,25 0 16,-49 25-16,24 0 0,-25 0 16,25 0-16</inkml:trace>
  <inkml:trace contextRef="#ctx0" brushRef="#br0" timeOffset="38166.1533">10740 11956 0,'0'0'0,"0"-25"0,0 0 16,0 50 0,25 25-1,-25-26-15,0 1 0,0 25 16,0-25-16,0 24 0,0 26 15,0-26-15,0 1 0,-25-25 0,25 24 16,0 26-16,0-50 0,0-1 16,0 1-16,0 0 0</inkml:trace>
  <inkml:trace contextRef="#ctx0" brushRef="#br0" timeOffset="38398.7646">11137 12427 0,'0'0'0,"25"0"31,-25 50-15,0-25-16,0-1 16,0 1-16,0 0 15,25-25-15,0 0 16,0-25-1,-1 25-15,1-25 0,0 25 0,0-24 16,0-1-16,24 0 0</inkml:trace>
  <inkml:trace contextRef="#ctx0" brushRef="#br0" timeOffset="38930.7305">9823 13519 0,'0'0'0,"-25"0"0,25-25 16,-50 25-1,25 0-15,1 0 16,24 25-16,0-1 0,0 26 16,0-25-16,0 0 0,0-1 0,0 1 15,74 50-15,-49-51 0,0-24 16,-1 25-16,1-25 0,0 25 16,25-25-16,-26 0 0,1-25 15,-25 0-15,25 1 0,0-51 16,0 50-16,-25 1 0,0-26 0,0 25 15,-25-24-15,-25-1 0,25 25 16,25 0-16,-24 25 0,-1-24 16,0 24-16,0 0 0,0 24 15</inkml:trace>
  <inkml:trace contextRef="#ctx0" brushRef="#br0" timeOffset="39125.2921">9947 13295 0,'0'0'15,"-25"-24"-15,0 24 16,0 0-16,0 24 16,25 1-16,0 25 0,0-25 0,0 24 15,0 75-15,0-49 0,0-26 16,0 26-16,0-26 16,0 26-16,25 24 0,-25-50 15,0 1-15,0 0 0,0-26 16,0 26-16,25-50 15</inkml:trace>
  <inkml:trace contextRef="#ctx0" brushRef="#br0" timeOffset="39526.4435">10542 13494 0,'0'0'0,"25"0"62,-25-25-15,0 0-16,0 50 0,0 0-15</inkml:trace>
  <inkml:trace contextRef="#ctx0" brushRef="#br0" timeOffset="40240.1053">9971 13543 0,'0'-24'0,"0"48"0,0-73 0,0 24 15,0 50 17,0 0-32,-24 24 15,-1-24-15,25 25 0,-25-1 16,25 1-16,0-1 0,-25 26 15,0-26-15,25 1 0,0-25 0,0 0 16,0-1-16,0 1 0,25-50 31,-25-24-31,0-1 16,25 1-16,0-1 0,-25 0 16,25-24-16,-1-50 0,1 74 0,-25-24 15,25 24-15,-25 1 0,25-26 16,0 51-16,0 24 15,-25 24-15,24 1 16,-24 0-16,0 25 0,0-1 16,25 1-16,-25 49 0,0-49 15,0-1-15,25 1 0,-25-1 0,25 26 16,-25-50-16,25 24 16,-25-24-16,0 0 0,24-25 0,-24 25 15,-24-25 1,24-25-16</inkml:trace>
  <inkml:trace contextRef="#ctx0" brushRef="#br0" timeOffset="40362.6072">9971 13866 0,'-24'0'0,"-1"0"16,25-25 0,49 25-16,-24 0 0,0 0 15,0 0-15,0-25 0,49 0 16,-49 25-16</inkml:trace>
  <inkml:trace contextRef="#ctx0" brushRef="#br0" timeOffset="40739.4702">10443 13791 0,'0'0'0,"25"0"31,-1 0-15,1 0 0,-25 25-1,0 25-15,0-25 16,-25-1-16,25 1 0,-24-25 0,24 25 16,-25 0-16,0 0 0,25-1 15,50-24 1,-26 0-1,1 0-15,0 0 0,0 0 16,0 0-16,-1 0 0,1 25 16,-25 0-1,0 0-15,-25-25 16,25 25-16,-24 24 0,-1-24 16,0 0-16,0 0 15,0-25-15,25-25 16</inkml:trace>
  <inkml:trace contextRef="#ctx0" brushRef="#br0" timeOffset="41675.6523">10393 13915 0,'-25'0'16,"1"-24"15,24-1-31,49 25 15,-24 0 1,0 0-16,0 0 16,-1 25-16,1-1 0,0 1 15,-25 0-15,25 0 0,-25 0 16,0-1-16,0 26 0,0-25 16,-25 24-16,25-24 0,-25-25 15,25 50-15,25-50 31,0-25-31,0 25 0,-1-25 0,26 0 16,-25 1-16,24-1 0,-24 0 16,0 0-16,0 0 0,0 1 15,-1-1-15</inkml:trace>
  <inkml:trace contextRef="#ctx0" brushRef="#br0" timeOffset="42078.7598">11137 13568 0,'0'0'0,"0"-25"0,-25 1 15,1 24-15,-1 0 16,0 24-16,0 1 16,0 0-16,1 0 15,-1 0-15,25-1 0,-25 1 16,25 25-16,0-25 0,0-1 16,25 1-16,0 0 0,24 0 15,-24-25-15,25 0 0,-26 0 0,26 0 16,-25 0-16,49-50 0,-49 25 15,0 1-15,-25-1 0,25 0 16,-25-25-16,0 1 0,0 24 16,-25 0-16,25 0 0,-50 1 15,26-1-15,-1 0 0,0 25 16,0 0-16,0 0 0,-24 0 16</inkml:trace>
  <inkml:trace contextRef="#ctx0" brushRef="#br0" timeOffset="42276.8437">11088 13246 0,'0'0'0,"0"25"31,0-1-15,0 26-16,0-25 0,24 74 15,1-49-15,-25-1 0,0 1 0,0-1 16,0 26-16,0-1 0,0-24 15,0-25-15,0-1 16,0 1-16,0 0 0,0 0 16</inkml:trace>
  <inkml:trace contextRef="#ctx0" brushRef="#br0" timeOffset="42615.1048">11485 13841 0,'0'-25'16,"24"25"-16,-24-25 16,25 25-1,0 0-15,0 25 16,-25 0-16,0 0 16,0 0-1,-25-25-15,25 24 16,0 1-1,25 0 1,0-25 0,-1 0-16,-24 25 0,25-25 0,0 25 15,-25-1 1,0 1-16,0 0 16,-25 0-16,0-25 15,25 25-15,-24-25 0,-26 0 16,25 0-16,0 0 0,1 0 0</inkml:trace>
  <inkml:trace contextRef="#ctx0" brushRef="#br0" timeOffset="47279.1219">15677 4142 0,'0'0'0,"0"-24"0,-50 48 47,25 1-31,0 0-16,1 0 0,-1 24 15,-25 1-15,-24 24 0,24-24 16,0 24-16,1-24 0,-1 0 0,-49 74 16,74-75-16,-24 1 0,24 0 15,0-1-15,0-24 0,-24 25 16,49-26-1,-25-24-15,25-24 16,0-1-16,25-25 0,-25 25 16</inkml:trace>
  <inkml:trace contextRef="#ctx0" brushRef="#br0" timeOffset="47532.952">14957 4167 0,'0'0'0,"0"-25"0,-25 25 15,25-24-15,25 73 16,0-49 0,49 75-16,-49-51 0,25 26 15,-1 0-15,1 24 0,74 25 0,-74-49 16,24 24-16,-24-24 0,24 24 16,-24-24-16,74 49 0,-75-49 15,1-25-15,0 24 0,-1-24 16,1 25-16,-25-26 0,-1 1 15,-24-50 1,-24 25-16,24-24 0,-25-26 16</inkml:trace>
  <inkml:trace contextRef="#ctx0" brushRef="#br0" timeOffset="48019.1868">15602 4266 0,'0'0'0,"-25"-24"0,1-1 0,24 0 16,-25 25-16,25 25 31,0 0-31,-25-1 0,25 1 0,-50 74 16,26-49-16,-26 24 0,25-24 16,-25 24-16,26 1 0,-76 24 15,76-49-15,-1-1 0,0 1 16,0-25-16,0 24 0,1-49 15,24-24 1,0-1-16,24-25 16,-24 1-16,25-1 0,0 0 15,49-74-15,-24 75 0,0-26 16,-1 26-16,1-1 0,0 0 16,49-24-16,-74 49 0,24 0 0,-24 25 15,0-24-15,-50 73 16,0-24-1,-24 0-15,-51 49 16,51-24-16,-26-1 0,1 1 0,24 0 16,-24-26-16,-1 51 0,51-50 15,-1-25-15,25 24 0,74-48 16,-24-1-16,-1 0 16,1 0-16,24 0 0,1-24 15,49-1-15,-50 25 0,-24 1 16,-25 24-16,0 0 0,-1 0 15,-24 49-15,0-24 0,-49 0 0,24 24 16,0-24-16</inkml:trace>
  <inkml:trace contextRef="#ctx0" brushRef="#br0" timeOffset="49454.8068">9351 9451 0,'-24'0'0,"-1"0"15,0 0 1,25-25-1,25 25 17,24 0-32,-24 0 0,25 0 15,-1 0-15,26 0 0,98-25 16,-73 25-16,24 0 0,-25 0 16,25 0-16,25-25 0,99 25 15,-124 0-15,-25 0 0,0 0 16,-24-25-16,49 25 0,-100 0 0,1 0 15,-74 0 1,-51 0-16,26 0 16,0 25-16,-26-25 0,1 0 15,-124 25-15,99 0 0,25-25 16,-25 25-16,0-25 0,0 24 0,-100 1 16,125-25-16,0 25 0,25-25 15,-1 25-15,-24 0 0,49-25 16,26 0-16,24 24 15,49-24-15,1 0 16,-1 0-16,26 0 0,-1 0 16,125-24-16,-100-1 0,25 25 15,0 0-15,0 0 0,25-25 16,99 0-16,-124 25 0,0 0 16,-50-25-16,1 25 0,24 0 15,-124 25-15,-25-25 16,1 50-16,-100-25 0,25-25 15,25 24-15,-25 1 0,0-25 16,-124 50-16,124-50 0,-25 25 16,25-1-16,25-24 0,-25 25 15,-25-25-15,99 25 0,1-25 16,24 0-16,0 0 0,75 0 16,-26 0-16,26 0 0,24-25 15,26 25-15,-1-25 0,124 1 16,-99-1-16,0 0 0,0 25 15,0-25-15,99 0 0,-148 1 16,24-1-16,-49 25 0,-1 0 0,-74 0 16,1 0-16,-51 0 15,1 25-15,-1-25 0,-148 24 16,124 1-16,-25-25 0,-25 25 16,25 0-16,0-25 0,-124 25 15,149-25-15,0 24 0,24-24 16,25 0-16,-24 0 0,49 25 15,75-25-15,-1 0 16,76 0-16,-51-25 16,25 25-16,0-24 0,1-1 15,123 0-15,-99 0 0,-25 0 0,0 1 16,1 24-16,-26-25 0,0 25 16,-49 0-16,-50 0 15,-49 0-15,-75 25 0,50-25 16,0 49-16,-25-49 0,-25 25 15,25 0-15,-99 0 0,123-1 16,26-24-16,-1 0 0,26 25 16,98-25-1,26 0-15,-1-25 0,1 25 16,173-24-16,-124-1 0,0 25 16,0-25-16,25 25 0</inkml:trace>
  <inkml:trace contextRef="#ctx0" brushRef="#br0" timeOffset="51134.3513">10269 14064 0,'-49'-25'0,"-1"1"0,0-1 16,26 25-16,-1-25 0,0 0 16,-25 0-16,50 1 0,0-1 0,25 0 15,0 25-15,74-25 16,-24 0-16,-1 25 0,0-24 15,26-1-15,98 0 0,-74 0 16,0 25-16,0-25 0,0 25 16,0 0-16,75-24 0,-125 24 0,0 0 15,-24 0-15,-25 0 0,0 0 16,-50 24-16,0-24 0,-49 25 16,24-25-16,-49 25 0,-124 0 15,98 0-15,-23-25 16,24 24-16,-25-24 0,-99 25 0,124 0 15,0 0-15,25-25 0,24 25 16,1-25-16,-1 24 0,26-24 16,98 0-1,1 0-15,24-24 16,1 24-16,-1-25 0,25 0 16,100 0-16,-100 0 0,25 1 0,-25 24 15,25-25-15,75 0 0,-125 25 16,1 0-16,-1 0 0,-24 0 15,-26 0-15,-73 0 16,-1 0 0,-24 25-16,-100 0 0,75-1 0,-25 1 15,0-25-15,0 25 0,-25-25 16,-74 50-16,124-50 0,-26 0 16,51 24-16,0-24 0,-1 0 15,50 0-15,75 0 16,49 0-16,-24-24 15,-1 24-15,25 0 0,1 0 0,-1-25 16,149 25-16,-149 0 16,25-25-16,0 25 0,-25 0 15,100 0-15,-125 0 0,-24 0 16,-1 0-16,-24 0 0,-25 25 0,-25 0 16,-24-25-16,-26 24 0,1 1 15,-25 0-15,-1 0 0,-148 24 16,149-49-16,-25 25 0,0 0 15,25 0-15,-75 0 0,125-25 16,-1 24-16,0-24 0,75 0 16,0 0-16,25-24 0,24 24 15,1-25-15,24 0 0,124-25 16,-124 50-16,25-24 0,0-1 16,0 0-16,100 0 15,-150 0-15,25 25 0,-49 0 16,-1 0-16,-24 0 0,0 0 0,-50 0 15,-24 25-15,-1-25 0,-24 25 16,-100 0-16,75 0 0,-1-25 16,-24 24-16,25 1 15,-25 0-15,-74 0 0,99 0 0,24-25 16,1 24-16,24-24 0,1 0 16,24 0-16,74-24 15,1 24-15,49-25 16,-24 0-16,-1 0 0,0 0 0,1 25 15,123-49-15,-123 24 16,24 0-16,-25 0 0,1 25 0,-1-24 16,25-1-16,-74 25 0,-74 0 15,-51 0 1,1 0-16,25 0 0,-26 25 16,-24-25-16,0 0 0,-99 0 15,99 24-15,0-24 0,25 0 0,-25 0 16,-25 0-16,99 0 0,1 0 15,-1 0-15,25 0 16,75 0-16,-25 0 0,24 0 16,26-24-16,24-1 15,100 0-15,-75 0 0,0 0 0,0 25 16,0-24-16,0-1 0,124 0 16,-149 0-16,-25 25 0,1 0 15,-26-25-15,-24 25 0,-50 0 16,-24 0-16,-26 0 0,1 25 15,-25-25-15,-125 25 0,100 0 16,0 0-16,0-25 0,0 0 0,-99 24 16,149-24-16,-26 0 0,51 25 15,-1-25-15,25 0 0,75 0 16,-25 0-16,24 0 16,26 0-16,123-25 15,-98 1-15,24 24 0,0-25 0,0 0 16,-25 25-16,124-25 15,-149 0-15,1 25 0,-1-24 0,-49 24 16</inkml:trace>
  <inkml:trace contextRef="#ctx0" brushRef="#br0" timeOffset="55146.5687">11038 6548 0,'-25'0'31,"25"-24"78,25 24-77,0 0-17,0 0-15,-1 0 16,1-25-16,0 25 16,25-25-16,-25 25 0,-1 0 15,26 0-15,-25-25 0,0 25 16,49-25-16,-24 25 0,-26 0 15,26 0-15,-25-24 0,74 24 16,-74 0-16,24 0 0,-24 0 0,0 0 16,0 0-16,0 0 0,-1 0 15,1 0 1,0 0 15,0-25-31,-25 0 47,-25 25-47</inkml:trace>
  <inkml:trace contextRef="#ctx0" brushRef="#br0" timeOffset="55440.1193">11708 6251 0,'0'0'16,"-25"0"-16,50 0 31,0 0-15,-1 0-16,1 25 0,25-1 16,-25-24-16,-1 25 0,1-25 15,0 0-15,0 25 0,0 0 0,-1 0 16,1-1-16,-25 1 15,0 0-15,0 0 0,0 0 16,-25-1-16,-24 1 16,24 25-16,0-25 0,0-25 15,1 24-15,-1-24 0,0 0 16,0 0-16</inkml:trace>
  <inkml:trace contextRef="#ctx0" brushRef="#br0" timeOffset="57179.2243">12725 6201 0,'-25'0'110,"25"25"-95,0 0 17,0 0-17,-25-1-15,25 1 16,0 0-16,-25 25 15,25-26 1,0 1-16,0 0 0,0 0 16,0 0-16,25-25 0,-25 24 0,25 1 15,-25 0-15,25-25 16,0 0 0,-25 25-16,24-25 15,1 0-15,0 0 16,0-25-16,-25 0 15,25 25-15,-1 0 16,-24-49-16,25 49 16,-25-25-16,0 0 0,25 0 15,-25 0-15,0 1 0,0-1 16,0 0-16,0 0 0,0-24 0,-25 24 16,0 0-16,25 0 15,0 0-15,-24 1 16,-1 24-16,0 0 0,0 0 15,-24 0-15,24 0 16,0 0-16,25 24 0,-25-24 16,25 25-1</inkml:trace>
  <inkml:trace contextRef="#ctx0" brushRef="#br0" timeOffset="57582.9205">13494 6201 0,'0'-25'15,"-25"50"17,0 0-17,25 0 1,-25 0-16,25-1 16,0 1-16,0 0 0,0 0 15,25 0-15,-25-1 0,50-24 16,-50 25-16,25-25 0,24 0 15,-24 0-15,0 0 0,0-25 16,-1 25-16,-24-24 0,25-1 16,0 0-16,-25 0 0,0 0 15,0 1-15,-25-26 0,25 25 16,-49 25-16,24-25 0,-25 25 16,25 0-16,-74 0 0</inkml:trace>
  <inkml:trace contextRef="#ctx0" brushRef="#br0" timeOffset="58362.4666">11013 7913 0,'-25'0'0,"50"0"78,0 0-78,0 0 16,0 0-16,-1 0 0,1 0 16,25-25-16,-25 25 0,0 0 0,24 0 15,-24 0-15,49-25 0,-24 25 16,0 0-16,-1 0 15,1-25-15,49 25 0,-74-25 16,24 25-16,-24 0 0,25 0 0,-25 0 16,-1 0-16,1 0 0,0 0 31,-50 0 0,0-24-15</inkml:trace>
  <inkml:trace contextRef="#ctx0" brushRef="#br0" timeOffset="58605.8469">11633 7665 0,'-24'0'15,"73"0"1,-24 0-1,25 0-15,-26 24 0,51 1 16,-50-25-16,24 0 0,-24 0 16,0 25-16,24-25 0,-24 25 15,-25 0 1,-25-25-16,-24 49 0,24-49 16,0 25-16,-24 0 0,24-25 15,0 25-15,-25-1 0,26-24 0</inkml:trace>
  <inkml:trace contextRef="#ctx0" brushRef="#br0" timeOffset="59167.9528">12700 7565 0,'0'25'31,"0"0"-15,-25 0-16,25 24 15,0-24-15,0 0 0,0 0 16,0 0-16,25 24 16,0-49-16,0 25 0,-1-25 0,1 0 15,0 0-15,25 0 16,-26 0-16,1-25 0,0 0 16,-25-24-16,0 24 0,0 0 15,0 0-15,-25 1 0,25-1 16,-49-25-16,24 25 0,0 1 15,25-1-15,-25 25 0,0 0 16,1 0-16,48 25 31</inkml:trace>
  <inkml:trace contextRef="#ctx0" brushRef="#br0" timeOffset="59391.212">13370 7441 0,'0'0'0,"25"0"16,-1 0-16,-24-24 15,25 24 1,-25 24-16,0 1 16,0 0-16,0 25 15,25-50-15,-25 49 0,0-24 0,0 0 16,0 0-16,0 49 0,0-49 15,0 0-15,0-1 0,25 26 16,0 0-16</inkml:trace>
  <inkml:trace contextRef="#ctx0" brushRef="#br0" timeOffset="60088.2153">11385 10864 0,'0'0'0,"-24"0"0,24-24 16,-25 24-1,50 0 17,-1 24-17,1-24-15,0 0 16,25 0-16,-26 0 0,26 0 0,0 0 15,-1 0-15,-24 0 0,99-24 16,-74-1-16,-1 25 0,1 0 16,-1 0-16,26-25 0,-50 25 15,-1 0-15,1 0 16,-50-25 0,1 25-1</inkml:trace>
  <inkml:trace contextRef="#ctx0" brushRef="#br0" timeOffset="60320.2915">11857 10641 0,'24'0'16,"1"0"0,0 0-16,25 0 0,-26 0 15,76 25-15,-76 0 0,26-25 16,0 25-16,-1-25 0,-24 24 15,25 1-15,-25-25 0,-25 25 16,0 0-16,0 0 16,-50-1-16,25 1 0,0-25 15,1 25-15,-1-25 0,-25 25 16,25-25-16,0 0 0</inkml:trace>
  <inkml:trace contextRef="#ctx0" brushRef="#br0" timeOffset="60614.6755">12923 10567 0,'0'25'32,"0"-1"-17,0 1-15,0 0 0,0 0 16,0 24-16,0-24 16,0 0-16,25 0 0,-25 0 15,0 24-15,25-49 16,-25 25-16</inkml:trace>
  <inkml:trace contextRef="#ctx0" brushRef="#br0" timeOffset="60915.8593">13543 10592 0,'-24'0'0,"24"24"15,0 1 1,0 0-16,0 0 16,0 0-1,0-1-15,0 1 0,24-25 0,-24 25 16,25-25-16,-25 25 0,50-25 16,-25 0-16,-1 0 0,1 0 15,0-25-15,0 25 0,0-50 16,-1 26-16,-24-1 0,0 0 15,0 0-15,-24-24 0,-1 49 16,0-25-16,-25 0 0,26 25 0,-26 0 16,-49 0-16,49 0 15</inkml:trace>
  <inkml:trace contextRef="#ctx0" brushRef="#br0" timeOffset="61474.7065">11956 12278 0,'0'0'0,"-25"0"0,25-24 0,-25 24 16,0 0-16,50 0 47,0 0-47,0 0 0,24 24 15,1-24-15,0 0 0,-26 0 0,51 0 16,24 0-16,-24 0 0,-26 0 16,26 0-16,-1-24 0,-24 24 15,49-25-15,-74 25 16,24 0-16,-49-25 0,25 25 16,-50-25-16,0 25 15,1 0-15</inkml:trace>
  <inkml:trace contextRef="#ctx0" brushRef="#br0" timeOffset="61679.4049">12477 12030 0,'0'25'16,"49"-25"-16,-24 0 15,0 25-15,49 0 0,-24-25 16,-25 24-16,24 1 0,-24 0 0,50 0 15,-75 0-15,24 0 0,-24-1 16,0 1-16,-74 25 16,49-50-16,-24 25 0,24-25 15,0 24-15,-49-24 0</inkml:trace>
  <inkml:trace contextRef="#ctx0" brushRef="#br0" timeOffset="61971.8941">13395 11981 0,'-25'0'0,"25"24"16,0 1-16,0 25 16,0-25-16,0-1 15,0 1-15,0 0 16,0 25-16,25-25 0,-25-1 0,0 1 16,0 0-16,24-25 0,-24 25 15,25-25-15</inkml:trace>
  <inkml:trace contextRef="#ctx0" brushRef="#br0" timeOffset="62162.875">13940 11906 0,'0'25'15,"0"0"1,0 0-16,0-1 0,0 1 0,0 0 15,0 25-15,0-26 0,0 51 16,0-25-16,0-26 0,0 26 16,25-25-16,-25 49 0</inkml:trace>
  <inkml:trace contextRef="#ctx0" brushRef="#br0" timeOffset="138862.685">14039 6226 0,'25'25'63,"0"-25"-32,0 0-31,0 0 0,-1 0 16,26 25-16,-25-25 15,0 0-15,-25 24 16,24 1-16,1-25 0,0 0 16,-25 25-16,25 0 0,0 24 15,-25-24 1,0 0-16,0 0 0,0 0 0,0 24 16,0-24-16,0 0 15,0 0-15,-25 24 0,25 1 16,-25-1-16,25-24 0,0 25 15,0-25-15,0 24 0,-25 26 0,25-26 16,0 1-16,25-25 0,-25 24 16,25 51-16,-25-76 0,0 26 15,25-25-15,-25 0 0,25 24 16,-1 1-16,-24-25 16,25-1-16,0-24 0,-25 25 0,25 0 15,0 0-15,-1-25 0,-24 25 16,25-25-16,0 24 15,0-24-15,0 0 16,-1 0-16,1 0 16,0 0-16,0 0 15,-25-24-15,-25 24 32,0 0-32,25 24 15,-25-24-15,1 25 0,24 0 16,-25 0-16,0 0 0,25-1 15,0 1-15,-25 0 0,25 49 16,0-49-16,0 0 16,0 0-16,0 25 0,0 24 0,0-49 15,0 24-15,0-24 16,0 25-16,0-25 0,0 74 16,0-74-16,0 24 0,0 1 0,0-1 15,0 1-15,0 24 0,0-24 16,0-25-16,0 24 0,0 1 15,0 24-15,0-24 0,0-25 16,0 25-16,0-1 0,25-24 16,-25 74-16,0-49 0,0-1 15,25 1-15,-25 0 0,0 74 0,0-75 16,25 1-16,-25-1 16,0 1-16,24-25 0,26 74 15,0-74-15,-26 24 0,26 1 16,0 0-16,24 74 0,-24-75 15,-1 26-15,1-26 0,-1 26 0,1-26 16,49 51-16,-49-51 0,0 1 16,-1-1-16,1 1 0,-1 24 15,-24-24-15,0-25 0,0 24 16,-25-24-16,0 25 0,0-25 16,-25-1-16,25 26 0,-25-25 0,-24 25 15,24-26 1,0 1-16,0 0 0,0 0 15,1 24-15,-1-24 0,-25 0 16,25 0-16,0 0 0,-24-1 16,-26 26-16,26-50 0,24 25 0,-25 0 15,26-25-15,-51 24 0,26 1 16,24-25-16,-25 0 0,25 0 16,1 0-16,-51 0 0,50 0 15,1-25-15,-1 25 16,0-24-16</inkml:trace>
  <inkml:trace contextRef="#ctx0" brushRef="#br0" timeOffset="141423.3553">15701 7441 0,'0'-24'16,"0"-1"15,0 0 0,25 25-15,0 0 0,0 0-16,0 0 15,-1 0 1,1 25-16,-25 0 16,0 24-16,0-24 15,0 0-15,0 24 16,-25-24-16,25 25 0,0-25 15,-24-25-15,24 24 0,-25 1 16,0 0-16,25 0 16,-25-25-16,25-25 31,0 0-15,25 25-16,0-25 15,0 25 1,-1 0-1,1 0-15,0 0 0,0 0 16,0 0-16,-1 0 16,1 0-16,0-24 15</inkml:trace>
  <inkml:trace contextRef="#ctx0" brushRef="#br0" timeOffset="141983.3084">16297 7144 0,'0'-25'0,"-25"50"16,25 24-16,0-24 0,-25 25 16,25-1-16,0-24 15,0 0-15,0 25 0,0-26 16,25 51-16,-25-50 0,25-1 15,-25 1-15,0 0 0,0 0 16,0 0-16,0-1 0,0-48 31,0-1-31,0 0 16,24 0-16,1-24 0,0 24 16,-25 0-16,25 25 15,0 0-15,0-25 0,-1 25 16,1 0-16,-25 25 15,25 0-15,-25 0 16,0-1-16,0 1 0,-25 25 16,0-50-16,25 25 15,-24-25-15,24 24 0,24-73 32,26 24-17,-25 0-15,0 0 0,-1 1 16,1 24-16,25-25 0,-25 0 15,-1 25-15,1 0 16,-25 25 0,0 0-16,-25-1 15,25 1 1,0 0 0,0-75-1,25 26 1</inkml:trace>
  <inkml:trace contextRef="#ctx0" brushRef="#br0" timeOffset="142123.6951">16718 7243 0,'-24'0'0,"-1"0"16,50 0 15,-1 0-15,1-25-16,0 25 0,0-25 15,24-24-15</inkml:trace>
  <inkml:trace contextRef="#ctx0" brushRef="#br0" timeOffset="142290.9296">16966 7020 0,'0'0'0,"0"25"31,-24-25-31,24 24 0,0 1 16,-25 0-16,25 49 0,0-49 15,0 25-15,0-1 0,0-24 0,0 25 16,0 24-16,0-24 15,25-25-15,-25-1 0,0 1 16,0 0-16,0 0 0,0 0 16</inkml:trace>
  <inkml:trace contextRef="#ctx0" brushRef="#br0" timeOffset="142414.1187">16818 7417 0,'24'0'15,"26"0"-15,-25 0 0,0-25 16,-1 25-16,26 0 0,-25 0 16,49-25-16,-24 25 15</inkml:trace>
  <inkml:trace contextRef="#ctx0" brushRef="#br0" timeOffset="142611.9371">17338 7317 0,'0'0'0,"25"0"16,-25-24-16,-49 24 15,24 0-15,0 0 16,0 0-16,0 24 0,-24 1 15,24 0-15,25 0 16,0 0-16,25-1 16,0 1-16,-1 0 0,26-25 15,-25 25-15,49 0 0,-49-25 0,0 24 16,0 1 0,-75 0-1,25-25-15,0 0 16,-49 0-16,24 0 0</inkml:trace>
  <inkml:trace contextRef="#ctx0" brushRef="#br0" timeOffset="143560.3397">18083 7689 0,'0'25'16,"24"-25"15,1 0 0,-25-25-31,0 1 16,0-1-16,0 0 15,25 25 1,-25-25-16,0 0 0,0 1 16,0-1-16,0 0 15,0 0-15,25 0 0,-25 1 0,0-1 16,0 0-16,0 0 15,0 0-15,0 1 0,0-1 16,0 0-16,-25 0 16,25 0-16,0 1 15,0-1-15,0 0 16,0 0-16,0 0 16,0-24-16,0 24 0,0-25 15,0 26-15,0-1 0,0-25 16,0 25-16,0 0 15,-25 1-15,25-1 0,-25 0 16,25 0-16,-24 25 16,24 25-1,-25-25 1,25 25-16,-25 0 0,0-1 16,0 1-16,25 0 15,-49 0-15,49 0 0,-25-25 16,25 25-16,-25-25 0,0 24 15,50-48 1,-25-1 0,25 0-16,0 0 0,0 0 15,-25 0-15,49 1 0,-49-1 16,25 0-16,-25 0 0,25 25 16,-25-25-16,25 25 0,-25-24 15,24 24 1,1 24-1,0 26-15,0-25 16,0 0-16,-1-25 0,1 24 0,0 1 16,0 0-16,0 0 0,-1 0 15,-24 0-15,0-1 16</inkml:trace>
  <inkml:trace contextRef="#ctx0" brushRef="#br0" timeOffset="186648.846">24730 12030 0,'-25'-25'0,"25"1"16,-24 24-1,24-25 1,0 0 15,0 50 16,0 0-47,0-1 16,0 1-16,0 0 15,0 25-15,0-26 0,0 51 16,0-50 0,0 24-16,0 1 0,0 0 0,0-26 15,0 1-15,0 0 0,0 0 16,0 0-16</inkml:trace>
  <inkml:trace contextRef="#ctx0" brushRef="#br0" timeOffset="187267.2018">24631 11931 0,'0'0'0,"-25"0"16,25-25-16,0 0 16,25 25-1,25 0 1,-26-24-16,1 24 0,0 0 16,0 0-16,24 0 0,26 0 0,-50 0 15,24 0-15,1 0 0,0 0 16,74 0-16,0 0 15,0 0-15,-75 24 16,1-24-16,-1 0 0,1 0 0,0 0 16,24 0-16,-49 0 0,0 0 15,-1 0-15,1 0 0,-25 25 32,25 0-17,-25 0-15,0 0 16,0-1-16,0 1 0,25 25 0,-25-25 15,25-1-15,-25 1 0,0 25 16,25 0-16,-25-26 0,24 26 16,-24-25-16,0 0 0,0 24 15,25 1-15,-25-25 0,0-1 16,0 1-16,0 0 0,0 25 16,0-26-16,0 1 15,-25-25 1,1 0-16,-1 0 15,-25 0-15,25 0 16,-24 0-16,24 0 0,-25 0 16,1 0-16,-51 0 0,26 0 15,24 0-15,-24 0 0,24 0 0,-98 0 16,98 0-16,-24 0 0,24 0 16,-24 0-16,24 0 0,0 0 15,1 0-15,24 0 16,0-25-16,25 1 15,25-1-15,24 0 16</inkml:trace>
  <inkml:trace contextRef="#ctx0" brushRef="#br0" timeOffset="189477.5356">24705 13221 0,'0'0'0,"0"-25"0,-24 0 16,24 0 0,0 1-16,0 48 62,0 1-62,0 0 0,0 0 16,24 25-16,-24-26 15,0 1 1,25-25-16,0-25 16,-25 1-1,25-26-15,0 50 0,-25-25 16,24 0-16,1 0 0,-25 1 15,25-1-15,-25 0 16,25 25-16,-25 25 16,0 24-1,25-24-15,-25 0 16,25 0 0,-1-25-1,1-25-15,0 0 16,0 25-16,-25-49 0,25 49 15,-25-25-15,24 0 0,1 25 16,-25-25-16,0 50 31,0 0-15,0 0-16,0-1 16,25-24-16,0 0 15,0 0-15,-1 0 0,1 0 16,-25-24-16,25 24 0,0 0 15,0-25-15,-25 0 16,24 25-16,-24 25 31,0 0-31,0-1 0,0 1 16,0 0 0,25-25-16,0 0 15,-25-25 1,25 0-16,0 25 0,-25-24 15,0-1-15,0 0 16,0 0-16,-25 25 16,25-25-16,-25 25 15,25 25 1,0 0-16,25-25 16,0 0-1,24 25-15,1-25 16,-25 0-16,-1 0 0,1 0 15,0 0-15,25 0 0,-26 0 16,1 0 0,0-25-16,-25 0 15,0 0 1,-25 25 0,0 0-16,1 0 15,24 25-15,-25-25 0,25 25 16,-25-25-16,25 50 0,0-26 15,25-24 1,0 0-16,-1 0 16,1 0-16,-25-24 15,50-1-15,-50 0 0,25 25 16,-25-25-16,24 0 0,-24 1 16,0-1-16,25 0 0,-25 0 0,0 0 15,0 1-15,0 73 47,-25-24-47,25 0 16,0 24-16,0-24 0,0 0 0,0 0 15,0 0-15,25-25 0,25 24 16,-50 1-16,25-25 0,0 0 16,-1 0-16,26-25 15,-25 25-15,0-24 0,-1 24 16,1-25-16,-25 0 0,25 0 0,-25 0 15,0 1 1,-25 24 0,0 0-1,1 24-15,24 1 16,0 0 0,0 0-16,24-25 15,1 0-15,25 0 16,-25 0-16,-1 0 0,1-25 15,-25 0 1,25 25-16,-25-25 16,25 25-16,-25-24 15,25 24-15,-1 0 16,1 0 15,0 0-15,0 0-1,0 0-15,24 0 16,-24 0-16,0 0 16,0 0-1,-1 0-15,1 0 16,-25-25 0,-25 0-16,25 0 15,-24 0-15,-1-24 0</inkml:trace>
  <inkml:trace contextRef="#ctx0" brushRef="#br0" timeOffset="190347.9083">24606 12080 0,'0'25'0,"0"-1"16,25-24-16,-25-24 47,0-1-32,0 0-15,0 0 0,0 0 0,0-24 16,-25-26-16,25 51 0,0-26 16,-25 25-16,25-24 0,-24-26 15,24 50-15,0-24 0,-25 24 16,25 0-16,0 0 0,0-24 15,0 24-15,0 0 16,0 50 15,0 0-31,0 0 0,0-1 16,25 1-16,-25 25 0,0-1 16,0 1-16,0-25 0,0 0 15,0 24-15,0-24 0,0 0 16,0 0-16,0-1 0,0-48 47,0-26-47,0 0 15,0 26-15,0-1 0,24-25 0,-24-24 16,25 49-16,-25-25 16,0 26-16,0-26 0,0 25 15,0 0-15,0 1 0,0-1 16,-25 50-1,25-1-15,0 1 0,-24 25 16,24-25-16,0 74 0,0-50 16,0 1-16,0-25 0,0 24 15,0 26-15,0-50 0,0-1 16,0 1-16,0-50 16,0-24-1,-25 24-15,25-25 0</inkml:trace>
  <inkml:trace contextRef="#ctx0" brushRef="#br0" timeOffset="190892.7751">24656 10716 0,'0'0'0,"25"0"0,-25-25 0,0 50 32,0-1-17,0 26-15,0 0 16,0-26-16,0 1 0,0 0 15,24 25-15,1-26 0,0 1 16,0-25 0,0-25-1,-25 1-15,24-1 0,-24-50 16,25 51-16,-25-1 0,0 0 16,25 0-1,-25 50 1,0 0-1,0 0-15,25-1 0,-25 1 16,0 0-16,0 25 0,25-50 16,-25 24-16,25 1 15,-25-50 1,24 1-16,-24-1 16,0-25-16,0 25 0,0 1 0,0-1 15,0 0-15,0 0 0,0 0 16,-24 1-16,24 73 15,0-24 1</inkml:trace>
  <inkml:trace contextRef="#ctx0" brushRef="#br0" timeOffset="191043.5499">25226 10914 0,'0'25'62,"0"0"-62,0-1 16</inkml:trace>
  <inkml:trace contextRef="#ctx0" brushRef="#br0" timeOffset="191370.9639">25226 10716 0,'0'0'0,"-24"-25"0,24 0 0,24 25 47,1 0-47,0 25 0,25-25 15,-50 25-15,24-25 0,1 0 16,0 0-16,0 0 16,0-25-16,-1 25 0,1-25 0,-25 0 15,0 0-15,25 25 0,-25-24 16,0-1-16,0 0 0,0 0 15,-25 25-15,0 0 16,25 25 0,0 0-16,-24 24 0,24-24 15,0 25-15,0-25 0,0 24 16,0-24-16,24 74 0,-24-74 0,25 25 16,-25-26-16,0 1 0,0 50 15,25-75-15,-25 24 0,-25-48 31</inkml:trace>
  <inkml:trace contextRef="#ctx0" brushRef="#br0" timeOffset="191602.4639">25400 10914 0,'0'-25'0,"0"0"15,25 25 1,0 0-16,-1 0 16,26 0-16,-25 0 15,0 25-15,-1-25 0,26 0 0,-25 0 16,0 0-16,-1 0 0,1 0 15,-25-25-15,25 25 0,-25-24 16,-25 24 15,25 24-31,0 1 16,0 0 0,0 0-16,0 0 15,25-25-15,0 0 16</inkml:trace>
  <inkml:trace contextRef="#ctx0" brushRef="#br0" timeOffset="191734.6942">25822 10641 0,'0'0'0,"-25"0"15,25-25 1,-25 25-16,50 25 31,-25 0-31,25-25 16,-25 25-16</inkml:trace>
  <inkml:trace contextRef="#ctx0" brushRef="#br0" timeOffset="192642.1714">18827 11708 0,'0'25'31,"0"-1"-15,0 1-1,0 0-15,0 25 0,0-1 0,25 1 16,-25-25-16,0 24 16,24 50-16,-24-49 0,0-25 15,0 25-15,25-26 0,-25 26 16,0 0-16,0-26 0,0 1 15,-25-25-15,1-25 16</inkml:trace>
  <inkml:trace contextRef="#ctx0" brushRef="#br0" timeOffset="193090.3363">18777 11658 0,'0'0'15,"0"-25"-15,25 1 0,0 24 16,0 0-16,24 0 15,1 0 1,-25 0-16,24 0 0,1 0 16,322 0-1,-298 0-15,26 0 0,48-25 16,-73 0-16,-1 25 0,-24 0 16,-25 0-16,24-25 0,-24 25 15,0 0-15,-25 25 16,0 0-1,-25-25-15,25 25 0,0-1 0,0 1 16,0 50-16,0-51 0,25 26 16,-25-25-16,25 24 0,-25 1 15,24 49-15,1-49 16,-25 24-16,25-24 0,-25 0 0,0 24 16,0-24-16,0-1 0,0-24 15,0 0-15,-25 24 0,25-24 16,-25 0-16,25 0 0,-24-25 15,-1 0-15,0 0 0,0 0 16,0-25-16,-24 0 0,24 25 16,-25-25-16,-74-24 0,50 24 15,24 25-15,-24-25 0,-1 25 16,1-25-16,-75 25 0,100 0 0,-1 0 16,25 0-16,-24 0 15,24 25-15</inkml:trace>
  <inkml:trace contextRef="#ctx0" brushRef="#br0" timeOffset="193646.0084">18951 12774 0,'-25'25'0,"25"0"31,0 25-16,0-26-15,-25 1 16,25 0-16,0 0 0,0 0 0,0 24 16,0-24-16,0 0 0,0 0 15,25-25-15,-25 24 16,25-24-16,0 0 16,-1-24-16,1 24 15,0-25-15,0 25 0,0-25 16,-1 25-16,51 0 0,-26-25 0,-24 25 15,25 0-15,-1 0 0,1 0 16,49 0-16,-49 0 0,0 25 16,-1-25-16,26 25 0,-26-25 15,50 25-15,-49-1 0,0-24 16,-26 25-16,26-25 0,0 25 16,-26-25-16,1 0 0,0 0 15,0 0 1,0-25-16,-25 0 15,0 1-15,0-1 0,0 0 16,-25 0-16,25 0 0,-50 1 16,25-1-16,-24-25 0,24 25 15,0 1-15,0-1 0,-24-25 16,-26 1-16,26 24 0,-1-25 16,1 25-16,-1 1 0,0-1 15,-49 0-15,49 25 0,1-25 0,-1 25 16,25 0-16,-24 0 0,24 0 15,0 0-15</inkml:trace>
  <inkml:trace contextRef="#ctx0" brushRef="#br0" timeOffset="194304.8458">20290 12502 0,'0'24'15,"25"-24"17,0-24-17,0-1-15,-1 0 16,-24 0-16,0 0 0,25 1 15,-25-1-15,25 0 0,-25-49 16,0 49-16,0-25 0,0 25 16,0-24-16,0-26 0,0 50 15,0 1-15,0-1 0,-25 25 0,25-25 16,0 50 15,0 0-15,25-25-16,-25 24 0,0 1 15,0 0-15,25-25 16,-25 25 0,25-25-1,-25-25-15</inkml:trace>
  <inkml:trace contextRef="#ctx0" brushRef="#br0" timeOffset="194792.4209">20662 11733 0,'0'0'0,"0"-25"16,25 25-16,-25-25 16,0 0-16,0 50 31,0 0-16,0 0-15,0-1 16,0 1-16,0 0 0,0 0 0,0 0 16,0-1-16,0 1 15,25-25 1,0 0-16,-25-25 0,25 25 16,-25-24-16,24-26 0,-24 25 15,0 0-15,0 1 16,25 24 15,-25 24-31,0 1 0,25 0 16,-25 0-16,25 0 0,0-1 15,-25 1-15,24-25 16,-24-25 0,0-24-16,0 24 15,0-25 1,0 26-16,0-1 0,0 0 0,-24 0 15,48 50 17,1-25-17</inkml:trace>
  <inkml:trace contextRef="#ctx0" brushRef="#br0" timeOffset="194947.2186">21059 11708 0,'25'0'0,"0"0"0,0 0 15,-25 25 1,24-25-1,-24 24-15,0 1 16,0 0-16,-24-25 31,24-25-15,0-24-16,-25 24 16</inkml:trace>
  <inkml:trace contextRef="#ctx0" brushRef="#br0" timeOffset="195059.9636">21059 11534 0,'0'-74'15,"-25"74"-15,25-25 16,25 50 0,0-25-1,0 25-15,0-25 16,-1 0-16</inkml:trace>
  <inkml:trace contextRef="#ctx0" brushRef="#br0" timeOffset="195314.6569">21456 11485 0,'25'-25'16,"0"25"-16,-25-25 0,0 0 16,-25 25-1,0 0 1,-25 0-16,26 25 16,24 0-16,-25 0 0,25-1 15,0 1-15,0 0 0,0 0 16,25 0-16,-1 49 0,-24-49 15,0 0-15,0 24 0,0-24 16,0 0-16,0 49 0,0-49 16,0 0-16,-24-25 0,24 25 15,-25-1-15,0-24 0,0 0 16,25-24-16</inkml:trace>
  <inkml:trace contextRef="#ctx0" brushRef="#br0" timeOffset="195433.7294">21258 11782 0,'0'-25'0,"0"50"0,24-50 15,-24 1-15,25 24 32,0 0-32,25-25 0,-26 25 0,1 0 15,0-25-15,0 25 16,24-25-16</inkml:trace>
  <inkml:trace contextRef="#ctx0" brushRef="#br0" timeOffset="196378.382">20935 11336 0,'0'0'0,"0"25"0,-25-25 15,25 24-15,0-48 63,25 24-63,0-25 16,-25 0-16,25 0 15,-25 0-15,25 25 16,-1-24-1,1-1-15,0 0 0,0 0 16,24-25-16,-24 26 0,25-1 16,-25 0-16,-1 0 0,1 25 15,50-49-15,-51 49 16,1-25-16,0 25 0,25 0 16,-26 0-16,26-25 0,-25 25 15,0 0-15,-1 0 0,1 0 0,25 0 16,-25-25-16,0 25 15,-1 0-15,26 0 16,-25 0-16,0 0 0,-1 0 16,1 0-16,0 0 0,49 0 15,-49 0-15,0 0 0,25 0 16,-26 0-16,51 0 0,-50 0 16,24 0-16,-24 0 0,0 0 15,24 0-15,26 25 0,-50-25 16,24 0-16,-24 0 0,25 0 15,49 0-15,-49 0 0,-1 0 0,1 0 16,-1 0-16,26 0 0,-26 0 16,1 0-16,-25 0 0,24 0 15,-24 0-15,25 0 0,-25 25 16,-1-25-16,1 0 0,0 0 16,0 0-16,0 25 0,-1-25 15,1 0-15,0 24 0,0-24 0,0 25 16,-1-25-16,1 0 15,-25 25 1,25-25-16,0 0 0,0 0 16,-1 0-1,1 0 17,-25-25-17,0 0 16,-25 1-31</inkml:trace>
  <inkml:trace contextRef="#ctx0" brushRef="#br0" timeOffset="196592.4451">23589 10840 0,'0'0'0,"-25"-25"0,1 25 16,48 0 15,1 0-31,0 0 0,-25 25 15,25-25-15,0 24 0,-1 1 16,26 0-16,-25 0 0,0 0 16,-1-1-16,-24 1 15,0 0-15,-49 0 16,24-25-16,0 0 0,-74 25 16,49-25-16,-24 0 0,0 0 15</inkml:trace>
  <inkml:trace contextRef="#ctx0" brushRef="#br0" timeOffset="196878.74">21134 10840 0,'0'0'0,"-25"0"0,0 24 0,-25 1 15,26-25-15,-26 50 0,25-25 16,0-1-16,1 1 0,24 0 16,-25 0-16,25 0 0,0-1 15,0 1-15,25 0 16,49-25-16,-49 0 0,24 0 0,26 0 15,-26 0-15</inkml:trace>
  <inkml:trace contextRef="#ctx0" brushRef="#br0" timeOffset="197262.9462">21779 11609 0,'-25'0'16,"25"24"-1,0 1-15,0 0 16,0 0-16,0 0 0,0-1 16,0 1-16,0 0 0,0 0 15,0 0-15,25 24 16,-1-49-1,-24-25 1</inkml:trace>
  <inkml:trace contextRef="#ctx0" brushRef="#br0" timeOffset="197590.3314">21704 11385 0,'0'0'0,"25"0"16,-25-24-16,25 24 16,-25 24 15,25-24 0,-1 25-31</inkml:trace>
  <inkml:trace contextRef="#ctx0" brushRef="#br0" timeOffset="199067.8543">26095 12502 0,'0'-25'16,"0"50"46,24-25-30,-24 24-32,25-24 0,0 0 15,0 0-15,0 0 16,-1 0-1,26 0-15,-25 0 0,0 0 16,-1-24-16,1 24 0,50 0 16,-51 0-16,26 0 0,-25 0 0,0 0 15,24 0-15,1 0 0,-25 0 16,-1 0-16,1 0 0,25 0 16,-1 0-16,1 0 0,-25 0 15,24 0-15,1 0 0,-25 0 16,74 0-16,-49 0 0,-25 0 15,24 0-15,1 0 0,24 0 0,-49-25 16,0 25-16,49 0 16,-24 0-16,49 0 15,-49 0-15,-1 0 0,26 0 16,-26 0-16,1 0 0,74 0 0,-74 0 16,-1 0-16,1 0 0,-1 0 15,26 0-15,-50 0 0,-1 0 16,26 25-16,-25-25 0,49 0 15,-49 0-15,0 0 16,24 0-16,1 0 0,0 0 0,24 0 16,-24 0-16,-1 0 0,1 0 0,-1 0 15,26 0-15,-50 0 16,24 0-16,-24 0 0,25 0 16,-25 0-16,49 0 0,-24 0 15,-26 0-15,26 0 0,0 0 16,24 24-16,-24-24 0,-1 25 0,-24-25 15,25 0-15,-1 0 0,1 0 16,-1 0-16,-24 0 0,0 0 16,0 0-16,-50 0 15,0 0 1,-24 0-16,-26-25 0</inkml:trace>
  <inkml:trace contextRef="#ctx0" brushRef="#br0" timeOffset="199867.0552">26293 12700 0,'0'0'0,"-25"0"0,0 0 15,50 0 32,25 0-47,-25 0 0,-1 0 16,1 0-16,25 0 15,-25 0-15,-1 0 16,1 0-16,25 0 0,24 0 16,-24 0-16,-1 0 0,1 0 15,0 0-15,-1 0 0,75 0 16,-74 0-16,0 0 0,-1 0 16,1 0-16,49 0 0,-74 0 15,24 0-15,-24 0 0,25 0 16,49 0-16,-49-25 0,-1 25 15,1 0-15,24 0 0,-24 0 0,74 0 16,-50 25-16,-24-25 0,24 25 16,-24-25-16,49 0 0,-49 25 15,-25-25-15,24 0 0,1 0 16,-1 24-16,26-24 0,-26 0 16,1 0-16,24 0 0,-24 0 15,0 0-15,74 25 0,-75-25 16,26 0-16,-1 0 0,-24 0 0,99 0 15,-100 0-15,1 0 16,24 0-16,-24 0 0,74-25 16,-75 25-16,1 0 0,-25 0 15,24 0-15,-24 0 0,25-24 0,-25 24 16,-1 0-16,1 0 0,0 0 16,0 0-16,0 0 15,-1 0-15,1 0 16,-50-25-1</inkml:trace>
  <inkml:trace contextRef="#ctx0" brushRef="#br0" timeOffset="202631.51">27608 11931 0,'-50'-25'16,"25"25"-16,0 0 16,1 0-16,-1 0 15,25 25-15,-25-25 0,0 0 16,25 50-16,0-26 16,0 1-16,0 0 0,0 0 15,25 0 1,0-1-16,0-24 15,-1 0-15,1 25 0</inkml:trace>
  <inkml:trace contextRef="#ctx0" brushRef="#br0" timeOffset="202939.6245">27880 11981 0,'0'-25'15,"0"0"-15,-24 25 16,-26-25-16,25 25 15,0 0-15,25 25 16,-24-25-16,24 25 0,0 0 16,0-1-16,0 1 15,24 0-15,1-25 16,0 0-16,0 0 16,-25-25-16,25 25 0,-1 0 15,-24 25 16,-24-25-15,24 25-16,0 0 16,24-25-1,1 0-15,0-25 16</inkml:trace>
  <inkml:trace contextRef="#ctx0" brushRef="#br0" timeOffset="203454.2049">28079 11733 0,'0'0'0,"25"-25"0,-25 50 31,0-1-15,-25 1-16,25 0 0,0 0 16,0 24-16,0 1 0,0-25 15,0 0-15,0-1 0,25 1 16,-25 0-16,25-25 15,-1 0 1,-24-25-16,0 0 16,25 1-16,0 24 15,0-25-15,0 0 0,-1 25 16,-24 25 0,0 0-1,-24-1-15,24 1 16,-25 0-16,0-25 15,0 0-15,75-25 32,-25 0-17,-1 1-15,1 24 0,50-50 16,-75 25-16,24 0 0,26 1 16,-25-1-16,-25 0 0,25 0 15,-1 0-15,1 1 16,0 24-1,-25 49 1,0-24 0,0 0-16,-25 0 0,25-1 15,0 1-15,0 0 0,0 0 16,0 0-16,0-1 0,25 1 16</inkml:trace>
  <inkml:trace contextRef="#ctx0" brushRef="#br0" timeOffset="203679.9472">28674 12055 0,'0'0'0,"25"0"0,0 0 16,-25-25 0,25 0-16,-1 1 15,1 24-15,0-25 0,-25 0 16,25 25-16,-25-25 0,25 25 0,-25-25 16,-25 25-1,25-24-15,-50 24 0,25 0 16,-24 0-16,24 24 0,0 1 15,0-25-15,25 25 0,0 0 16,0 0-16,50-1 0,-25 1 16,49-25-16,-49 25 15,0-25-15,0 0 16</inkml:trace>
  <inkml:trace contextRef="#ctx0" brushRef="#br0" timeOffset="204073.9907">28054 12303 0,'0'0'0,"-25"0"0,50-25 32,0 25-17,0 0-15,49 0 16,-49 0-16,0 0 0,24 0 15,1 0-15,0 0 0,49 25 16,-50-25-16,26 0 0,-1 0 16,-24 0-16,74 25 0,-75-25 15,26 0-15,-50 25 0,-1-25 0,1 0 16,0 0-16</inkml:trace>
  <inkml:trace contextRef="#ctx0" brushRef="#br0" timeOffset="207201.6392">26516 10344 0,'0'24'16,"-25"-24"15,25 25-31,-24-25 0,24 25 16,-25-25-16,25 25 0,-25 0 16,25-1-16,-25-24 15,25 25-15,-25-25 0,1 25 16,-1 0-16,0 0 0,0-1 15,25 1-15,-25-25 0,1 25 16,-26 25-16,50-26 0,-25 1 16,0 0-16,1 0 0,-26 49 15,25-49-15,0 0 0,25 0 16,-24-1-16,-1 26 0,-25 24 16,25-49-16,-24 25 0,24-25 15,0 24-15,0-24 0,-24 50 16,-1-26-16,25-24 0,0 25 0,1-26 15,-26 51-15,0-50 0,26 24 16,-1-24-16,0 0 0,-25 24 16,-24 26-16,49-26 0,-24-24 15,24 25-15,0-25 0,-49 49 16,49-49-16,0 24 0,0-24 0,0 0 16,1 25-16,-51-1 15,50 1-15,0 0 0,-24-26 0,24 26 16,-49 24-16,24-24 15,25-25-15,0 24 0,1-24 16,-26 25-16,0 24 0,26-49 0,-1 25 16,0-1-16,0-24 0,-24 49 15,24-49-15,0-25 16,0 25-16,25 0 0,-25-25 16,1 0-16,24-25 0</inkml:trace>
  <inkml:trace contextRef="#ctx0" brushRef="#br0" timeOffset="208186.2749">19844 10542 0,'0'25'0,"0"0"0,0-1 16,25 1-16,-1 25 15,-24-25-15,25-1 16,-25 1-16,25 0 0,-25 25 16,25-1-16,0 1 0,-25-25 0,24 24 15,-24-24-15,25 49 0,-25-24 16,25-25-16,-25 25 0,25-1 15,-25-24-15,25 74 16,-1-49-16,1-25 0,0 24 0,0 1 16,0 49-16,-1-49 0,1-1 15,0 1-15,-25-1 0,25 1 0,0 49 16,-1-49-16,-24-1 0,0 1 16,25 0-16,-25-1 15,25 51-15,0-51 0,-25 1 16,25-1-16,-25 1 0,49 49 15,-49-74-15,25 25 0,-25-1 0,25 1 16,-25-1-16,25 26 0,-1-50 16,-24-1-16,25 1 0,-25 0 15,25 0-15,0-25 16</inkml:trace>
  <inkml:trace contextRef="#ctx0" brushRef="#br0" timeOffset="215726.4025">19769 10592 0,'0'24'47,"25"-24"-47,0 0 15,-25 25-15,25-25 16,-25 25-16,0 0 15,25-25 1,-25 25-16,24-1 16,-24 1-16,25 0 0,-25 0 15,25 0-15,0-1 0,0 51 16,-1-50-16,1 24 0,0 1 16,-25-1-16,50 51 0,-50-51 15,24 26-15,1-26 0,0 26 16,0-1-16,24 50 0,-24-49 15,0-1-15,0 0 0,0 1 0,-1-1 16,26 75-16,-25-74 0,0-26 16,-1 26-16,1-1 0,0 25 15,0-49-15,0-1 0,-25 1 16,24 0-16,-24-26 0,25 26 16,0-25-16,-25 0 0,25-25 0,0 0 15,-25-25-15</inkml:trace>
  <inkml:trace contextRef="#ctx0" brushRef="#br0" timeOffset="216685.9492">26243 10641 0,'-24'0'16,"-1"0"-1,25 25-15,-25-25 16,0 0-16,25 25 16,-25 0-16,1-1 15,24 1-15,-25-25 16,0 25-16,25 0 0,-50 24 0,26-49 16,-1 50-16,-25-25 0,25 0 15,0-1-15,-49 51 0,49-26 16,0 1-16,-24-25 0,24 25 15,0-1-15,-49 50 0,49-74 16,-25 25-16,26-1 0,-26 1 16,-24 49-16,49-49 0,-25-25 0,1 24 15,24 1-15,-25-1 0,-24 51 16,24-51-16,1-24 16,24 25-16,-25-1 0,25 1 0,-49 24 15,49-24-15,0 0 0,-24-26 16,24 26-16,-25 24 0,25-49 15,1 0-15,-1 0 0,25 0 16,-25-25-16,0 49 0,0-49 16,25 25-16</inkml:trace>
  <inkml:trace contextRef="#ctx0" brushRef="#br0" timeOffset="220250.5087">25450 12229 0,'-25'0'15,"0"0"1,25-25 109,0 50-16</inkml:trace>
  <inkml:trace contextRef="#ctx0" brushRef="#br0" timeOffset="220938.7476">25574 12328 0,'-25'0'31,"0"0"0,50 0 16,0 0-31,-1 0-1,26 0-15,-25 0 16,0 0-16,-1 0 16,1 25-16,0 0 0,0-25 15,0 0 1,-25 24-1,-25-24 1,0 0-16,0 0 16,0 0-16,1 0 15,24-24 32,24 24-47,1 0 0,0 0 16,0 0-16,0 0 15,-1 0-15,1 0 16</inkml:trace>
  <inkml:trace contextRef="#ctx0" brushRef="#br0" timeOffset="221227.7082">25797 12229 0,'0'0'0,"-25"0"15,25 25 17,25-25-32,0 0 15,-25 24-15,24 1 16,1-25-16,0 25 0,0 0 15,0 0 1,-25-1 0,-25-24-16,0 25 15,0-25-15,25 25 0,-25-25 16,1 0-16,-1 0 0</inkml:trace>
  <inkml:trace contextRef="#ctx0" brushRef="#br0" timeOffset="222179.3577">26219 12650 0,'24'0'15,"-24"-24"-15,25 24 31,0 0-15,0 24 0,0-24-16,-1 0 15,1 0 1,0 25-16,0-25 0,0 0 16,-1 0-16,1 0 0,25 0 15,24 0-15,-49 0 0,25 0 16,-1 0-16,1 0 0,-1 0 0,51 0 15,-51 0-15,26 0 0,-26 0 16,1 0-16,74 0 0,-74 0 16,24 0-16,0 25 0,-24-25 15,24 0-15,75 25 0,-74-25 16,-26 25-16,26-25 0,-1 24 16,50 1-16,-49-25 0,-26 0 15,26 0-15,-26 25 0,1-25 16,24 0-16,-24 0 0,-1 0 15,-24 0-15,0 0 0,0 0 16,0-25-16,-1 25 0,-73 0 31</inkml:trace>
  <inkml:trace contextRef="#ctx0" brushRef="#br0" timeOffset="235933.8191">5531 4291 0,'0'-25'16,"0"1"-1,0-1 1,0 0-16,-24 25 15,-1-25-15,0 25 16,0 0-16,0-25 0,-24 25 16,24-24-16,-25 24 0,26 0 15,-26 0-15,0-25 0,-24 25 16,24-25-16,1 25 0,24 0 16,-25-25-16,-49 25 0,25 0 15,24-25-15,0 25 0,-24 0 16,24 0-16,-98 0 0,98 0 0,-24 0 15,24 25-15,-24-25 16,-26 25-16,51-25 0,-1 0 16,1 0-16,-26 25 0,26 0 15,-51-25-15,51 24 0,-1-24 0,-24 0 16,24 25-16,0-25 16,-49 25-16,50-25 0,-1 0 0,0 25 15,1-25-15,-26 25 16,51-25-16,-26 0 0,25 24 0,0-24 15,-24 25-15,-26 0 0,51 0 16,-26-25-16,25 25 0,-25-1 16,-24 1-16,49-25 0,-24 25 15,24 0-15,-25 0 0,25-25 16,-24 49-16,-1-49 0,25 25 16,1 0-16,-1 0 0,0-25 0,0 49 15,0-24-15,1 0 0,-1 0 16,0-25-16,-25 49 0,26-24 15,-1 0-15,25 0 0,-25 0 16,0-1-16,-24 26 0,49-25 16,-25 0-16,25-1 0,-25 1 15,25 0-15,0 0 0,0 0 16,0-1-16,0 1 0,0 25 16,0-25-16,25-1 15,-25 1-15,25 0 16,-1 25-16,1-26 0,-25 1 15,25 0-15,-25 0 0,25 0 0,0 24 16,-1-24-16,1 0 0,0 0 16,0-1-16,24 26 0,-24-50 15,0 25-15,0 0 0,0-1 16,24-24-16,1 25 0,-25 0 16,-1-25-16,26 0 0,-25 25 15,24-25-15,26 25 0,-26-25 0,-24 0 16,25 25-16,0-25 15,49 24-15,-74-24 0,24 0 16,1 0-16,-25 25 0,24-25 16,26 0-16,-26 0 0,-24 25 15,25-25-15,-26 0 0,26 0 0,24 0 16,-24 0-16,0 0 0,-1 0 16,1 0-16,74-25 0,-74 25 15,-1 0-15,26-25 0,-26 25 16,26 0-16,24 0 0,-50-24 15,26 24-15,-26 0 0,1 0 16,0 0-16,24 0 0,-24 0 16,-26 0-16,26 0 0,0 0 15,24 0-15,-24 0 0,-1-25 16,1 25-16,0 0 0,-1 0 16,50 0-16,-49-25 0,0 25 0,-1 0 15,-24 0-15,25 0 0,24 0 16,-49 0-16,0-25 0,24 25 15,-24 0-15,49 0 0,-49 0 16,25 0-16,-25-25 0,24 25 16,1 0-16,24 0 0,-24-25 15,0 25-15,-1 0 0,1 0 0,24 0 16,-24-24-16,-25 24 16,24 0-16,-24-25 0,0 25 15,49-25-15,-49 0 0,25 25 16,-26-25-16,1 1 0,25 24 15,-1-50-15,-24 50 0,0-25 0,0 0 16,0 1-16,24-1 0,-24 25 16,-25-25-16,25 25 0,-25-25 15,25 25-15,-25-25 0,24 1 16,-24-1-16,25 25 16,0-50-16,0 25 0,0 1 15,0-1-15,-1 0 16,-24 0-16,25 0 15,-25 1-15,25-26 16,-25 25-16,0 0 16,0 1-16,0-26 0,0 25 15,-25 0-15,25 1 16,0-1-16,0 0 0,-25 0 16,25 0-16,0 0 15,-24 1-15,-1-1 0,0 0 16,0 0-1,0 0-15,0 1 16,1-1-16,-1-25 0,0 50 16,25-25-16,0 1 15,-25-1-15,0 0 16,1 0-16,-1 0 16,0 25-16,0-24 0,0-1 15,1 25-15,-1-25 16,0 0-16,0 25 15,0-25-15,1 1 16,-1-1-16,0 25 16,25-25-16,-50 25 0,26-25 0,-1 0 15,0 25 1,0 0-16,0-24 0,1 24 0,-1 0 16,25-25-16,-25 25 15,-25 0-15,50-25 0,-24 25 16,-1 0-16,0 0 0,25-25 0,-50 25 15,26 0-15,-1-25 16,0 25-16,0 0 0,-25 0 0,26-24 16,-1 24-16,0 0 0,0 0 15,0-25-15,-24 25 0,24 0 16,0 0-16,0-25 16,1 25-16,-1 0 0,0 0 0,0 0 15,0 0-15,-24 0 16,24 0-16,-25 0 0,26 0 15,-1 0-15,-25-25 16,25 25-16,1 0 0,-1 0 16,0-25-16,0 25 15,0 0-15,-24 0 16,24 0-16,0 0 16,0 25-16,1-25 0,-1 0 15,-25 0-15,25 0 16,0 0-16,1 0 15,-1 0 1,0 25 0,0-25-16,0 0 15,1 0-15,-1 25 0,-25-25 16</inkml:trace>
  <inkml:trace contextRef="#ctx0" brushRef="#br0" timeOffset="256189.5204">2208 6697 0,'-25'0'15,"0"0"1,25 25-16,-25-25 16,25 25-16,-25-25 15,25 25-15,-24-1 16,-1-24-16,25 25 15,-25-25-15,25 25 0,-25 0 16,25 0-16,-25 0 16,25-1-16,-24 1 0,24 0 15,-25 0-15,25 0 0,0-1 16,-25 1-16,25 25 0,0-1 16,0-24-16,0 0 0,0 0 15,0 24-15,0-24 0,0 0 0,25 0 16,-25 0-16,0-1 0,25 1 15,-25 0-15,24 0 16,1 0-16,0-1 0,0 1 16,0-25-16,-1 25 0,1-25 15,0 0-15,0 25 0,0-25 16,-1 0-16,1 0 0,0 0 16,0 0-16,24-25 0,-24 25 15,0-25-15,0 25 0,0-25 16,-1 1-16,1-1 0,0 25 15,-25-25-15,25 0 0,0 0 0,-25-24 16,24 24-16,-24 0 0,0 0 16,25 1-16,-25-26 0,0 25 15,0 0-15,0 1 0,0-1 16,0 0-16,0-49 16,0 49-16,0 0 0,0-25 0,0 26 15,-25-26-15,1 25 0,-1 0 16,0 0-1,0 25-15,-49-24 0,49 24 0,0 0 16,-24-25-16,24 25 0,-25 0 16,25 0-16,1 0 0,24 25 15,-25-25-15,0 24 0,25 1 16</inkml:trace>
  <inkml:trace contextRef="#ctx0" brushRef="#br0" timeOffset="256511.557">2307 7243 0,'0'0'0,"25"0"0,-1 25 15,-24 0 1,25-25-16,-25 24 15,25 1-15,0 0 16,0 0-16,-1 24 16,1-49-16,-25 25 15,0 0-15,25-25 0,-25 25 16,25 24-16,0-24 0,-25 0 16,24 0-16,1 0 15,-25-1-15,25 1 16,0-25-1,-25-25-15</inkml:trace>
  <inkml:trace contextRef="#ctx0" brushRef="#br0" timeOffset="257134.1925">3175 6796 0,'0'-24'0,"25"24"16,-25-25-16,0 0 16,0 50 15,0 0-31,0-1 15,0 1-15,-25 0 0,25 0 16,0 74 0,0-74-16,-25 0 0,25 24 15,0-24-15,-25 25 0,1 24 16,24-49-16,0 25 0,-25-26 0,25 26 16,0 0-16,0-26 0,0 1 15,0 0-15,0 0 16,0-50-1,0-49 1,0 49-16,25-25 0,-25 25 16,24-24-16,-24 24 0,25-74 15,-25 74-15,0-25 0,25 1 16,-25 24-16,0 0 0,25-49 16,-25 49-16,25 25 15,-25-25-15,0 50 31,0 0-31,0 0 0,24-25 16,-24 24-16,0 26 0,0 0 16,0-26-16,0 1 0,25 25 15,-25-25-15,0-1 0,0 26 16,25-25-16,-25 0 0,0 24 16,0-24-16,25 0 0,-25 0 15,0-1-15,25 1 16,-50-25 15</inkml:trace>
  <inkml:trace contextRef="#ctx0" brushRef="#br0" timeOffset="257280.2836">3125 7293 0,'0'0'0,"-24"0"15,-1 0 1,74-25-1,-24 25-15,0 0 16,0 0-16,0-25 0,-1 0 16,26 0-16</inkml:trace>
  <inkml:trace contextRef="#ctx0" brushRef="#br0" timeOffset="257870.2048">3572 6896 0,'0'25'31,"0"-1"-31,0 1 16,0 0-16,0 0 0,0 0 15,0 24-15,25-24 16,-25 0-16,0 0 0,0-1 16,0 1-16,0 0 0,0 0 15,0 0-15,24-50 31,-24 0-31,0 0 16,0 0-16,25 1 0,-25-26 16,25 25-16,-25-24 0,0 24 15,25 0-15,-25 0 16,0 0-16,25 25 16,-25 25-1,0 25-15,25-25 0,-25-1 16,0 1-16,24 25 15,-24-25-15,0-1 0,0 1 0,0 0 16,25 0-16,0-50 31,-25-25-31,25 26 16,0-1-16,-1 0 0,-24 0 16,25-24-16,25-26 0,-25 50 0,-1 1 15,-24-26-15,25 25 0,0 0 16,-25 50-1,0 25 1,0-25-16,0 24 0,0-24 16,0 25-16,-25 24 0,25-24 15,0-1-15,0-24 0,0 0 0,0 0 16,0 24-16,50-49 0,-25 0 16,-1 0-16,1 0 0,74-49 15,-74 24-15,25 0 0,-25 0 16,24 0-16,-24 1 0,0-26 15</inkml:trace>
  <inkml:trace contextRef="#ctx0" brushRef="#br0" timeOffset="260286.1533">2381 7987 0,'-25'0'47,"50"0"-15,0 0-17,0-25 1,0 25-1,-1 0-15,1 0 16,25 0-16,-25 0 0,-1 0 16,1 0-16,25 0 0,24 0 0,-49-25 15,25 25-15,-1 0 0,1 0 16,0 0-16,49-24 0,-25-1 16,-24 25-16,-1 0 0,26-25 15,24 25-15,-49 0 0,-1 0 16,26 0-16,-26 0 0,26 0 0,24 0 15,-25 0-15,-24 0 0,24 0 16,-24 0-16,49 0 0,-49 0 16,-1 0-16,1 0 0,0 0 15,-1 0-15,26 0 0,-51 0 16,1 0-16,0-25 0,0 25 16,0 0-16,-1 0 0,1 0 765</inkml:trace>
  <inkml:trace contextRef="#ctx0" brushRef="#br0" timeOffset="261050.1032">2084 8558 0,'0'0'0,"-25"-50"0,25 25 0,0 0 16,-25 25-1,0 0 1,0 0 0,25 25-16,-24 0 0,24 0 0,0 0 15,-25-1-15,25 1 16,-25 50-16,0-26 0,25 1 0,0-25 16,0 24-16,0 26 0,0-51 15,0 26-15,25-25 0,-25 0 16,25 0-16,0-1 0,-1 1 15,1-25-15,25 0 0,-25 0 16,24-25-16,-24-24 0,0 24 16,0 0-16,-25-25 0,24 1 15,-24-26-15,0 51 0,0-26 16,0 0-16,-24 26 0,-26-51 16,25 75-16,0-25 0,1 25 15,-1 0-15,0 25 16,0-25-16,25 50 0,0-25 15,0-1-15,0 1 16,25 0-16,-25 0 0,25-25 16,-25 25-16,25-25 15,-1 0-15,-24 24 16,25-24-16,-25 25 16,25 0-16,0 0 0,-25 0 15,25-1-15,-25 26 16,24-50-16,-24 25 0,25 0 0,0 0 15,0-25-15,0 0 16,-1-25 0,1-25-16,0 25 15,-25 0-15,0 1 0,25-1 0</inkml:trace>
  <inkml:trace contextRef="#ctx0" brushRef="#br0" timeOffset="261346.3689">2456 8781 0,'0'-25'15,"-25"99"-15,50-123 0,-25-1 0,0 75 16,0 0-1,0 0-15,0-1 0,0 1 16,0 0-16,24 25 0,-24-26 16,25-24-16,-25 25 0,25-25 15,0 0 1,0-25-16,-25 1 16,24-26-16,1 25 0,-25 0 15,25 1-15,-25-1 0,0 0 16,25 0-16,-25 50 31,0 0-31,0 0 0,0-1 16,0 1-16,0 0 0,0 25 15,25-50-15,-25 24 0,0 1 0,25 0 16,-1-25-16,1 0 16,-25-25-16,25 25 15,0-49-15</inkml:trace>
  <inkml:trace contextRef="#ctx0" brushRef="#br0" timeOffset="261629.6947">2977 8781 0,'0'0'0,"0"-25"0,0 0 16,-25 25 15,0 0-15,0 25-1,0 0-15,25 0 0,0-1 0,-24 26 16,24-25-1,24-25-15,1 0 16,0-25-16,0 25 16,0-25-16,-25 0 0,24 1 15,-24-1-15,25 25 16,-25 25 0,0-1-16,-25 1 15,25 0-15,0 0 0,0 0 16,25-1-16,0-24 15,0-24-15</inkml:trace>
  <inkml:trace contextRef="#ctx0" brushRef="#br0" timeOffset="262234.612">3274 8731 0,'0'0'0,"25"-25"16,-25 1-16,0-1 15,-25 0 1,0 25-1,1 25 1,-1 0-16,0-1 16,25 1-16,-25 0 0,25 0 15,-25 0-15,25-1 0,0 1 0,0 0 16,25 0-16,0-25 16,25 0-16,-50-50 15,24 50-15,1-49 0,0 24 16,0-25-16,-25 25 0,25-24 15,-25 24-15,24-49 0,-24 49 0,0 0 16,0 0-16,0 0 16,0 1-16,0 48 31,0 26-31,0 0 16,0-26-16,0 1 0,0 0 0,0 49 15,0-49-15,0 0 0,25 0 16,-25 0-16,0-1 0,25-24 15,0 0-15,0 0 16,-25-24-16,49-1 0,-24 0 16,-25 0-16,25 25 0,0-25 15,24-24-15,-24 24 16,0 75 0,-25-26-1,0 1-15,0 0 0,0 25 16,-25-1-16,25-24 15,25-50 1,-25 0-16,0 1 16,25-26-16,-25 25 0,0 0 15,0 1-15,0-1 0,0 0 16,0 0-16,25 0 0,-1 25 16,1 0-16,0 25 15,0 0-15,0-25 0,-1 25 16</inkml:trace>
  <inkml:trace contextRef="#ctx0" brushRef="#br0" timeOffset="262515.2683">4043 8706 0,'-49'-24'16,"98"48"-16,-74-48 15,1-1-15,-1 0 16,0 25 0,25 25-16,-25-25 15,25 25-15,-25-1 0,25 1 16,0 0-16,0 0 15,0 0-15,25-25 16,0 0 0,-25-25-16,25 0 15,0 25 1,-25 25-16,0 0 16,0-1-1,0 1-15,0 0 16,24-25-16,1 0 15,-25-25-15,25 0 0,-25 1 16,25-1-16</inkml:trace>
  <inkml:trace contextRef="#ctx0" brushRef="#br0" timeOffset="262688.2939">4242 8384 0,'0'0'0,"0"-25"0,0 0 16,0 1-16,0 48 15,0 1 1,0 25-16,0-25 0,0 24 15,0-24-15,0 25 0,0 24 16,0-24-16,0-26 0,0 1 16,24 25-16,-24-25 0,0-1 15,0 1-15</inkml:trace>
  <inkml:trace contextRef="#ctx0" brushRef="#br0" timeOffset="263262.1472">4068 8682 0,'0'0'0,"25"0"32,0 0-32,-1 0 15,1 0-15,25-25 0,24 0 16,-49 0-16,25 25 0,-26-25 16,1 25-16,0-24 15,-25 48 1,0 1-16,-25 0 0,25 0 15,0 0-15,0-1 16,0 1-16,25 0 0,0-25 16,0 25-1,-1-25-15,-24-25 16,25 25-16,-25-25 0,25 0 16,-25 1-16,0-1 0,0 0 15,25 25 1,-25-25-16,0 50 15,0 0 1,0 0-16,-25-1 0,25 1 16,25-25-1,0 0 1,-1-25-16,1 25 0,-25-24 16,25 24-16,0-25 0,0 0 15,-1 0-15,1 25 0,-25-25 0,25 25 16,-25 25-1,0 0 1,0 0-16,0 0 0,0-1 16,0 1-16,0 0 15,0 0-15,25-25 16,0-25-16,0-25 16,-1 26-16,-24-1 15,25 0-15,-25 0 16,0 0-16</inkml:trace>
  <inkml:trace contextRef="#ctx0" brushRef="#br0" timeOffset="263516.1919">5035 8731 0,'0'0'0,"0"25"0,25-25 0,0 0 15,-25-25 1,25 25-16,0-25 0,-1-24 15,1 24-15,0 0 0,-25 0 16,25 1-16,-25-1 0,0-25 16,0 25-1,-25 25-15,0 0 0,0 25 0,1-25 16,-1 50-16,25-25 0,0-1 16,-25 1-16,25 25 0,0-25 15,25-1-15,-25 1 0,25 0 16,24 0-16,-24-25 0,0 0 15,0 0-15,-1 0 0,1-50 0,25 25 16</inkml:trace>
  <inkml:trace contextRef="#ctx0" brushRef="#br0" timeOffset="264110.5722">2853 9500 0,'0'0'0,"-25"-25"0,25 1 0,-25 24 31,25 24-31,0 26 15,-25-25-15,25 0 0,0 24 16,-25 1-16,25-25 0,0-1 16,0 26-16,0 0 0,0-26 15,0-48 1,0-26 0,0 25-16,0 0 0,25-24 15,0-50-15,-25 49 0,25 0 16,-25 1-16,0 24 0,0 0 0,25-24 15,-25 73 1,24 1-16,-24 50 0,25-51 16,-25 26-16,0 0 15,25-1-15,-25 1 0,25 49 0,-25-74 16,0 24-16,25-24 16,-25 0-16,0 0 0,-25-25 15,-25-25 1,1 0-16</inkml:trace>
  <inkml:trace contextRef="#ctx0" brushRef="#br0" timeOffset="264774.738">2753 9823 0,'-24'-50'16,"73"100"-16,-74-50 0,25-50 15,0 25-15,25 25 0,0 0 16,0 0-16,24-25 0,-24 25 16,0-24-16,0-1 15,0 25-15,-1-25 0,-24 0 16,25 25-16,-25 25 31,0 0-31,0 0 16,0 24-16,0-24 0,0 0 15,0 0-15,25-1 16,-25 1-16,25-25 16,-25-25-16,25 25 15,-25-24-15,0-1 0,0 0 16,24-49-16,-24 49 0,0 0 15,0 0-15,0 0 16,0 50 0,0 50-1,0-51-15,0 1 0,25-25 16,-25 25-16,25 0 0,-25 0 16,25-25-1,0-50-15,-1 25 16,-24 0-16,0 1 0,0-1 0,25 0 15,-25 0-15,0 0 0,0 1 16,25 24-16,-25 24 16,0 1-1,0 0-15,0 0 16,0 0-16,25-1 0,0 1 16,-1-25-1,-24-49-15,25 49 0,-25-25 16,25 0-16,0-25 15,0 50-15,-25 25 16,0 0 0,0 0-16,0 0 0,0 24 0,0-24 15,0 74-15,0-49 0,0-1 16,0-24-16,0 25 0,0 49 16,24-74-16,-24 0 0,0 0 15,0-1-15,0 1 16,-24-25-16,24-49 15,-25 24-15,25-25 0,0 1 16,-25-1-16,25 0 0,0 1 16</inkml:trace>
  <inkml:trace contextRef="#ctx0" brushRef="#br0" timeOffset="264946.8744">3398 9575 0,'0'-25'0,"25"248"0,-25-496 0,-25 348 0,75-175 0,-50 76 16,25 24-16,24 0 15,-24 24-15,0-24 16,0 25-16,-25 0 0,24 49 15,-24-49-15,0 0 0,0 0 16,0 0-16,-24 24 0,-1-24 0,0-25 16,0 0-1,25-50 1,0 26-16,0-26 0,0 25 16</inkml:trace>
  <inkml:trace contextRef="#ctx0" brushRef="#br0" timeOffset="265120.3681">3770 9178 0,'0'0'16,"0"25"-16,0-1 16,0 1-16,0 25 0,0 24 15,0-49-15,0 25 0,0-1 16,0 1-16,0 24 0,0-24 16,0-25-16,25-1 0,-25 1 15,25-25 1,-25-25-16,25 25 15</inkml:trace>
  <inkml:trace contextRef="#ctx0" brushRef="#br0" timeOffset="265257.6745">4018 9525 0,'0'25'16,"0"0"-16,0-1 0,0 1 16,-24 25-16,24-25 15,0-1-15,0 1 16,0-50-1</inkml:trace>
  <inkml:trace contextRef="#ctx0" brushRef="#br0" timeOffset="265393.3703">3994 9277 0,'-25'0'16,"50"0"-16,-50 25 15,25 0 1,25-1-1,24 1-15,-24-25 16,0-25-16</inkml:trace>
  <inkml:trace contextRef="#ctx0" brushRef="#br0" timeOffset="265550.2322">4242 9227 0,'0'0'0,"0"50"16,0-25-1,0 0-15,0-1 0,0 1 16,0 25-16,0 24 0,0-49 15,0 25-15,0-26 16,0 1-16,0 25 0,0-25 0,0-1 16,0 1-16,-25-25 15,0 0-15</inkml:trace>
  <inkml:trace contextRef="#ctx0" brushRef="#br0" timeOffset="266429.9895">4093 9599 0,'25'75'0,"-50"-150"16,50 75-1,-1 0 1,1 0-16,0-24 0,0 24 16,0 0-16,24-25 0,-24 25 15,-25-25-15,25 25 0,0 0 16,-25 50 15,0-26-31,0 1 16,0 0-16,0 0 0,24-25 31,1-25-15,0 0-16,0 0 0,-25 1 15,25-26-15,-25 25 16,24 25-16,-24 25 31,0 0-15,0 0-16,0-1 15,25-24-15,0 0 16,0-24-16,0 24 16,-1-25-16,26 0 15,-25 25-15,0-25 0,-1 0 16,1 25-16,0-24 0,0 24 16,-25-25-1,-25 25 1,0 0-1,0 0-15,1 0 16,-1 0-16,0 0 0,0 25 16,0 24-16,25-24 0,0 0 15,0 24-15,25-49 0,-25 25 16,25 0-16,0-25 16,0 0-16,24-25 0,1 0 15,-50 1-15,25-1 0,0 0 16,-1 0-16,1-49 0,-25 24 0,25 1 15,-25-1-15,0 25 0,25-49 16,-25 24-16,0 25 0,0 1 16,0 48-1,-25 1 1,25 25-16,-25 24 0,0-24 16,25-1-16,-24 1 0,24 0 0,0-1 15,-25 26-15,25-51 0,0 26 16,25-25-16,24 0 15,-24-25-15,0 0 16,24-25-16,-24 0 0,0-25 0,25 1 16,-26 24-16,1-25 0,-25 26 15,25-1-15,0-25 0,-25 1 16,0 24-16,-25 25 16,0 25-1,0-1-15,1 1 0,24 0 16,-25 25-16,25-26 0,-25 26 15,25-25-15,0 0 0,50-1 16,-26 1-16,1-25 0,25 25 0,-25-25 16,24 0-16,1 0 15,-1-25-15,-24 25 0,0-25 16</inkml:trace>
  <inkml:trace contextRef="#ctx0" brushRef="#br0" timeOffset="267110.3607">3373 10567 0,'0'0'0,"-24"-25"0,24 0 16,-25 0-16,0 25 15,25 25 1,-25 25-16,25-25 0,0-1 16,0 1-16,-25 50 0,25-51 15,0 1-15,0 0 0,0 0 16,25-25 0,0-25-16,-25 0 15,25-24-15,0 24 0,-25-25 16,24 1-16,-24 24 0,25-25 0,-25 1 15,25 24-15,-25 0 16,25 25 0,-25 25-16,0 0 0,0-1 15,25 26-15,-25-25 0,0 24 0,24 1 16,-24-25-16,25-25 0,-25 25 16,25-1-16,0-24 15,-25-24-15,25-1 16,-1-25-16,-24 25 0,25-24 15,-25 24-15,0 0 0,25-24 16,-25 24-16,0 50 16,0-1-1,0 1-15,0 0 0,0 0 16,25 49-16,0-74 16,-25 25-16,0 0 0,0 0 0,25-25 15,-1 24-15,1-24 0,0 0 16,-25-24-16</inkml:trace>
  <inkml:trace contextRef="#ctx0" brushRef="#br0" timeOffset="267347.6699">3944 10517 0,'25'0'0,"-100"99"0,125-198 0,-25 74 0,-25 75 15,-25-25 1,0 0-16,25-1 0,0 1 0,-25 0 16,25 25-16,0-26 0,25 1 15,25 0-15,-1-25 16,-24 0-1,-25-25-15,25 0 0,-25 1 0,0-26 16,0 25-16,0 0 0,-25 1 16,25-1-16,-25 0 0,1 0 15,-1 25-15,0 0 0,0 0 16,25 25-16,0 0 16,0 0-16,0-1 15,75 1-15</inkml:trace>
  <inkml:trace contextRef="#ctx0" brushRef="#br0" timeOffset="268022.1476">4390 10567 0,'25'0'0,"-50"0"0,50-25 0,0 25 0,-25-25 16,25 0-16,-25 1 16,-50-1-1,25 25-15,1 0 16,-1 0-16,-25 25 0,25-25 15,1 49-15,-1-24 0,0 0 16,25 24-16,0-24 0,0 0 16,0 0-16,50-25 15,-26 0-15,1 0 16,0 0-16,0-25 0,24-25 16,-49 26-16,25-1 0,0 0 15,-25 0-15,50-49 0,-50 24 16,0 25-16,24 1 0,-24-1 15,0 0-15,0 0 0,0 50 32,0 0-32,-24 24 0,24-24 15,0 25-15,0-25 0,0-1 0,0 51 16,0-50-16,0-1 0,0 1 16,24-25-16,-24 25 0,25-25 15,0 0-15,0-50 16,-25 26-16,49-26 15,-49 25-15,25 0 0,-25 1 0,25-1 16,-25 0-16,25 0 0,-25 50 31,0 0-31,0 0 16,0-1-16,0 1 0,0 0 16,0 25-16,25-26 0,-25 1 15,24-25 1,1-49-1,-25 24-15,25-25 0,0 25 16,-25 1-16,0-1 16,25 0-16,-25 0 0,25 25 0,-25 25 31,24 25-31,-24-26 0,0 1 16,0 0-16,0 0 0,0 24 15,25-49-15,-25-24 31,25 24-31,-25-25 0,25 0 0,-25 0 16,25 0-16,-1-49 0</inkml:trace>
  <inkml:trace contextRef="#ctx0" brushRef="#br0" timeOffset="268189.6898">5209 10120 0,'-25'0'15,"25"50"1,-25 0-16,25-26 0,0 26 15,-24 0-15,24-26 0,0 76 16,0-76-16,0 1 0,24 25 16,-24-25-16,25-1 0,0-24 15,0 0-15,0-24 16</inkml:trace>
  <inkml:trace contextRef="#ctx0" brushRef="#br0" timeOffset="268478.8316">5507 10319 0,'0'0'0,"0"-25"16,-25 25-16,0 0 16,0 0-16,0 0 15,1 0-15,-1 50 16,25-26-16,0 1 16,0 0-16,49-25 0,-24 0 15,0 0 1,-25-25-16,25 0 15,0 1-15,-25 73 16,0-24 0,0 0-16,0 0 15,0-1-15,0 1 0,0-50 32,24 25-32,-24-24 0,25-26 15,0 25-15,-25 0 0,25-49 16</inkml:trace>
  <inkml:trace contextRef="#ctx0" brushRef="#br0" timeOffset="268621.7571">5655 10046 0,'25'-75'32,"-74"274"-32,73-323 0,26 74 0,-50 75 15,0 25-15,0 24 16,0-49-16,0 25 0,0-1 16,0 1-16,0-25 0,0 49 15,0-49-15,0 0 0,0-1 16,0 1-16</inkml:trace>
  <inkml:trace contextRef="#ctx0" brushRef="#br0" timeOffset="268867.0902">5531 10294 0,'0'0'16,"25"0"-1,0 0 1,0 0-16,0 0 0,-1-25 0,1 25 15,25 0-15,-1-25 16,-24 25-16,0 0 0,0 0 16,0 0-16,-25 25 15,0 0-15,0 0 0,0 0 16,0-1-16,0 1 0,0 0 16,0 0-16,0 0 15,0-75 1</inkml:trace>
  <inkml:trace contextRef="#ctx0" brushRef="#br0" timeOffset="269002.5176">5755 9971 0,'-25'0'16,"25"25"0,0 0-1,0 0-15,25-25 0,-25 25 0,24-25 16,26 25-16,-25-25 0,0 0 15,0 0-15</inkml:trace>
  <inkml:trace contextRef="#ctx0" brushRef="#br0" timeOffset="269432.3666">6226 10120 0,'-25'-24'0,"50"73"0,-25-74 0,0 75 0,0-25 16,0 0-16,-25-1 0,0 26 0,25-25 16,0 0-1,0-1-15,25-24 16,0-24-1,25-26-15,-50 25 0,0 0 0,24 1 16,-24-1-16,0 0 0,0-25 16,0 26-16,-24-1 0,-1 25 15,0-25-15,0 25 16,0 0-16,25 25 0,-24 0 16,24-1-16,24-24 15,26 0-15,-25 0 16,24 0-16,-24-24 0,0 24 15,0 0-15,0 0 16,-1-25-16,1 25 0,0 0 31,-25 25-31,0-1 0,25 1 0,-25 0 16,25-25-16,-25 25 16,24-25-16,1 0 0,0 0 15,49-25-15,-49 25 16,0-25-16,0 25 0,0-25 15,-1 25-15,1 0 0,-50 0 32,1 0-32,24 25 15,-25-25-15</inkml:trace>
  <inkml:trace contextRef="#ctx0" brushRef="#br0" timeOffset="269950.0986">1712 8905 0,'0'0'0,"-25"0"15,0 0-15,0 0 16,0 0-16,0-25 16,1 0-1,24-24-15,0 24 0,0 0 16,0-25-16,24 1 0,1 24 0,25-74 16</inkml:trace>
  <inkml:trace contextRef="#ctx0" brushRef="#br0" timeOffset="270287.2939">5978 8186 0,'0'0'15,"25"0"-15,0 0 16,-1 0-1,-24 24-15,25-24 0,0 25 0,0 0 16,24 49-16,-49-49 0,25 25 16,-25-25-16,0 24 0</inkml:trace>
  <inkml:trace contextRef="#ctx0" brushRef="#br0" timeOffset="276259.1086">9475 3820 0,'0'0'0,"-24"0"16,24-25 31,24 25-31,-24-25-16,25 25 15,0 0 1,0 0-16,-25 25 0,25-25 15,-25 25-15,24 0 0,-24 24 16,0-24-16,0 0 16,0 0-16,-24-25 0,24 25 15,-50-1-15,50 1 0,-25-25 0,0 0 16,25-25 0,25 25-1,50-24-15,-51-1 16,26 0-16,0 25 0,-1-25 0,1 25 15,49-49-15</inkml:trace>
  <inkml:trace contextRef="#ctx0" brushRef="#br0" timeOffset="276813.6984">12551 3894 0,'0'-24'0,"-25"-1"16,25 0-1,50 25 1,-25-25-16,0 25 16,-1 0-16,1 0 15,-25 25-15,25-25 16,-25 25-16,0 24 0,-50-24 15,50 0-15,0 0 16,-24-25-16,24 25 16,49-25-1,-24 0-15,25 0 0,-26-25 16,1 25-16</inkml:trace>
  <inkml:trace contextRef="#ctx0" brushRef="#br0" timeOffset="278687.3066">9922 3820 0,'25'-25'15,"-25"0"-15,0 50 16,0 0-16,0 0 15,0 0-15,0-1 0,0 26 16,0 24-16,0-49 0,-25 0 16,25 0-16,-25 24 0,0-24 15,25 0-15,-25 0 0,1 0 0</inkml:trace>
  <inkml:trace contextRef="#ctx0" brushRef="#br0" timeOffset="279229.673">12898 3944 0,'0'0'0,"-24"0"31,24 25-31,0 0 16,0 24-16,0-24 0,-25 49 15,25-24-15,-25-25 16,25 24-16</inkml:trace>
  <inkml:trace contextRef="#ctx0" brushRef="#br0" timeOffset="279862.5261">9252 3845 0,'-25'-25'0,"25"50"31,0 0-15,0-1-16,25 1 15,25 0-15,-25 0 0,-1-25 16,1 25-16,25-25 0,24 24 0,-24-24 16,-25 0-16,-1 0 0,1 0 15,25-24-15,-50-1 16,0 0-16</inkml:trace>
  <inkml:trace contextRef="#ctx0" brushRef="#br0" timeOffset="279966.2402">9624 3870 0,'-99'-75'32,"49"50"-32,199 125 0,-322-200 15,173 125-15,0 0 0,0 0 16,0 49-16,0-49 0,0 25 16,24-26-16,1 26 0,25 0 15,-25-1-15</inkml:trace>
  <inkml:trace contextRef="#ctx0" brushRef="#br0" timeOffset="280433.637">12898 3696 0,'-24'0'0,"-1"0"16,0 25-16,0-25 15,25 25-15,0-1 0,0 1 0,0 50 16,25-51-16,0 1 0,24 0 16,-24 0-16,50 0 0,-26-25 15,1 0-15,-25 0 0,24 0 16,-24-50-16,0 25 0,-25 0 15,0 1-15,0-1 0,0 0 16,-25 0-16,0 25 0,0 0 16,1 25-16,-1 0 15,-25 74-15,25-49 0,1 24 16,-26 0-16</inkml:trace>
  <inkml:trace contextRef="#ctx0" brushRef="#br0" timeOffset="285748.2822">8037 6226 0,'0'0'0,"-25"0"0,0 0 0,0 0 16,0-25-1,1 25-15,48 0 63,1 0-48,0 25-15,0-25 0,0 0 16,0 0-16,24 0 16,-24-25-16,-50 25 47,0 0-47,1 25 0,-1-25 15,0 25 1,25 0-16,-25-1 0,25 1 15,0 0-15,0 0 16,25 0-16,-25-1 0,25 1 16,-25 0-16,0 0 15,25-25-15,-25 25 0,-25-1 16,0-24 0,0 0-16,0 0 0,0 0 0,1 0 15,-1 0 1,25-24-16,25-1 15</inkml:trace>
  <inkml:trace contextRef="#ctx0" brushRef="#br0" timeOffset="285958.2305">8235 6350 0,'0'0'0,"25"25"47,-25 0-47,25-1 15,-25 1-15,25-25 0,-25 25 16,24-25-16,-24 25 16,25-25-16,0-50 15,0 1-15,-25 24 16,25 0-16,-25 0 0,24 0 16,-24 1-16</inkml:trace>
  <inkml:trace contextRef="#ctx0" brushRef="#br0" timeOffset="286948.5541">7962 7590 0,'-25'0'16,"25"-25"15,25 25-15,0-24 0,0 24-1,-25 24 1,0 1-1,0 0 1,25 0-16,-25 0 16,0-1-1,0 1 17,-25 0-32,25 0 15,-25 0-15,0-1 16,0 1-16,1-25 15,48 0 32,-24-25-47,25 25 16,-25-24-16,25 24 0,0 0 16,0 0-16,0 0 15,-1 24-15,-24 26 16,-24-25-1,-1-25-15,25 25 16,-25-25-16,0 0 0,0 24 0,0-24 16,1 0-1,24-24 1</inkml:trace>
  <inkml:trace contextRef="#ctx0" brushRef="#br0" timeOffset="287189.8064">8260 7665 0,'0'0'0,"0"24"32,0 1-32,0 0 15,0 0-15,0 24 16,0-24-16,25-25 15,0 0-15,-1-25 16,-24 1-16,25-1 16,0 0-16,25-25 0,-26 26 0,1-26 15,-25 25-15,25 0 0,0-24 16</inkml:trace>
  <inkml:trace contextRef="#ctx0" brushRef="#br0" timeOffset="287825.9481">8136 9376 0,'-25'-25'16,"25"1"0,0-1-1,25 25-15,0 0 0,0 0 16,-25 25-16,24-25 16,1 49-16,-25-24 0,25 0 15,-25 0-15,0-1 0,0 1 16,-50 25-16,26-25 0,24-1 15,-25-24-15,25 25 16,25-25 0,-1-25-1,1 1-15,0 24 0,0-25 16,0 0-16,-1 25 0,26-50 0,-25 26 16</inkml:trace>
  <inkml:trace contextRef="#ctx0" brushRef="#br0" timeOffset="288018.2813">8458 9302 0,'0'25'32,"0"-1"-32,0 1 0,0 0 15,25 0-15,0 0 16,0-1-16,-25 1 16,25-25-16,-25-25 15,0 1-15,24-1 16,-24-25-16,0 1 0,25 24 15,-25-25-15,0 25 0,25 1 16,-25-51-16</inkml:trace>
  <inkml:trace contextRef="#ctx0" brushRef="#br0" timeOffset="293094.3106">12005 5259 0,'0'0'0,"0"-25"15,0 0-15,0 0 16,0 0-1,25 50 48,-25 0-63,0 0 16,25 0-16,0-25 0,0 49 15,-1-24-15,1 0 0,-25 0 16,25-1-16,0-24 0,0 50 15,0-25-15,-25 0 16,24-25-16,-48-25 31,-1 25-31,25-25 16,-25 25-16,0-25 0,0 0 16,0 1-16,25-1 15,-24 0-15,24 0 0</inkml:trace>
  <inkml:trace contextRef="#ctx0" brushRef="#br0" timeOffset="293362.2765">12080 5209 0,'-25'0'16,"0"0"-1,25 25-15,-25-25 16,1 25-16,-1-1 16,25 1-16,-25-25 0,0 25 15,50-50 16,0 0-15,-25 1-16,25 24 0,-25-25 16,0 0-16,24 0 0,-24 0 15,25 25 1,0 0 0,0 0-16,24 25 15,-24-25-15,25 0 0,-25 25 16,0-25-16,24 25 0</inkml:trace>
  <inkml:trace contextRef="#ctx0" brushRef="#br0" timeOffset="294169.7669">12601 5457 0,'0'0'0,"0"25"16,25 0-1,-25-1-15,0 1 16,0 0-16,0 25 0,0-26 15,24 1-15,-24 0 0,0 25 16,0-26 0</inkml:trace>
  <inkml:trace contextRef="#ctx0" brushRef="#br0" timeOffset="294802.1047">12799 5556 0,'0'0'0,"25"0"0,-25-25 16,25 25-16,-25-24 16,25-26-16,-1 25 15,-24 0-15,0 1 16,0-1-16,-24 25 16,-1 0-1,0 25-15,0-25 16,0 24-16,25 1 0,0 0 15,0 0-15,0 0 0,25-1 16,25 26 0,-25-25-16,-1-25 15,1 25-15,-25-1 0,25 1 0,-25 0 16,0 0 0,-25-25-16,0 25 0,1-25 15,24 24-15,-25-24 0,0 0 16,0 0-1,25-24 1,25 24-16,25-50 0,-26 25 16,26-24-1,-25 24-15,0 25 0,-1-25 0,-24 0 16,25 0-16,0 1 16,-25-1-16,0 0 15,-25 25 1,25 25-1,-25 0-15,25-1 16,0 1-16,0 0 16,25 0-1,0-25-15,0 25 16,-25-50 0,0 0-1,-25 0 1,25 0-16,-25 1 15,0-1-15,1 25 16,24-25 0,24 0-1,1 0-15</inkml:trace>
  <inkml:trace contextRef="#ctx0" brushRef="#br0" timeOffset="295013.478">13171 5333 0,'0'0'0,"0"-25"16,-25 25 15,25 25-15,25-25-1,-25 25-15,25-25 16,0 0 0,-25-25-1,0 0-15,-25 0 31,0 25-31,0 0 0</inkml:trace>
  <inkml:trace contextRef="#ctx0" brushRef="#br0" timeOffset="295382.789">13841 5457 0,'0'-25'16,"25"50"15,-25 0-15,0 24-16,0-24 15,0 0-15,0 0 16,0 0-16,0-1 0,25-48 31,24-1-15,-24 25-16,-25-25 0,25 25 15,0-25-15,-1 25 0</inkml:trace>
  <inkml:trace contextRef="#ctx0" brushRef="#br0" timeOffset="295659.074">13965 5308 0,'0'0'0,"0"-25"16,25 25 15,0 0-31,-1 0 0,1 0 16,0 0-16,0 0 0,0 0 15,-1 0-15,-24 25 16,25-25 0,-25 25-16,0 25 0,0-26 15,-25 1 1,25 0-16,0 25 0,0-26 15,0 1-15,25 0 0,-25 0 16,0 0-16,25-25 0,-25 24 0</inkml:trace>
  <inkml:trace contextRef="#ctx0" brushRef="#br0" timeOffset="295798.1013">14089 5507 0,'-25'0'0,"25"-25"15,50 25 1,-50-25-16,25 25 16,-1 0-16,26-25 0,-25 0 15,0 25-15,-1-24 0</inkml:trace>
  <inkml:trace contextRef="#ctx0" brushRef="#br0" timeOffset="296030.2317">14387 5333 0,'-50'25'15,"100"-50"-15,-75 25 0,0 0 16,0 25-1,25 0-15,0-1 16,0 1-16,25 0 16,0-25-1,0 0 1,-25-25-16,0 0 16,0 1-16,-25-1 15,0 0 1,0 25-16,25-25 0,0 0 31,25 25-31,-25-24 16,25 24-16</inkml:trace>
  <inkml:trace contextRef="#ctx0" brushRef="#br0" timeOffset="296223.5654">14536 5184 0,'0'25'0,"0"-50"0,0 50 62,24-25-46,1 0-16,0 0 15,-25-25 17,0 0-17,-25 25-15</inkml:trace>
  <inkml:trace contextRef="#ctx0" brushRef="#br0" timeOffset="297114.8272">15131 5407 0,'0'0'0,"0"-24"15,0-1 16,25 25-15,-1 0-16,26 25 16,-50-1-1,25 1-15,-25 25 16,0-25 0,-25-25-16,25 24 0,-25-24 0,0 25 15,50 0 16,0-25-15,0 0-16,24 25 0,-24-25 16,-25 25-16,25-25 0,0 0 15,-25 24-15,-50-24 16,25 0-16,-24 0 16,24 0-16,25-24 15,0-1-15,0-25 16,25 50-16,0-25 0</inkml:trace>
  <inkml:trace contextRef="#ctx0" brushRef="#br0" timeOffset="297622.3685">15528 5407 0,'-25'25'32,"25"0"-32,-25 0 0,25 0 15,0-1-15,0 1 0,0 0 16,0 0-16,25-25 0,-25 25 15,50-1-15,-26-24 16,1 0-16,0-24 16,-25-1-1,-25 0 1,0 25-16,25-25 0,-24 25 16,-1 0-16,0 0 15,50 0 1,-25-25-16,49 25 15,-24 0-15,0-24 16,25-1-16,-26 25 0,1-25 16,-25 0-16,25 25 15,-25-25 1,0 50 31,25-25-32,0 0-15,-25 25 16,24-25 0,-24 25-16,0 0 15,-24-25 1,24 24-16,24-24 16,1 0-1,25-24-15,-25-1 0,-25 0 16,24 25-16,-24-25 0,25 0 15</inkml:trace>
  <inkml:trace contextRef="#ctx0" brushRef="#br0" timeOffset="348149.1494">1612 12154 0,'0'0'0,"-25"0"0,1 0 16,-1 0-16,0 0 31,0 0 1,0 0-1,50 0 0,25-25-31,-25 25 16,-1 0-16,1 0 15,0 0-15,0 0 0,49-24 16,-49 24-16,0 0 0,0 0 16,24 0-16,-24 0 0,25 0 15,-25 0-15,-1 0 0,1 0 16,-50 0 31</inkml:trace>
  <inkml:trace contextRef="#ctx0" brushRef="#br0" timeOffset="348398.3148">1786 11931 0,'0'-25'0,"50"25"32,-26 25-32,1-25 15,0 0-15,0 0 0,0 50 16,24-26-16,-24-24 0,-25 25 16,25 0-16,-25 0 15,0 24-15,-25-24 0,25 0 16,-25 0-16,-24 25 0,24-50 15,0 24-15,0-24 16</inkml:trace>
  <inkml:trace contextRef="#ctx0" brushRef="#br0" timeOffset="349265.8456">2877 11931 0,'0'-25'15,"0"0"17,0 1-17,-24 24 16,-1 0-15,0 0-16,25 24 16,-25-24-16,25 25 0,-25 0 0,1 25 15,-1-26-15,25 1 16,0 0-16,-25 25 16,25-26-16,0 1 0,0 0 15,0 0-15,25 0 16,0 0-16,-1-25 0,1 0 15,-25 24-15,25-24 0,25 0 16,-26 0-16</inkml:trace>
  <inkml:trace contextRef="#ctx0" brushRef="#br0" timeOffset="349574.5193">3076 12055 0,'0'-25'0,"-25"25"16,25 25-16,-25-25 15,25 25-15,0 0 0,0-1 16,0 1-16,0 25 16,25-50-16,-25 25 0,25 0 15,0-25 1,-25-25 0,24 25-16,-24-25 15,0 0-15,0 0 16,0 0-16,0 1 15,-24 24-15,-1 0 32,74 0-1,1 0-15</inkml:trace>
  <inkml:trace contextRef="#ctx0" brushRef="#br0" timeOffset="349856.04">3398 12030 0,'-173'50'15,"371"-100"-15,-198 25 0,-25 50 0,75-50 0,-25 25 16,-25-24-16,-25 24 16,0 0-1,25 24-15,-25-24 16,0 25-16,1-25 16,24 25-16,0 0 15,0 0 1,24-25-16,1 24 0,0-24 15,0 0 1,0 25-16,-1-25 0,1 25 16,-25 0-1,-25 0-15,1-25 16,24 25-16,-25-25 0,0 0 16,0 24-16,25-48 31</inkml:trace>
  <inkml:trace contextRef="#ctx0" brushRef="#br0" timeOffset="350081.4992">3770 11782 0,'0'0'0,"0"25"31,0 0-31,0 0 15,0-1-15,0 1 0,0 0 16,0 0-16,0 0 16,0 24-16,0-24 0,0 0 15,0 0-15,0-1 0,0 1 16,0 0-16,-24 0 0</inkml:trace>
  <inkml:trace contextRef="#ctx0" brushRef="#br0" timeOffset="350204.1845">3646 12105 0,'-25'0'0,"50"0"0,-74 0 15,73 0 17</inkml:trace>
  <inkml:trace contextRef="#ctx0" brushRef="#br0" timeOffset="350879.059">3373 12055 0,'0'25'47,"0"0"-47,0-1 16,0 1-16,0 0 0,0 0 15,25 0-15,-25 24 0,0-24 16,0 0 0,0-50 15,0 0-31,0 1 0,25-1 16,-25 0-16,0 0 0,0 0 15,25-24-15,0 24 0,-1 0 16,1 25-1,0 0 1,-25 25 0,0 0-16,25-25 0,-25 24 0,0 26 15,0-25 1,0 0-16,0 0 16,0-1-16,0-48 46,25 24-46</inkml:trace>
  <inkml:trace contextRef="#ctx0" brushRef="#br0" timeOffset="351206.1155">3845 12030 0,'0'-25'16</inkml:trace>
  <inkml:trace contextRef="#ctx0" brushRef="#br0" timeOffset="351790.9337">3150 12129 0,'0'0'0,"-49"0"0,24 0 0,0 0 16,0 0-16,0 0 0,1 0 16,73 0 15,-24 0-31,0-24 0,24 24 0,1-25 16,0 0-16,74 0 0,-50 0 15,0 25-15,-24-24 0,24 24 16,1 0-16,-25 0 0,-26 0 15,-24 24 1,-74 1-16,24 0 0,-24-25 16,24 25-16,-24 0 0,-100 24 0,100-49 15,-1 25-15,1-25 0,24 25 16,1-25-16,-26 0 16,51 0-16,98 0 15,-49 0-15,24 0 16,1-25-16,24 0 0,1 0 15,49 1-15,-50-1 0,1 25 16,-26-25-16,1 25 0,-1 0 16,-24 0-16,-74 0 15,-1 50-15,-49-1 16,24-24-16,1 0 0,0 0 0,-1 0 16,-49 24-16,75-24 0,-1 0 15,25-25-15,25 25 0,25-25 16,25 0-1,-1 0-15,1 0 0,74-50 16,-50 25-16,1 25 0,-1-25 16,0 1-16,1-1 0,24-25 15</inkml:trace>
  <inkml:trace contextRef="#ctx0" brushRef="#br0" timeOffset="352254.1176">3026 12700 0,'0'0'0,"0"-25"16,0 0-1,0 1-15,-25-1 32,1 0-32,-1 25 15,-25 0 1,25 25-16,1-25 15,24 25-15,-25-1 0,-25 26 16,25-25-16,25 0 0,-24-1 16,24 1-16,-25 25 0,25-25 15,0-1-15,0 1 0,0 0 0,0 0 16,25 0-16,-25-1 0,24 1 16,-24 0-16,50-25 15,-25 0-15,0 0 16,-1 0-16,1 0 15,25-25-15,-25 0 0,-1 1 0</inkml:trace>
  <inkml:trace contextRef="#ctx0" brushRef="#br0" timeOffset="352542.3278">3200 12824 0,'0'0'0,"25"0"16,-50 0 15,25 25-31,-25-25 0,25 25 0,-25-25 16,0 49-16,25-24 15,0 0-15,0 24 16,25-24 0,0-25-16,0 0 15,0 0-15,-25-25 0,24 25 16,-24-24-16,25-26 0,-25 25 16,0 0-16,-25 1 15,1 24-15,-1 0 16,0 0-1,0 0-15,25 24 16,25-24 0,0 0-16,0 0 0,-1 0 15</inkml:trace>
  <inkml:trace contextRef="#ctx0" brushRef="#br0" timeOffset="352843.0516">3373 12824 0,'25'-25'15,"-50"50"-15,50-25 16,-25 25-1,0 0 1,0 24-16,0-24 16,25 0-1,-25 0-15,25-25 16,-25-25-16,25-25 16,-1 25-16,1 1 15,-25-1-15,25 0 0,0 0 16,0 25-1,-25 25 1,0 0-16,0 0 16,0 24-16,0-24 15,0 0-15,0 0 16,24-25-16,1 0 16,0-25-16,25 0 15</inkml:trace>
  <inkml:trace contextRef="#ctx0" brushRef="#br0" timeOffset="353122.0634">3969 12750 0,'0'-25'0,"-50"25"15,25-25 1,1 25-16,-1 0 16,25 25-16,-25 0 15,25-1 1,0 1-16,0 0 0,0 0 0,0 0 15,0-1 1,50-24-16,-26 25 16,26-25-16,-50 25 31,0 0-15,-25-25-16,0 25 15,1-25 1</inkml:trace>
  <inkml:trace contextRef="#ctx0" brushRef="#br0" timeOffset="353351.2768">4242 12526 0,'0'0'15,"0"-24"-15,0 48 31,0 1-31,0 0 16,0 25-16,0-26 0,0 26 16,0-25-16,0 0 0,0-1 15,0 26-15,0-25 0,0 0 16,0-1-16,0 1 16,0 0-16,-25-25 0,0 0 15</inkml:trace>
  <inkml:trace contextRef="#ctx0" brushRef="#br0" timeOffset="353520.0975">4068 12849 0,'0'0'0,"-25"0"0,0 0 15,50 0 17,0 0-32,0 0 0,24 0 15,1 0-15,0 0 0,-26 0 0,1-25 16,25 25-16,-1-25 0,-24 25 15,0 0-15,0 0 0,-25-25 16,25 25-16</inkml:trace>
  <inkml:trace contextRef="#ctx0" brushRef="#br0" timeOffset="353873.7619">4514 12774 0,'0'25'15,"0"0"16,0-50 32,0 0-63,25 25 16,-25-24-1,0-1-15,-25 25 31,1 0-31,-1 0 16,25 25-16,0 24 16,-25-49-16,25 25 0,-25 0 15,25 0-15,0-1 0,0 1 16,0 0-16,25-25 0,0 25 16,0-25-1,-1 0-15,1 0 0,0 0 16,25-25-16,-26 25 15,-24-25-15,25 25 0</inkml:trace>
  <inkml:trace contextRef="#ctx0" brushRef="#br0" timeOffset="354138.5836">4812 12477 0,'0'-25'15,"0"50"17,0 0-32,0-1 15,0 1-15,0 25 0,0-1 16,0-24-16,0 25 16,0-25-16,-25-1 0,25 26 15,0-25-15,0 0 0,0-1 0,0 1 16,0 0-1</inkml:trace>
  <inkml:trace contextRef="#ctx0" brushRef="#br0" timeOffset="354394.2977">5110 12427 0,'0'50'47,"0"-25"-47,0-1 0,0 1 0,0 0 16,0 0-16,0 49 0,0-49 16,-25 0-16,25 0 0,0-1 15,0 26-15,0-25 0,0 0 16,0-1-16,0 1 15,-25-25-15</inkml:trace>
  <inkml:trace contextRef="#ctx0" brushRef="#br0" timeOffset="354768.4954">5432 12799 0,'25'0'0,"-25"-25"15,0 1 1,0-1-16,0 0 16,-25 25-1,0 0 1,1 25 0,-1 0-16,25-1 0,-25-24 0,25 25 15,-25 0-15,25 0 16,25 0-1,0-25-15,0 0 16,-1-25-16,1 25 16,0-25-16,-25 0 0,25 25 15,-25 25 1,0 25 0,0-26-1,0 1-15,0 0 0,25-50 31,-1 0-15,-24 1-16</inkml:trace>
  <inkml:trace contextRef="#ctx0" brushRef="#br0" timeOffset="354954.2811">5755 12378 0,'0'0'0,"0"24"31,0 1-16,0 50 1,0-51-16,0 1 0,0 25 16,0-25-16,0 24 0,-25 26 15,25-51-15,0 26 0,0-25 16,-25 0-16,25-1 0,-25-24 16</inkml:trace>
  <inkml:trace contextRef="#ctx0" brushRef="#br0" timeOffset="355233.1227">5606 12700 0,'0'25'0,"-25"-25"15,50 0 1,49 0 0,-49-25-1,0 25-15,0 0 0,-1 0 16,1 0-16,25-25 0,-25 25 0,0 0 15,-25 25 1,0 0 0,0 0-16,-25-25 15,25 49-15,0-24 0,0 0 16,0 0-16,0-1 0,0 1 16,0-50-1,0 1 1</inkml:trace>
  <inkml:trace contextRef="#ctx0" brushRef="#br0" timeOffset="355374.2291">5879 12477 0,'0'25'0,"-25"-25"16,50 0 15</inkml:trace>
  <inkml:trace contextRef="#ctx0" brushRef="#br0" timeOffset="355902.6168">6176 12601 0,'0'0'0,"25"25"0,-25-1 15,0 26 1,-25-50-16,25 25 0,0 0 15,0-1-15,0 1 16,0 0-16,25 0 16,0-75-1,0 25-15,-25 1 16,0-1-16,0 0 0,0 0 16,-25 25-1,0 0-15,0 0 0,1 0 16,-1 0-1,25 25 1,25-25 0,-1 0-16,1-25 0,0 25 15,0-25-15,24 25 16,-24-24-16,0-1 0,0 25 16,0 25-1,-25-1 1,0 1-16,0 0 0,24 0 15,-24 0 1,0-1-16,0 1 0,25-50 31,-25 1-31,25 24 16,-25-25-16,50 0 0,-26 0 16,1 25-1,0 0 1,-25 25-16,0 25 15,0-26-15,-25-24 16,25 25-16,-25-25 16</inkml:trace>
  <inkml:trace contextRef="#ctx0" brushRef="#br0" timeOffset="356495.8556">3845 13692 0,'0'-25'15,"0"1"1,-25-1-16,0 25 16,0 0-1,1 0-15,-1 0 16,0 25-16,0 24 15,25-24-15,-25 0 0,25 0 16,0-1-16,0 26 16,0-25-16,25-25 15,0 0-15,0-25 16,0-25-16,-1 26 16,1-1-16,0-25 0,0 1 0,-25 24 15,25-25-15,-1 25 16,-24 1-16,25-1 0,-25 0 15,0 50 1,0 0 0,0-1-16,0 26 15,0-25-15,-25 0 0,25-1 0,0 1 16,0 0-16,0 25 0,0-26 16,0 1-16,0 0 15,25-50 1</inkml:trace>
  <inkml:trace contextRef="#ctx0" brushRef="#br0" timeOffset="356653.7658">4118 13618 0,'-100'99'15,"200"-198"-15,-100 124 0,0-1 16,0 1-16,0 0 16,0 0-16,0 24 0,0-24 15,0 0-15,0-99 47,0 49-47,0-25 16,0 25-16</inkml:trace>
  <inkml:trace contextRef="#ctx0" brushRef="#br0" timeOffset="356782.9404">4118 13494 0,'0'49'16,"0"-98"-16,0 74 31,24-1-16,1-24 1,0 0-16,0 0 0,0 0 16,49 0-16</inkml:trace>
  <inkml:trace contextRef="#ctx0" brushRef="#br0" timeOffset="357096.4462">4539 13568 0,'0'0'0,"-25"0"31,25-25-31,-24 25 15,-1 0 1,0 0-16,0 0 16,0 25-16,1-25 15,-1 50-15,0-50 0,0 25 16,25-1-16,0 1 16,0 0-16,25-25 15,0 0-15,0-25 16,-1 25-16,1-25 0,0 25 0,0-24 15,0 24-15,-1-25 0,1 25 16,-25 25 0,0-1-1,0 1-15,0 0 0,0 0 16,0 0-16,0-1 16,25-24-16,0 0 15,0 0-15</inkml:trace>
  <inkml:trace contextRef="#ctx0" brushRef="#br0" timeOffset="357719.2567">4936 13593 0,'0'0'0,"0"-25"0,0 0 0,0 1 16,-25-1-16,1 25 16,-1 0-16,0 0 15,0 0-15,0 0 16,0 25-16,1-1 0,-1-24 0,25 25 15,-25-25-15,25 25 16,0 0-16,25 0 16,0-25-1,-1 0-15,1 24 16,0-24-16,0 50 0,0-50 16,-25 25-16,0 0 0,0-1 15,0 1-15,0 0 0,0 0 16,-25 0-16,25-1 0,-25 1 15,25 0-15,-25-25 16,0 0-16,25-25 16,0-24-16,0 24 15,0 0-15,0 0 0,25-24 16,-25 24-16,25 0 0,-25 0 16,25-24-16,25-1 0,-26 25 15,1 0-15,0 1 0,25-1 0,-26 25 16,26-25-16,-25 0 0,0 25 15,-1 0-15,-24 25 16,0 0 0,0 0-16,0-1 15,-24 1-15,24 0 0,-25-25 16,25 25-16,0 0 0,0-50 31,25 0-15,-25 0-16,0 0 15,0 1-15,0-1 0,24 0 16,-24 0-16,0 0 0,0 1 16,25 24-16,0 0 31,-25 24-31,25-24 0,0 25 16,24-25-1,-49 25-15,25-25 0</inkml:trace>
  <inkml:trace contextRef="#ctx0" brushRef="#br0" timeOffset="358415.5053">5531 13469 0,'0'0'0,"25"0"16,-25-25-1,-25 25 1,25-25-16,-24 25 16,-1 0-16,0 25 15,0-25-15,0 25 0,1 25 16,24-26-16,-25-24 0,25 25 15,-25 0-15,25 0 0,0 0 16,25-25-16,24-25 16,-24 25-1,0-25-15,0 25 0,-25-25 16,49 0-16,-49 1 0,25 24 16,0-25-16,-25 50 31,0-1-31,0 1 15,-25-25-15,25 25 0,0 0 16,25-25 0,0-25-1,0 0-15,-25 0 0,24 1 16,1 24-16,-25-25 0,25 0 16,0 0-16,0 25 15,-1 0 1,-24 25-1,0 0-15,-24-25 0,24 25 16,-25-1-16,25 1 16,25-25-1,-25-25 1,24 25-16,26-49 0,-25 24 16,0 25-16,0-25 15,-25 50 16,0 0-15,0 0 0,0-1-16,24-24 15,1 0 1,-25-24-16,25 24 16,0 0-16,0 0 15,-1 0 16,1-25-15,0 0 0,0 0-16,0-24 15</inkml:trace>
  <inkml:trace contextRef="#ctx0" brushRef="#br0" timeOffset="370970.4197">6598 13841 0,'-25'0'31,"25"25"47,0 0-78,0-1 16,0 1-16,0 0 0,0 0 15,0 49-15,0-49 0,0 0 16,25 24-16,-25-24 0,0 50 15,0-26-15,0 1 16,0-25-16,0 24 0,0 1 0,0 49 16,0-74-16,0 25 0,0-1 15,0 1-15,0 24 0,0-24 16,0-1-16,0 1 0,0 0 16,0-1-16,25 50 0,-25-49 15,0 0-15,0-1 0,0 1 16,0 0-16,0 49 0,0-50 15,0 1-15,0 0 0,0-1 0,0 75 16,0-74-16,0-1 16,0 1-16,-25 0 0,25-1 15,0 50-15,0-74 0,0 25 0,0-25 16,0-1-16,0 26 0,0-25 16,0-50-1</inkml:trace>
  <inkml:trace contextRef="#ctx0" brushRef="#br0" timeOffset="371549.818">6573 13940 0,'0'0'0,"-25"0"47,25 25-32,0 0-15,-49 0 0,24-1 16,25 1-16,-50 0 15,50 0-15,-24 0 0,24-1 16,-25-24-16,25 25 0,0-50 16,25-24-1</inkml:trace>
  <inkml:trace contextRef="#ctx0" brushRef="#br0" timeOffset="371686.5816">6499 13965 0,'0'-25'0,"-75"149"16,150-223-16,-50 74 0,-1 25 15,-24 25-15,50 0 16,-25 0-16,0-25 16,24 24-16,-24 1 0,25 25 15,-1-25-15,-24-1 0,0 1 0,0 0 16</inkml:trace>
  <inkml:trace contextRef="#ctx0" brushRef="#br0" timeOffset="372341.8562">5110 15180 0,'0'-24'16,"0"-1"-1,25 25 1,-1 0 0,-24-25-16,25 25 0,0 0 15,0 0-15,0 0 0,-1 0 16,1 0-16,0 0 0,0 0 15,49 25-15,-49-25 0,25 25 16,-26-25-16,26 0 0,74 0 16,-74 0-16,24 0 0,1 0 15,-1 0-15,0 0 0,100 0 0,-75 0 16,-24 0-16,24 0 0,0 0 16,75 0-16,-75 0 0,0-25 15,0 25-15,-24 0 0,24 0 16,50 0-16,-75 0 0,1 0 15,-1 0-15,-24 0 0,49 0 16,-50 0-16,-24 0 0,25 0 16,-25 25-16,-1-25 0,26 0 15,-25 0-15,0 0 0,0 0 16</inkml:trace>
  <inkml:trace contextRef="#ctx0" brushRef="#br0" timeOffset="372594.9032">7863 14908 0,'25'0'31,"-25"24"-31,49-24 0,-24 0 16,0 0-16,50 50 0,-26-25 0,-24-25 15,25 25-15,-26-1 0,26 1 16,-25 25-16,0-25 0,-25-1 16,0 26-16,-25-25 0,-25 24 15,25-24-15,-24 0 0,24 0 16,-25 0-16,26-25 0,-51 25 16,50-25-16,0 0 0,1 0 15,-1-25-15</inkml:trace>
  <inkml:trace contextRef="#ctx0" brushRef="#br0" timeOffset="374096.6381">7665 14139 0,'-25'0'16,"25"24"-1,-25 1 1,25 0-1,0 0-15,-25-25 0,0 49 16,1-24-16,24 0 16,-25-25-16,25 25 0,-25 25 15,0-26-15,25 1 16,0 0-16,0-75 31</inkml:trace>
  <inkml:trace contextRef="#ctx0" brushRef="#br0" timeOffset="374282.9153">7441 14238 0,'25'-25'16,"0"25"0,0 25-16,0 0 15,-1-25 1,-24 24-16,50 1 0,-25 0 15,24 25-15,-24-25 0,0-25 16,-25 24-16,25-24 16,0 25-16</inkml:trace>
  <inkml:trace contextRef="#ctx0" brushRef="#br0" timeOffset="374927.0719">5730 14263 0,'-25'0'16,"0"0"0,0 24-16,25 1 0,0 0 15,-24-25-15,-1 50 16,25-25-16,0-1 0,-25-24 15,25 25-15,-25 0 0,25 0 16,-25-25-16,1 0 31,24-25-31</inkml:trace>
  <inkml:trace contextRef="#ctx0" brushRef="#br0" timeOffset="375054.2837">5531 14362 0,'-24'50'0,"48"-100"0,1 50 31,0 25-31,0-25 16,-25 25-16,49-1 0,-24 1 16,0-25-16,0 25 0,0 0 15,-1-25-15,26 49 0</inkml:trace>
  <inkml:trace contextRef="#ctx0" brushRef="#br0" timeOffset="375517.9866">5879 15701 0,'-25'0'16,"0"0"0,0 0-1,0 0-15,1 25 0,-1 0 16,25 0-16,-25 0 0,0-1 16,0 26-16,1-25 15,24 0-15,-25-1 0,0 1 16,25 0-16,0-50 15,0 0 1</inkml:trace>
  <inkml:trace contextRef="#ctx0" brushRef="#br0" timeOffset="375651.1802">5606 15776 0,'0'0'0,"0"-25"0,0 50 31,25 0-15,-1 24-16,1-49 15,0 25-15,0 0 0,0 0 16,24-1-16,-24-24 0,0 25 16</inkml:trace>
  <inkml:trace contextRef="#ctx0" brushRef="#br0" timeOffset="376113.9287">7714 15825 0,'0'-24'0,"-25"24"16,1 0-16,24 24 16,-25 1-16,0 0 15,25 0-15,-25 0 0,0-1 16,25 1-16,0 0 0,-24 0 16,24 0-16,-25-25 15,25-25 1</inkml:trace>
  <inkml:trace contextRef="#ctx0" brushRef="#br0" timeOffset="376230.9861">7516 15850 0,'0'75'31,"0"-150"-31,25 75 0,-1 25 0,1 0 16,-25 0 0,25-1-16,25 1 0,-26 0 15,26 0-15,-25-25 0,24 25 16,1-1-16</inkml:trace>
  <inkml:trace contextRef="#ctx0" brushRef="#br0" timeOffset="377486.6482">8235 15751 0,'-25'25'32,"25"0"-17,0-1-15,-24 1 16,24 25-16,0-25 15,-25-1-15,25 1 0,0 0 16,0 0-16,-25 0 0,25-1 16,0 1-16,0-50 31,0 1-31,25-1 0,-25-25 16,0 1-16,25 24 0,-25 0 15,24-25-15,-24 26 0,25-26 16,-25 25-16,0 0 15,0 50 1,25 0-16,-25 0 16,0 24-16,0-24 15,0 25-15,0-25 0,0-1 16,0 1-16,25 25 0,-25-25 16,0-1-16,0 1 0,-25-25 31</inkml:trace>
  <inkml:trace contextRef="#ctx0" brushRef="#br0" timeOffset="377611.4345">8161 16049 0,'49'24'0,"-98"-48"15,74 24 17,-1 0-32,1-25 15,0 25-15,0 0 16,24-25-16</inkml:trace>
  <inkml:trace contextRef="#ctx0" brushRef="#br0" timeOffset="377776.0658">8508 16024 0,'0'25'16,"0"-1"-1,-25 1-15,25 0 16,0 0-16,0 0 15,0-1-15,0 1 16</inkml:trace>
  <inkml:trace contextRef="#ctx0" brushRef="#br0" timeOffset="378613.9574">8954 15850 0,'0'-25'0,"-24"25"16,-1-24-1,0 24-15,0 0 16,0 24-16,1 1 16,-1 0-16,0 0 15,25 0-15,-25-1 0,25 1 16,0 0-16,0 0 15,25 0-15,25-1 16,-26-24-16,1 0 16,50 0-16,-51 0 0,1-24 0,0 24 15,0-25-15,0 0 0,-25 0 16,0 0-16,0 1 0,0-1 16,-25-25-1,25 25-15,-25 1 0,0-1 16,0 25-16,1-25 0</inkml:trace>
  <inkml:trace contextRef="#ctx0" brushRef="#br0" timeOffset="378801.9806">8930 15627 0,'0'-25'16,"-25"25"-1,25 25-15,0 25 16,-25-26-16,25 26 15,0-25-15,0 49 16,0-49-16,0 25 0,0-26 0,0 26 16,0-25-16,0 24 0,0-24 15,0 0-15,25-25 0</inkml:trace>
  <inkml:trace contextRef="#ctx0" brushRef="#br0" timeOffset="378958.9247">9277 16098 0,'0'0'0,"0"25"0,0 0 15,0 0-15,-25-1 0,0 1 0,25 0 16,0 0-16,0 0 16,-24-1-16</inkml:trace>
  <inkml:trace contextRef="#ctx0" brushRef="#br0" timeOffset="379846.7595">8086 14015 0,'-24'0'31,"24"49"0,-25-49-31,25 25 0,0 0 16,-25 0-16,25-1 0,-25 26 15,25-25-15,0 0 0,-25-1 16,25 1-16,0 0 0,0-50 31,25 0-15,-25 1-16,0-1 0,25-50 16,-25 51-16,0-1 0,25-25 15,-25 25-15,25 1 0,-25-1 16,0 0-16,0 50 31,0 0-31,24-1 0,-24 1 16,0 0-16,0 25 0,0-26 15,0 26-15,0-25 0,0 0 16,0-1-16,0 26 0,0-25 16,0 0-16,0 0 0,-24-25 15</inkml:trace>
  <inkml:trace contextRef="#ctx0" brushRef="#br0" timeOffset="379962.2284">7962 14312 0,'75'75'0,"-150"-150"0,100 75 15,0 0 1,-25-25 0,25 25-16,24 0 0,-24 0 15</inkml:trace>
  <inkml:trace contextRef="#ctx0" brushRef="#br0" timeOffset="380098.2064">8235 14287 0,'0'0'0,"25"0"16,-25 25-16,0 0 15,0 0-15,-25 0 16,25 0-16,0-1 16,-25 1-16,25 0 0</inkml:trace>
  <inkml:trace contextRef="#ctx0" brushRef="#br0" timeOffset="380470.1304">8607 14089 0,'0'-25'16,"-25"25"0,1 0-16,-1 0 15,0 25-15,25 0 16,-25 0-16,25-1 0,0 1 0,-25 0 16,25 25-16,0-26 15,25 1-15,-25 0 0,75-25 16,-51 0-16,1 0 15,0-25-15,0 25 0,24-49 16,-49 24-16,0 0 0,0 0 16,0 0-16,0-24 0,-24 24 15,-1 0-15,0 0 16,0 25-16,-24 0 0,24 0 16,0 0-16,0 0 15,25 25-15</inkml:trace>
  <inkml:trace contextRef="#ctx0" brushRef="#br0" timeOffset="380643.8678">8682 13915 0,'0'-24'16,"-25"24"-16,0 24 16,25 26-16,0-25 15,0 24-15,0-24 16,-25 25-16,25 24 0,0-49 15,0 25-15,0-26 0,0 1 16,0 25-16</inkml:trace>
  <inkml:trace contextRef="#ctx0" brushRef="#br0" timeOffset="380925.5993">8855 14312 0,'0'0'0,"0"25"15,25-25-15,0 25 16,0-25 0,-1 0-1,-24 25-15,0 0 16,0-1-1,-24-24-15,48 0 16,1-24-16,0 24 16,0-25-16,0 0 0,0-25 15</inkml:trace>
  <inkml:trace contextRef="#ctx0" brushRef="#br0" timeOffset="381642.5812">4812 14089 0,'0'-25'0,"-25"50"16,25 25 0,0-26-16,-25-24 0,25 50 15,0-25-15,-24 49 16,24-49-16,0 0 0,-25 0 16,25 24-16,0-24 0,0 0 0,0 0 15,0-50 1,0-25-1,25 26-15,-25-1 0,0 0 16,24-25-16,-24 25 0,25 1 16,-25-1-16,0 0 0,25 0 15,0 25-15,-25 25 16,25 0 0,-25 0-16,0-1 0,0 1 15,25 0-15,-25 25 0,0-25 16,0-1-16,0 1 0,24 0 15,-24 0-15,-49-25 16</inkml:trace>
  <inkml:trace contextRef="#ctx0" brushRef="#br0" timeOffset="381757.9349">4762 14436 0,'25'50'16,"-25"-124"-16,-25 98 15,75-48-15,-25-1 0,0 25 16,24 0-16,-49-25 0,25 25 15,0 0-15,0 0 16</inkml:trace>
  <inkml:trace contextRef="#ctx0" brushRef="#br0" timeOffset="381930.1587">5110 14436 0,'0'0'0,"0"25"47,0 0-47,-25 0 15,25 0 1,25-25-16,24-25 16,-24 25-16,0-50 15,0 25 1</inkml:trace>
  <inkml:trace contextRef="#ctx0" brushRef="#br0" timeOffset="382306.0226">5333 14139 0,'-25'0'15,"0"0"1,1 0-16,24 24 0,0 1 15,-25-25 1,25 25 0,0 0-1,25 0 1,-1-25 0,1 0-16,0 0 0,0 0 0,0-25 15,-1 0-15,-24 0 16,0 0-1,0 1-15,-24 24 16,24-25-16,-25 25 16,-25 0-16,25 0 15</inkml:trace>
  <inkml:trace contextRef="#ctx0" brushRef="#br0" timeOffset="382422.7742">5482 14039 0,'0'0'0,"25"25"31</inkml:trace>
  <inkml:trace contextRef="#ctx0" brushRef="#br0" timeOffset="383281.9139">4812 15701 0,'-25'25'16,"0"-25"-16,25 25 16,-24 0-16,-1 24 15,25-24-15,0 0 0,0 0 0,-25 0 16,25-1-16,0 26 0,0-25 15,0 0-15,25-50 32,-25 0-32,0 0 15,0-24-15,25-1 0,-25 25 0,24 0 16,-24-24-16,0 24 0,25 0 16,-25 0-16,25 25 0,-25 50 31,0-25-31,0 0 0,0-1 15,0 26-15,0 0 0,0-26 16,0 1-16,0 0 0,0 0 16</inkml:trace>
  <inkml:trace contextRef="#ctx0" brushRef="#br0" timeOffset="383382.3813">4738 15949 0,'0'0'0,"24"-24"31,1 24-31</inkml:trace>
  <inkml:trace contextRef="#ctx0" brushRef="#br0" timeOffset="383538.0418">4986 15949 0,'0'0'0,"0"-24"16</inkml:trace>
  <inkml:trace contextRef="#ctx0" brushRef="#br0" timeOffset="390682.2393">21282 3299 0,'0'25'16,"0"0"15,0-1-31,0 1 0,0 0 15,0 0-15,0 0 0,0 24 16,0-24-16,0 0 0,0 24 0,0 1 16,0 0-16,25 74 0,-25-75 15,0 26-15,0-1 0,0 1 16,0-1-16,0 124 16,-25-98-16,25-1 0,-24 0 0,24 0 15,0 100-15,0-125 0,0 25 16,0-24-16,0-1 0,0 1 15,0 49-15,0-50 0,0-24 16,0-26-16,24 1 0,-24 0 16,0 0-16,0-50 15,0 0-15,0-49 16</inkml:trace>
  <inkml:trace contextRef="#ctx0" brushRef="#br0" timeOffset="390980.6735">21332 3249 0,'0'0'15,"-25"0"1,0 25-16,1 0 0,-1 0 16,-25 0-16,-24 74 0,49-50 15,-25 1-15,26 0 0,-26-1 16,0 51-16,26-76 0,24 26 16,-25-25-16,25 0 0,0-1 15,0-48 1</inkml:trace>
  <inkml:trace contextRef="#ctx0" brushRef="#br0" timeOffset="391115.8223">21158 3349 0,'0'0'16,"25"0"-16,0 24 16,0-24-16,-25 25 0,74 25 0,-49-1 15,0-24-15,24 0 0,-24 25 16,0-26-16,25 51 0</inkml:trace>
  <inkml:trace contextRef="#ctx0" brushRef="#br0" timeOffset="391574.4282">19496 4663 0,'0'0'0,"25"0"31,0 0-15,0 0-16,25 0 15,-26 0-15,1 25 0,25-25 16,-25 0-16,24 0 0,50 0 16,-49 0-16,0 0 0,24 0 15,248-25 1,-222 25-16,24 0 0,-25-25 16,25 25-16,124 0 0,-124 0 15,0 0-15,25-24 0,-25 24 16,124 0-16,-149 0 0,25 0 0,-25 0 15,1 0-15,-1 0 0,74 0 16,-98 0-16,-26 0 0,26 0 16,-25 0-16,24 0 0,-49-25 15,0 25-15,-1 0 0,-24-25 16,-24 0 0</inkml:trace>
  <inkml:trace contextRef="#ctx0" brushRef="#br0" timeOffset="391770.3196">22721 4390 0,'0'0'0,"25"0"15,0 0 1,0 0-16,-1 25 0,1-25 16,0 25-16,0 0 0,24 24 0,-24-24 15,0 25-15,0-25 0,-25 24 16,0-24-16,0 49 0,0-49 0,-25 0 15,-25 0-15,26 0 0,-76 0 16,51-25-16</inkml:trace>
  <inkml:trace contextRef="#ctx0" brushRef="#br0" timeOffset="392254.5075">21853 3522 0,'25'0'16,"0"0"-1,-25 50 17,-25-25-32,25-1 15,-25 1-15,0 0 0,0 0 0,1 25 16,-1-50-16,25 24 0,-25-24 15,25 25-15,-25-25 0</inkml:trace>
  <inkml:trace contextRef="#ctx0" brushRef="#br0" timeOffset="392379.2424">21704 3621 0,'25'0'0,"0"0"31,0 25-31,-1-25 16,-24 25-16,25 0 0,25 0 15,-25-25-15,-1 25 0</inkml:trace>
  <inkml:trace contextRef="#ctx0" brushRef="#br0" timeOffset="392582.5553">22498 3522 0,'0'-25'0,"-25"50"31,0 0-31,25 0 0,-25 0 16,25-1-16,-24 1 0,-1 0 0,25 0 16,-25 0-16</inkml:trace>
  <inkml:trace contextRef="#ctx0" brushRef="#br0" timeOffset="392715.4921">22374 3572 0,'0'0'0,"0"25"15,25 24 1,-25-24 0,0 0-16,24 0 0,1 49 15</inkml:trace>
  <inkml:trace contextRef="#ctx0" brushRef="#br0" timeOffset="393005.3986">22101 4167 0,'-25'25'32,"-24"-25"-32,49 25 0,-25-25 0,0 25 15,25-1-15,-25 1 0,0 0 16,25 0-16,0 0 15</inkml:trace>
  <inkml:trace contextRef="#ctx0" brushRef="#br0" timeOffset="393146.6519">22002 4118 0,'-50'148'31,"100"-296"-31,-50 172 0,0 1 16,0 0-16,0 0 0,0 0 15,25-1-15,-25 1 0,49-25 0,-49 25 16,25-25-16,25 0 0</inkml:trace>
  <inkml:trace contextRef="#ctx0" brushRef="#br0" timeOffset="393297.5482">22572 4068 0,'-25'25'15,"1"0"1,24-1-16,-25-24 0,25 25 16,0 0-16,-25 0 0,0 0 0,25-1 15</inkml:trace>
  <inkml:trace contextRef="#ctx0" brushRef="#br0" timeOffset="393422.9173">22448 4167 0,'0'0'0,"0"25"16,25 25 0,0-26-16,0-24 15,-25 25-15,24 0 0</inkml:trace>
  <inkml:trace contextRef="#ctx0" brushRef="#br0" timeOffset="393817.7378">22027 4936 0,'0'-25'16,"-25"25"-1,0 0-15,25 25 16,-25 0-16,0 0 0,25 0 16,-24-1-16,24 1 0,-25-25 15,25 25 1</inkml:trace>
  <inkml:trace contextRef="#ctx0" brushRef="#br0" timeOffset="393933.7189">21853 4961 0,'-25'-25'47,"50"75"-47,-25-75 0,25 0 0,0 75 0,-1-25 0,1-1 16,0 1-16,0 0 15,24 0-15,-24 0 0,0-25 16,0 0-16</inkml:trace>
  <inkml:trace contextRef="#ctx0" brushRef="#br0" timeOffset="394105.463">22671 4887 0,'0'0'0,"-24"24"15,-26 1 1,0 0-16,50 0 0,-24 0 16,-1-1-16,0 1 15,25 0-15</inkml:trace>
  <inkml:trace contextRef="#ctx0" brushRef="#br0" timeOffset="394233.8539">22423 4911 0,'25'100'0,"-50"-200"0,25 125 16,25-25-16,-25 50 16,50-25-16,-25-1 15,-1-24-15,-24 25 0,25-25 16,-25 25-16,25 0 0</inkml:trace>
  <inkml:trace contextRef="#ctx0" brushRef="#br0" timeOffset="394405.2578">22175 5358 0,'-24'0'15,"24"25"-15,-25-1 0,0-24 16,25 25-16,-25 0 0,0-25 15,1 50-15,24-26 16,-25-24-16,25 25 16</inkml:trace>
  <inkml:trace contextRef="#ctx0" brushRef="#br0" timeOffset="394549.5611">22101 5358 0,'0'25'16,"-99"99"-16,198-273 0,-99 198 15,0-24-15,0 0 0,0 0 16,25 24-16,0-24 16,-1 0-16,1-25 15,0 0-15</inkml:trace>
  <inkml:trace contextRef="#ctx0" brushRef="#br0" timeOffset="394721.7548">22796 5383 0,'0'0'0,"-25"0"15,0 0-15,0 24 16,0 1-16,0 0 16,25 0-16,-24-25 0,-1 25 15</inkml:trace>
  <inkml:trace contextRef="#ctx0" brushRef="#br0" timeOffset="394849.1166">22547 5383 0,'50'124'0,"-100"-248"15,50 148-15,0 1 16,0 0-16,25-25 0,-25 25 16,25 0-16,0-25 0,24 49 0,-24-49 15</inkml:trace>
  <inkml:trace contextRef="#ctx0" brushRef="#br0" timeOffset="395233.793">20141 4936 0,'-24'25'15,"-1"0"-15,0 0 0,0-1 16,0 1-16,1 25 16,24-25-16,-25-1 0,25 1 15,-25 0-15</inkml:trace>
  <inkml:trace contextRef="#ctx0" brushRef="#br0" timeOffset="395361.9174">19918 5035 0,'0'100'15,"0"-200"-15,25 125 16,-25 0-16,25-25 16,0 25-16,-25 0 0,49-1 0,-24 1 15,25 0-15,-26-25 0,1 0 16,0 0-16</inkml:trace>
  <inkml:trace contextRef="#ctx0" brushRef="#br0" timeOffset="395533.9667">20687 4936 0,'0'0'0,"0"-25"0,-25 25 31,25 50-31,-25-25 0,1 0 15,-1 24-15,25-24 16,-25 0-16,0-25 16</inkml:trace>
  <inkml:trace contextRef="#ctx0" brushRef="#br0" timeOffset="395650.3126">20513 4961 0,'0'99'15,"0"-173"1,0 49-16,25 75 0,-25-26 15,50 1-15,-50 0 0,25 0 16,-1 0-16,1-1 0,0 26 16</inkml:trace>
  <inkml:trace contextRef="#ctx0" brushRef="#br0" timeOffset="395833.3628">20315 5631 0,'-25'0'0,"0"24"16,1-24-16,-1 25 15,-25 0-15,25-25 0,25 25 16,-24-25-16,-1 25 0,0-25 16</inkml:trace>
  <inkml:trace contextRef="#ctx0" brushRef="#br0" timeOffset="395962.1311">20141 5556 0,'-74'149'16,"148"-298"-16,-74 174 0,25 0 15,-25 0-15,0-1 0,25 1 16,0 0-16,0 0 0,-1 0 16,1-25-16,25 24 15</inkml:trace>
  <inkml:trace contextRef="#ctx0" brushRef="#br0" timeOffset="396133.3974">20935 5507 0,'0'0'0,"-25"24"0,1 1 15,-1-25-15,0 25 0,0 0 16,0 0-16,1-25 0,24 24 15,-25-24-15</inkml:trace>
  <inkml:trace contextRef="#ctx0" brushRef="#br0" timeOffset="396250.0257">20737 5482 0,'-50'124'16,"100"-248"-16,-50 173 0,25-49 15,-25 25-15,24 0 0,1 0 0,0-25 16,0 25-16,24-25 15</inkml:trace>
  <inkml:trace contextRef="#ctx0" brushRef="#br0" timeOffset="396618.4667">19943 3423 0,'-25'25'16,"25"24"-16,0-24 0,-25 0 16,25 0-16,0 0 15,0-1-15,0 26 0,0-25 16,-24-25-1</inkml:trace>
  <inkml:trace contextRef="#ctx0" brushRef="#br0" timeOffset="396759.9504">19819 3448 0,'25'149'16,"-50"-298"-16,50 149 16,0 25-16,-25-1 15,0 1-15,24-25 0,-24 25 16,25 0-16,0 0 0,0-1 15,0-24-15,-1 25 16</inkml:trace>
  <inkml:trace contextRef="#ctx0" brushRef="#br0" timeOffset="396926.3697">20464 3497 0,'0'-24'0,"0"48"0,-25-48 15,0 48-15,0-24 16,1 25-16,-1 0 0,0 25 16,25-26-1</inkml:trace>
  <inkml:trace contextRef="#ctx0" brushRef="#br0" timeOffset="397049.8877">20315 3473 0,'-50'148'0,"100"-296"0,-50 172 16,25 1-16,0 25 16,-1-25-16,1-25 0,-25 24 15,25 1-15,0 0 0</inkml:trace>
  <inkml:trace contextRef="#ctx0" brushRef="#br0" timeOffset="397258.9719">20067 4093 0,'0'0'0,"-25"25"16,0-25 0,1 24-16,24 1 0,-25 0 0,0 0 15,0-25-15,0 49 16,25-24-16,-24 0 0,24-50 31</inkml:trace>
  <inkml:trace contextRef="#ctx0" brushRef="#br0" timeOffset="397381.9012">19968 4043 0,'0'25'16,"-75"49"-16,150-173 0,-50 124 0,-25 0 15,0 24-15,24-24 0,-24 0 16,25 0-16,-25 0 0,25-1 15,0 1-15,0-25 0</inkml:trace>
  <inkml:trace contextRef="#ctx0" brushRef="#br0" timeOffset="397558.2771">20513 4018 0,'0'0'0,"0"25"15,-24-25 1,-1 25-16,25 0 0,-25 0 16,0-1-16,25 1 0,-25 0 15,1 0-15,24 0 0,-25-1 16</inkml:trace>
  <inkml:trace contextRef="#ctx0" brushRef="#br0" timeOffset="397686.1333">20340 4068 0,'0'25'16,"25"24"0,24-24-16,-24 0 15,0 0-15,0 0 0,-1-1 16,26 1-16</inkml:trace>
  <inkml:trace contextRef="#ctx0" brushRef="#br0" timeOffset="400765.2809">20414 6201 0,'-25'0'0,"1"0"16,24 25 0,0 0-16,-25 0 15,25-1 1,0 1-16,0 0 16,0 0-16,25 0 15,-1-25 1,51 0-16,-50 0 0,24-25 15,1 25-15,-1-50 0,26 50 0,24-49 16,-24 24-16,-26 0 0,1 0 16,-1 0-16,-24 25 0,50-24 15,-75-1-15,24 25 0,1 0 16,-25-25-16,0 50 62</inkml:trace>
  <inkml:trace contextRef="#ctx0" brushRef="#br0" timeOffset="401526.7653">10145 15379 0,'-25'0'0,"50"0"0,-50 50 0,1-50 16,-26 99-16,50-74 16,0-1-16,25 1 15,0-25-15,-1 0 0,1 0 16,25-49-16,-1 24 0,1-25 15,49-49-15,-49 24 0,24 1 16,-24 0-16,24-26 0,75-73 16</inkml:trace>
  <inkml:trace contextRef="#ctx0" brushRef="#br0" timeOffset="408855.7509">23316 2580 0,'0'-25'15,"0"0"1,-24 50 31,-1 0-32,0-1-15,0 1 16,-49 25-16,24-25 0,1 0 16,24 24-16,-25-24 0,-24 49 0,49-49 15,-25 0-15,26 0 0,-1 0 16,25-1-16,-50 1 0,25-25 16,25-25-1,0 1 1</inkml:trace>
  <inkml:trace contextRef="#ctx0" brushRef="#br0" timeOffset="409017.9986">22721 2729 0,'25'-25'15,"-50"50"-15,25-25 16,0 24-16,0 1 0,-25 0 16,25 0-16,0 49 0,0-49 15,0 0-15,25 0 0,-25-1 16,50 1-16,-1 25 0,-24-50 15,0 25-15,0-25 0,24 0 16,-24 0-16,25-25 0</inkml:trace>
  <inkml:trace contextRef="#ctx0" brushRef="#br0" timeOffset="410090.916">11261 14511 0,'0'0'0,"-24"0"0,24 25 15,0-50 1,0 0-16,24 25 15,-24-25-15,0 0 16,-24 25 0,24 25-1,-25-25-15,0 25 0,25 0 0,-25 0 16,-25 24-16,26-24 0,24 0 16,-25 0-16,0-1 0,-25 51 15,26-50-15,-26-1 0,25 26 16,0-25-16,-24 24 0,-1 1 15,25 0-15,-24-26 0,24 1 0,0 0 16,0 25-16,1-26 0,-1 1 16,25 0-16,0 0 15,0-50 17,0-25-32,25 26 15</inkml:trace>
  <inkml:trace contextRef="#ctx0" brushRef="#br0" timeOffset="410330.5418">10616 14932 0,'0'-24'16,"0"148"-16,0-224 0,-24 76 15,24-1-15,-25 25 16,0 0-16,25 49 16,-25-24-16,0 0 15,25 0-15,-24 24 0,-1-24 16,25 0-16,-25 0 0,25 24 0,-25-24 15,25 25-15,0-25 16,0-1-16,25 1 0,0-25 16,0 0-16,-1 0 15,1 0-15,0 0 0,49-25 16,-49 1-16,0 24 0,25-25 16,-26 0-16,26-25 0</inkml:trace>
  <inkml:trace contextRef="#ctx0" brushRef="#br0" timeOffset="411728.8376">21506 6821 0,'0'0'0,"0"-25"15,0 50 1,0 0 0,0 0-16,0 25 0,0-1 15,0-24-15,0 99 16,0-50-16,0-24 0,0 24 15,-25 1-15,25 98 0,-25-98 0,25-1 16,0 25-16,0-24 0,0 24 16,-25 50-16,25-50 0,0-49 15,0 24-15,0 1 0,0-26 16,0 26-16,0-51 0,0 1 16,0-50-1,0 1-15,0-1 0,0-25 16</inkml:trace>
  <inkml:trace contextRef="#ctx0" brushRef="#br0" timeOffset="411982.305">21506 6796 0,'0'0'0,"0"-24"15,-25 24-15,0 0 16,25 24-16,-25-24 16,0 25-16,-24 25 15,24-25-15,0 24 0,-24-24 16,24 25-16,0-25 0,-49 49 0,49-49 16,0 0-16,0-25 15,25 24-15,-25-24 0,25-24 16</inkml:trace>
  <inkml:trace contextRef="#ctx0" brushRef="#br0" timeOffset="412123.284">21431 6772 0,'50'-25'31,"-25"50"-31,-273 99 0,421-248 0,-98 148 0,-51 1 0,-24 0 16,25 0-16,25 25 0,-25-1 15,-1-24-15,1 25 16,-25-26-16,25 1 0,0 50 15,-25-51-15</inkml:trace>
  <inkml:trace contextRef="#ctx0" brushRef="#br0" timeOffset="412486.3228">19893 7863 0,'0'0'0,"-24"0"16,-1 0-16,0 0 15,75 25 1,-26-25-16,1 0 16,25 25-16,-25-25 0,24 0 15,75 0-15,-49 24 0,-1-24 16,0 0-16,26 0 0,73 0 15,-49 0-15,-24 25 0,24-25 0,0 0 16,0 0-16,99 0 16,-99 0-16,-25 0 0,25 0 15,-25 0-15,1 0 0,73-25 16,-98 25-16,-1 0 0,-24 0 16,-1-24-16,1-1 0,-25 25 0,-1-25 15,-24 0-15,-74 0 16</inkml:trace>
  <inkml:trace contextRef="#ctx0" brushRef="#br0" timeOffset="412670.702">22423 7689 0,'0'0'0,"50"0"0,-25 0 16,0 0-1,-1 25-15,1-25 0,25 50 16,-25-25-16,-1-1 0,1 1 0,0 25 15,0-1-15,-25 1 0,0-25 16,0 0-16,0 0 0,-25-1 16,-25 26-16,26-25 0,-26-25 15,0 0-15</inkml:trace>
  <inkml:trace contextRef="#ctx0" brushRef="#br0" timeOffset="412893.8294">22349 7094 0,'25'0'16,"-50"25"15,-25 0-31,26-25 0,24 25 0,-25-1 15,0-24-15,0 25 0,0 0 16</inkml:trace>
  <inkml:trace contextRef="#ctx0" brushRef="#br0" timeOffset="413030.2393">22225 7094 0,'-50'124'16,"100"-248"-16,-50 174 15,0-25-15,0-1 0,0 1 16,25 0-16,-25 0 0,0 0 16,0 24-16</inkml:trace>
  <inkml:trace contextRef="#ctx0" brushRef="#br0" timeOffset="413438.0932">20489 7342 0,'0'-25'16,"0"50"-16,0-74 0,-25 49 0,25-25 15,-25 25-15,0 0 16,0 25-16,1-25 0,24 24 16,-25 1-16,-25 25 0,25-50 15,25 25-15,-24-1 0,24-48 32,24-26-17,1 25-15,-25 0 16,25 25-16,-25-24 0,25 24 0,0 0 31,-25 24-31,24 1 16,-24 0-16,25 0 0,-25 0 15,25-1-15,0 51 16,0-50-16,-25-1 0</inkml:trace>
  <inkml:trace contextRef="#ctx0" brushRef="#br0" timeOffset="413690.7043">20389 8508 0,'0'0'0,"-24"0"15,-1 25-15,0 0 16,0-1-16,25 1 16,-25 0-16,-24 25 0,49-26 15,-25 1-15,0-25 0,25 25 16,-25-25-16</inkml:trace>
  <inkml:trace contextRef="#ctx0" brushRef="#br0" timeOffset="413824.0399">20166 8434 0,'50'24'32,"-149"125"-32,148-322 0,1 222 0,-25-24 0,-25 0 15,24 0-15,51 24 0,-50-49 16,24 25-16,-24 0 0,25-25 16</inkml:trace>
  <inkml:trace contextRef="#ctx0" brushRef="#br0" timeOffset="414049.4709">22126 8533 0,'0'0'16,"-25"25"-1,-25-1 1,1 1 0,24 0-16,-25 0 0,26 0 0,-1-25 15</inkml:trace>
  <inkml:trace contextRef="#ctx0" brushRef="#br0" timeOffset="414174.6588">21927 8508 0,'-99'124'16,"198"-223"-16,-99 74 0,25 75 0,-25-26 0,25 1 0,0 0 16,0 0-16,-1 0 0,1-25 15,-25 24-15,50-24 0</inkml:trace>
  <inkml:trace contextRef="#ctx0" brushRef="#br0" timeOffset="430646.4279">22597 3497 0,'0'-24'62,"0"-1"-15,0 0-16,-25 25-15,0 0 0,25-25-16,-24 25 15,-1 0-15,0 0 16,0 0-1,0 0 1,1 0-16,-1 0 16,0 0-1,0 25 1,25 0 0,-25-25-16,25 25 15,-24-25-15,24 24 16,-25-24-16,25 25 15,-25-25-15,25 25 0,0 0 16,0 0 0,0-1-1,0 1-15,0 0 16,0 0-16,0 0 16,0 0-1,0-1-15,25-24 16,-25 25-16,0 0 0,25-25 15,-25 25-15,24-25 16,1 25-16,-25-1 0,25-24 16,-25 25-16,25-25 0,0 0 15,-1 25-15,1-25 16,0 0 0,0 0-1,0 0-15,-25-25 16,24 25-1,1-25-15,0 25 16,-25-24-16,25 24 16,0-25-16,-25 0 15,24 25 1,-24-25-16,0 0 16,0 1-16,25-1 15,-25 0-15,0 0 16,0 0-1,0 0-15,0 1 16,0-1-16,0 0 16,-25 25-16,25-25 15,-24 0 1,24 1 0,-25 24-16,25-25 15,-25 25-15,0-25 16,0 25-1,1 0 1,-1 0 0,0 0-1,0 0 1,0 0 0,1 0-1,-1 0 1,25 25-1,-25-25-15,25 25 16,-25-25 0,25 24-1,-25-24-15,25 25 16,0 0 0,0 0-1,0 0 1,25-25 15,0 0-31</inkml:trace>
  <inkml:trace contextRef="#ctx0" brushRef="#br0" timeOffset="431526.9003">22547 4093 0,'0'-25'16,"0"0"-16,-24 25 47,24-25-32,-25 25 1,0 0 0,0 0-1,25 25-15,-25-25 16,25 25-16,-24 0 16,24 0-1,-25-25-15,25 24 16,0 1-16,-25 0 15,25 0 1,0 0-16,0-1 16,0 1-16,25 0 15,0 0-15,-1 0 16,1-1 0,0 1-16,0-25 15,0 25-15,-1-25 16,1 0-16,0 0 15,0 0-15,0-25 16,-1 25-16,-24-25 16,25 1-16,0-1 15,0 0 1,-25 0-16,25 0 0,-25 1 16,0-1-16,0 0 0,0 0 15,0 0-15,0 1 0,-25-1 16,25-25-16,-50 25 15,50 1-15,-25 24 16,1-25-16,-1 25 0,0 0 16</inkml:trace>
  <inkml:trace contextRef="#ctx0" brushRef="#br0" timeOffset="432266.1388">22126 4093 0,'-25'-25'31,"25"0"-15,-25 25-1,0 0 1,1-25 0,-1 25-1,0 0 1,0 0-16,0 25 0,1-25 15,24 25-15,-25 0 16,0-25-16,25 25 0,-25-25 16,25 24-16,-25-24 0,25 25 0,-24 0 15,24 0-15,0 0 16,0-1-16,0 1 0,0 0 16,0 0-1,24 0-15,-24-1 16,25-24-16,0 25 0,0-25 0,0 25 15,-1-25-15,1 25 0,0-25 16,0 0-16,24 0 16,-24-25-16,0 0 15,0 0 1,-25 1-16,0-1 16,0 0-16,0 0 0,0 0 15,0 1 1,0-1-16,0 0 15,-25 0 1,25 0-16,-25 1 0</inkml:trace>
  <inkml:trace contextRef="#ctx0" brushRef="#br0" timeOffset="432839.1397">21903 3473 0,'0'0'0,"-25"0"0,0 0 15,0-25 1,0 25 0,25-25-16,-24 25 15,-1 0-15,0 0 0,0 0 16,0 0-16,0 25 15,1 0-15,-1 24 16,0-24-16,25 0 16,-25 0-16,25-1 0,0 1 15,0 25-15,0-25 0,0 0 16,0-1-16,25 1 0,0 0 0,0 0 16,-25 0-16,24-25 0,1 24 15,0-24-15,50 25 0,-51-25 16,1 0-16,0 0 0,0-25 15,0 25-15,24-49 16,-24 24-16,-25 0 0,25 0 0,-25 1 16,0-1-16,0-25 0,0 25 15,-25 0-15,25 1 0,-25 24 16,0-25-16,25 0 0,-24 25 16</inkml:trace>
  <inkml:trace contextRef="#ctx0" brushRef="#br0" timeOffset="436183.1743">22920 3349 0,'0'-25'0,"0"50"78,-25-25-62,25 24-16,-25 1 15,25 0-15,-25 25 16,25-26-16,0 1 16,25 0-16,0-25 15,0 0 1,24 0-16,-24 0 16,-25-25-16,0 0 15,0 1-15,0-1 0,0 0 16,0 0-16,0 0 0,-25 1 15,0 24-15,1 0 16,-1 0 0</inkml:trace>
  <inkml:trace contextRef="#ctx0" brushRef="#br0" timeOffset="436553.7222">23168 3373 0,'0'0'0,"0"25"62,0 0-46,0 0-16,0 0 15,0-1 1,0 1-16,24-25 0,1 0 16,0 0-16,0 0 15,-25-25 1,25 1-16,-25-1 0,0 0 16,0 0-16,0 0 15,0 1-15,0-1 0,-25 0 16,0 25-1,0 0 1,25 25 0,25-25-1,0 0-15</inkml:trace>
  <inkml:trace contextRef="#ctx0" brushRef="#br0" timeOffset="436898.897">23440 3324 0,'0'0'0,"0"-25"32,0 50-1,0 0-31,0-1 16,0 1-1,0 0-15,25-25 16,-25 25-16,25-25 15,0 0-15,0 0 16,-1 0-16,1-25 16,-25 0-1,0 0-15,0 1 16,-25-1-16,25 0 0,-24 25 16,-1 0-16,25-25 15,-25 25-15,25 25 31,25 0-15,0-25-16,24 0 0</inkml:trace>
  <inkml:trace contextRef="#ctx0" brushRef="#br0" timeOffset="437137.5369">23738 3324 0,'0'-25'16,"0"50"15,0 0-15,25-1-16,0 1 15,-1-25 1,1 0-16,0 0 0,0 0 16,0 0-16,0-25 15,-25 1-15,0-1 16,0 0-16,-25 0 15,-25 0-15,0 25 0,1 0 16,-1 0-16</inkml:trace>
  <inkml:trace contextRef="#ctx0" brushRef="#br0" timeOffset="437942.2507">23044 4093 0,'0'0'0,"-25"0"78,25 25-78,0-1 15,0 1 1,0 0-16,0 0 16,25 0-1,-1-25-15,1 0 16,0 0-16,-25-25 16,0 0-16,0 0 15,0 0-15,0 1 16,-25 24-16,25-50 15,-25 25-15,1 25 16,-1 0 0,50 0-1,-1 0 1,-24 25-16</inkml:trace>
  <inkml:trace contextRef="#ctx0" brushRef="#br0" timeOffset="438269.5753">23316 4068 0,'0'0'0,"-24"25"63,24 0-63,0-1 15,0 1 1,24 0-1,1-25 1,0 0-16,0-25 16,-25 0-16,25 25 15,-25-24-15,0-1 16,-25 0-16,0 0 16,0 25-16,0 0 15,1 0 1,24 25-1,24-25 1,1 25-16</inkml:trace>
  <inkml:trace contextRef="#ctx0" brushRef="#br0" timeOffset="438583.7938">23564 4093 0,'25'-25'15,"-25"50"17,0 0-32,0-1 15,0 1 1,0 0-16,25-25 16,0 0-1,0 0-15,-1 0 16,-24-25-16,0 0 15,0 1-15,0-1 16,-24 0-16,-1 0 16,0 25-16,0-25 15,50 50 17</inkml:trace>
  <inkml:trace contextRef="#ctx0" brushRef="#br0" timeOffset="438772.9984">23961 4043 0,'0'-25'0,"25"25"16,-25 25-1,0 0 1,0 0-16,0 0 15,0 24-15,0-24 16,0 0-16,0 0 0</inkml:trace>
  <inkml:trace contextRef="#ctx0" brushRef="#br0" timeOffset="440418.4785">21903 2927 0,'-25'0'16,"0"25"-1,25 0-15,0-1 0,-25 1 16,25 0-16,-25 0 0,1 24 0,24-24 15,0 0-15,0 0 16,-25-25-16,25 25 0,0-1 16,-25-24-16,25 25 15</inkml:trace>
  <inkml:trace contextRef="#ctx0" brushRef="#br0" timeOffset="440586.8348">21580 3175 0,'0'0'0,"0"25"16,0 0-16,0-1 0,25-24 16,-25 25-16,49 0 0,-24-25 15,0 0-15,0 0 0,0 0 16,0 0-16,24-25 16,-24 25-16,-25-25 0,25 1 15</inkml:trace>
  <inkml:trace contextRef="#ctx0" brushRef="#br0" timeOffset="441021.0739">21903 2456 0,'0'0'0,"0"-25"16,-25 25 0,25 25-1,0-1 1,0 1-16,25 0 0,-25 0 15,0 0 1,24-1-16,-24 1 0,25 0 16,0-25-1,0 0-15,0-25 0,-25 0 16,24 1-16,-24-1 16,0 0-16,0 0 15,-24 25-15,-1-25 0,0 1 16,0 24-1,0 0-15,25 24 16</inkml:trace>
  <inkml:trace contextRef="#ctx0" brushRef="#br0" timeOffset="441315.4688">22151 2406 0,'0'0'0,"0"25"47,0 0-47,24-25 0,-24 24 0,0 1 16,25 0-16,-25 0 16,25-25-1,0-25 16,-25-25-31,0 26 16,0-1-16,0 0 16,-25 0-16,0 25 15,25-25 1</inkml:trace>
  <inkml:trace contextRef="#ctx0" brushRef="#br0" timeOffset="441515.7752">22399 2307 0,'24'0'0,"1"0"31,-25 25-31,25-25 16,-25 49-16,0-24 0,0 0 15,0 0-15,0-1 16</inkml:trace>
  <inkml:trace contextRef="#ctx0" brushRef="#br0" timeOffset="441834.5361">22671 2257 0,'0'0'0,"25"25"32,-25 0-17,0 0 1,0-1-16,0 1 16,0 0-16,25-25 0,-25 25 15,25-25-15,0 0 16,0 0-16,-1-25 15,1 0-15,-25 0 16,25-24-16,-25 24 16,0 0-16,0 0 15,-50 25-15,26-24 0,24-1 16,-25 25-16,0 0 0,0 25 16,25 24-16</inkml:trace>
  <inkml:trace contextRef="#ctx0" brushRef="#br0" timeOffset="442697.4442">22101 4415 0,'0'-25'0,"0"1"31,0 48 0,25 26-15,-25-25-16,25 0 0,-25-1 16,24 1-16,1 0 15,0 0-15,0 24 0,0-24 16,-1 0-16,76 25 0,-51-26 15,1 1-15,-1 25 0,26-25 16,-26 0-16,100-1 0,-99 1 0,24 0 16,-24-25-16,0 25 0,-1-25 15,50 25-15,-74-25 0,0 24 16,0-24-16,0 0 16</inkml:trace>
  <inkml:trace contextRef="#ctx0" brushRef="#br0" timeOffset="443069.7688">23639 4936 0,'25'0'16,"-50"25"31,25 0-47,-25 0 0,25-1 15,0 1-15,0 0 16,0 0-16,25 0 0,0-1 16,24-24-16,-24 0 0,0 0 15,0 0-15,-25-24 0,24-1 16,1-25-16,-25 25 15,0 1-15,0-1 0,-25-25 16,1 25-16,24 1 0,-25-1 16,0 25-16,25-25 0,-25 25 15,25 25 1</inkml:trace>
  <inkml:trace contextRef="#ctx0" brushRef="#br0" timeOffset="443393.061">24061 4911 0,'0'-24'15,"24"24"-15,-24 24 16,0 1-1,0 0-15,0 0 16,0 0-16,0-1 16,25 1-16,0-25 15,0 0-15,0 0 16,-25-25-16,24 25 0,-24-24 16,0-26-16,0 25 15,0 0-15,-24 1 0,24-1 16,-25 0-16,0 25 0</inkml:trace>
  <inkml:trace contextRef="#ctx0" brushRef="#br0" timeOffset="443626.5584">24457 4812 0,'25'0'0,"-25"25"15,0 0 1,0 0-16,0-1 16,0 26-1,0-25-15,0 0 16,0-1-16,0 1 0</inkml:trace>
  <inkml:trace contextRef="#ctx0" brushRef="#br0" timeOffset="443785.1971">24780 4787 0,'0'25'16,"0"0"-16,0 0 15,0 0-15,0 24 16,0-24-16,-25 0 0,25 0 0,0 24 16,0-24-16,0 25 0</inkml:trace>
  <inkml:trace contextRef="#ctx0" brushRef="#br0" timeOffset="450471.7252">22225 3820 0,'25'-25'16,"0"25"15,-25-25 0,24 25 16,-24 25 78,-24-25-94,24 25-15,-25-25-1,25 25 1,0-50 218,25 25-218,-25-25 62,0 50-15,-25-25-48,25 25 1,-25 0 0,25-1-1,-25-24-15,25 25 16,-25 0-16,1 0 15,24 0 1,-25-1-16,25 1 0,-25 0 16,25 0-1,0 0-15,-25-25 16,50-25 46,0 25-46,-25-25-16,0 0 0,0 0 16,25 25-16,-25-24 15,0-1-15,0 0 16,0 0 0,24 25-16,-24-25 0,0 1 15</inkml:trace>
  <inkml:trace contextRef="#ctx0" brushRef="#br0" timeOffset="450789.4091">22175 3845 0,'25'-25'15,"-50"50"32,75-100-47,-25 75 78,0 0-62,-1-24 0,1 24-1,-25 24 32,0 1-31,0 0-16,0 0 15,-25-25-15,25 25 0,0-1 16,0 1-16,0 0 16,-24 0-16</inkml:trace>
  <inkml:trace contextRef="#ctx0" brushRef="#br0" timeOffset="451025.7474">22051 4018 0,'0'25'31,"0"0"-15,-24-25-16,24 25 0,0 0 15,24-25 16,26 0-31,-25-25 16,0 25-16,-1-25 0,1 0 16</inkml:trace>
  <inkml:trace contextRef="#ctx0" brushRef="#br0" timeOffset="471189.4759">23068 3646 0,'-24'0'0,"-1"0"31,0 0-31,0 0 16</inkml:trace>
  <inkml:trace contextRef="#ctx0" brushRef="#br0" timeOffset="472950.6885">22796 3671 0,'0'25'93,"24"-25"-61,1 0-17,0 0 1,-50 0 93,0 0-93,50 0 249,0 0-233,-25-25-17,25 25 1,0 0-16,-1 0 16,1 0-1,0 0-15,0 0 16,0 0-1,-1 0 1,1 0 0,0 0-16,0 0 0,0 0 15,-1 0-15,1 0 16,0 0 0,0 0-1,0 0 1,-1 0-1,1 0-15,0 0 16,0 0-16,0 0 16,-1 0-16,26 0 15,-25 0 1,0 0-16,-1 0 0,1 0 16,0 0-16,0 0 0,0 0 0,-1 0 15,1 0-15,0 0 0,0 0 16,0 0-16,-1-25 0,1 25 15,0 0-15,25 0 16,-25 0-16,-25-25 0,24 25 0,1 0 16,0 0-16,0 0 0,0 0 15,-1-24-15,1 24 16,0 0-16,-25-25 0,25 25 16,0-25-1,-1 0-15,-24 0 16,0 1-1,0-1 1,0 0-16,0 0 16,0 0-16,-24 25 15,24-24-15,-25-1 0,0 0 16,0 0-16,0 0 16,1 1-16,-1 24 15,0-25-15,0 25 0,0-25 16,1 25-16,-26 0 0,0-25 15,25 25-15,1 0 0,-26 0 16,0 0-16,1-25 0,24 25 16,-25 0-16,26 0 0,-1-24 0,-50 24 15,26 0-15,24 0 0,0 0 16,-24 0-16,-1 0 0,0 0 16,26 0-16,-1 0 0,-25 0 15,25 0-15,-49 0 0,49 0 16,0 0-16,1 0 0,-1 0 15,-25 0-15,25 24 0,1-24 16,-1 0-16,25 25 16,-50-25-16,50 25 0,-25-25 15,25 25-15,-25 0 0,1-1 16,-1 1-16,25 0 0,-25 0 0,25 0 16,-25-1-16,25 26 0,0-25 15,-25-25-15,25 25 0,0-1 16,0 1-16,0 0 0,0 0 15,25-25 1,-25 25-16,25-1 0,0-24 0,-25 25 16,25-25-16,-1 0 0,1 25 15,25-25-15,-25 0 0,0 0 16,-1 0-16,1 0 0,50 0 16,-51 0-16</inkml:trace>
  <inkml:trace contextRef="#ctx0" brushRef="#br0" timeOffset="473913.555">22994 4465 0,'25'0'16,"-25"25"-1,0-1 16,25-24-31,-1 0 16,1 0-16,0 0 16,25 0-16,-26 0 15,1 0-15,0 0 0,0 0 16,49 25-16,-49-25 0,0 0 16,0 0-16,-1 0 0,51 0 15,-50 25-15,-1-25 0,1 0 0,0 0 16,0 0-16,24 0 0,-24 0 15,0 0-15,0 0 0,0 0 16,-1-25-16,26 25 0,-25-25 16,0 25-16,0-24 15,-1 24-15,1-25 0,0 25 16,-25-25-16,25 25 0,0 0 16,-1-25-16,1 25 0,0-25 15,0 1 1,0 24-16,-1-25 15,-24 0-15,25 25 0,-25-25 16,0 0-16,25 1 16,-25-1-16,0 0 15,0 0 1,0 0-16,0 1 16,-25-1-16,0-25 15,1 50-15,24-25 0,-25 1 16,-25-1-16,50 0 15,-25 25-15,1 0 16,24-25-16,-25 25 0,-25-25 16,25 25-16,1-24 0,-1 24 15,0 0-15,-50-25 0,51 0 0,-26 25 16,25 0-16,-24 0 0,-26-25 16,26 25-16,-1 0 15,0 0-15,1 0 0,-1 25 0,-49 0 16,49 0-16,1-1 0,-1-24 15,25 25-15,-49 0 0,49 0 0,0-25 16,1 25-16,-1-1 16,0-24-16,0 25 0,25 0 15</inkml:trace>
  <inkml:trace contextRef="#ctx0" brushRef="#br0" timeOffset="474736.8369">22547 3746 0,'0'0'0,"0"24"15,0 1 17,0 0-17,0 0 1,25 0-16,-25-1 0,0 1 0,0 0 16,0 0-16,0 24 15,0-24-15,0 0 0,0 0 16,0 0-16</inkml:trace>
  <inkml:trace contextRef="#ctx0" brushRef="#br0" timeOffset="474915.7641">22572 4142 0,'0'0'0,"0"-24"16,0-26-16,0 25 15,-25 25-15,25-25 0,0 1 16,0-26-16,0 25 15,-24 0-15,24 1 16,0-1-16,0 0 0,0 0 16,0 0-1</inkml:trace>
  <inkml:trace contextRef="#ctx0" brushRef="#br0" timeOffset="478146.785">22275 7541 0,'0'24'63,"0"1"-48,-25 0-15,25 0 16,0 24-16,-25-24 0,25 0 15,0 25-15,0-26 0,0 76 16,-25-76-16,25 26 0,0 0 0,0-25 16,0 24-16,0 26 15,0-51-15,-25 1 0,25 0 16,0 0-16,0 0 0,0-1 16,0 1-16,-24-25 0,-1 0 15,25 25 1,-25-25-16,0 0 15,0-25-15,25 0 16,0 1 0,0-1-16,0 50 31,0-1-31,0 1 16,25 0-1,-25 0-15,25-25 0,0 0 16,0 0-16,-1-25 15,-24 0-15,25 0 0,-25 1 16,25-26-16,-25 0 0</inkml:trace>
  <inkml:trace contextRef="#ctx0" brushRef="#br0" timeOffset="478380.6205">22250 7541 0,'-25'0'31,"0"24"-31,0-24 16,1 0-16,-1 25 15,0 0-15,0-25 0,25 25 16,-25-25-16,50 0 15</inkml:trace>
  <inkml:trace contextRef="#ctx0" brushRef="#br0" timeOffset="478493.5928">22275 7516 0,'49'25'31,"-24"-25"-15,-174-25-16,224 25 0,-1 49 0</inkml:trace>
  <inkml:trace contextRef="#ctx0" brushRef="#br0" timeOffset="479068.9783">22027 7417 0,'-25'0'15,"25"-25"1,-50 25-16,25 0 0,1 0 16,-26 0-1,0 25-15,1-25 0,24 0 16,-25 0-16,1 0 0,-1 0 15,-49 24-15,24-24 0,26 0 16,-1 0-16,-24 0 0,24 0 0,-74 0 16,75 0-16,-1 0 0,0 0 15,1 0-15,-26 0 0,51 0 16,-1 0-16,0 0 16,0 0-16,0 0 0,25-24 62,25 24-62,0 0 16,0-25-16,0 0 15,-1 25 1,-24-25-16,-24 25 31,-1 25-31,0-25 16,0 0-16,0 25 15,0-25-15,1 49 0,-1-49 16,25 25-16,0 0 0,25 0 16,-1 0-1,1-25-15,0 0 0,25 0 16,-25 0-16,24 0 0</inkml:trace>
  <inkml:trace contextRef="#ctx0" brushRef="#br0" timeOffset="484941.8364">21828 7615 0,'0'-25'63,"-25"25"-16,25 25-32,-24-25-15,24 25 16,-25-25-16,25 25 31,0-1-15,0 1-1,0 0 1,0 0 0,25-25-1,-1 0 1,1 0 0,0 0-16,0 0 31,0 0-16,-25-25-15,24 25 16,-24-25-16,0 0 16,25 25-16,-25-24 15,0-1 1,0 0 0,-25 0 15,1 25-16,-1 0-15,0 0 16,0 0 0,25 25-1,-25-25-15,1 25 32,24 0-32,0-1 31,0 1-31,0 0 31,24 0-15,1-25-16,0 0 15,0 0 1,0-25-16,-1 25 16,1-25-1,-25 0 1,0 1-1,0-1 1,-25 0 0,1 25-1,-1 0 1,0 25 0,0-25-1,25 25-15,-25-1 16,25 1-1,0 0 1,25-25 15,0 0-15,0 0-16,0 0 16,-1-25-1,-24 0-15,0 1 16,0-1-1,-24 25-15,-1-25 32,0 25-32,0 0 15,25 25-15,-25 0 16,1-1-16,24 1 16,0 0-1,24 0 1,1-25-1,0 0 1,0-25-16,-25 0 16,0 0-1,0 1 1,-25-1 0,0 25-16,0 0 15,1 0-15,24 25 16,-25-25-16,25 24 15,0 1 1,25 0 0,-1-25-1,26 0-15,-25 0 16,-25-25-16,25 0 16,-25 1-1,-25-1 1,0 25-1,0 0-15,0 0 16,1 0-16,-1 0 16,25 25-16,-25-1 15,25 1-15,0 0 16,25-25 0,24 0-1,-24 0-15,0-25 16,0 25-16,-25-25 0,25 25 15,-25-24-15,0-1 16,-25 25 0,0 0-16,0 0 0,0 0 15,-24 25-15,24-25 16,25 24 0,0 1-16,0 0 15,25-25 1,0 0-1,-1-25-15,-24 0 16,25 25 0,-50 0 15,1 0-15,48-24 187,1 24-172,-25 24 125,0-48-93,25 24 265,-25-25-313,0 0 32,0 0-15,25 25-32,-25-25 31,0 1-16,0-1 1,0 0 0,0 0-1,0 0-15,0 1 16,0-1 0,0 0-16,0 0 15,0 0 1,0 1-1,25-1 1,-25 0 0,24 25-16,-24-25 15,25 0 1,0 25-16,-25-24 0,25 24 16,-25-25-16,25 25 0,-25-25 15,24 25 1,-24-25-16,25 25 31,0 0 0,-25-25 79,-25 25-79,0-24-31</inkml:trace>
  <inkml:trace contextRef="#ctx0" brushRef="#br0" timeOffset="485113.3004">22002 6995 0,'-25'0'31,"75"50"-15,-75-100-16,25 50 15,25 25 1,-1-25-16,1 0 0,0 0 16,0 25-16,0-1 15,-1 1-15,-24 0 16,-24 25-16</inkml:trace>
  <inkml:trace contextRef="#ctx0" brushRef="#br0" timeOffset="489282.4321">22547 3522 0,'0'0'0,"0"-25"16,0 1 31,-24 24-47,-1 0 31,25-25-31,-25 25 16,0 0-1,0 0-15,1 0 16,-1 25-1,0-25-15,0 24 16,25 1-16,-25-25 16,25 25-16,-24 0 15,24 0-15,0-1 0,0 1 16,0 0-16,24 0 16,-24 0-16,25-25 0,-25 25 15,25-25-15,0 24 0,0 1 16,-1-25-16,1 0 15,0 0-15,0 0 0,0 0 16,-1-25-16,-24 1 0,25 24 16,0-25-16,-25 0 15,25 0-15,-25 0 16,0 0-16,0 1 16,-25-1-16,0 0 15,0 25-15,25-25 0,-24 25 16,-1-25-16,0 25 15,0 0 1,0 0-16,1 0 16,24 25-1,-25 25-15,25-25 16,0-1-16,0 1 16,0 0-1,0 0-15,25 0 16,-1-25-1,-24 25-15,25-25 0,0 0 0,0 0 16,0 0-16,-25-25 0,24 25 16,-24-25-16,25-25 15,-25 25-15,0 1 0,-25-26 16,1 50 0,24-25-16,-25 25 15,-25 0-15,25 0 16,1 0-16,-1 0 15,0 25-15,0 0 16,25 0-16,0-1 16,0 1-16,0 0 0,0 0 15,25-25-15,-25 25 0,25 0 16,0-25-16,-25 24 0,24-24 16,1 0-16,0 0 15,0 0-15,0 0 16,-25-24-16,24-26 15,-24 25-15,0 0 0,0 0 16,-24 1-16,24-1 0,-25 25 16,25-25-16,-25 25 0,0 0 15,0-25-15,1 25 0,-1 0 16,0 0-16,25 25 16,0 0-16,0 0 15,25-1-15,-25 1 16,25 0-1,-1-25 1,1 0-16,-25-25 16</inkml:trace>
  <inkml:trace contextRef="#ctx0" brushRef="#br0" timeOffset="491925.3158">22027 3125 0,'-25'0'78,"25"25"-62,0 0-1,0 0 1,0 0-1,0-1 1,0 1 0,25-25-1,-1 0 1,1 0 0,0 0 15,-25-25-31,0 1 15,25 24 1,-25-25 0,25 0-16,-25 0 31,0 0-15,0 1-1,-25 24-15,0 0 31,0 0 1,0 0-17,1 24 17,24 1-17,-25-25 1,25 25-16,0 0 15,0 0 1,0-1 0,0 1-1,0 0 1,25-25 0,-1 0-1,1 0 1,-25-25-16,25 25 15,0 0-15,-25-25 16,0 1 0,0-1-1,0 0 1,0 0 0,-25 0-1,0 25 16,0 0-15,25 25-16,-24-25 16,24 25-1,0 0 1,-25-25-16,25 25 16,0-1-16,0 1 15,0 0 1,25-25-16,-1 0 15,1 0-15,0 0 16,0 0-16,0 0 0,-1 0 16,1-25-16,-25 0 15,25 25-15,-25-49 16,0 24 0,-25 25-16,25-25 15,-25 25-15,1 0 16,-1 0-16,0 0 15,0 0 1,0 25 0,25 0-16,0 0 15,-24-25-15,24 24 0,0 1 16,24-25 0,1 25-1,0-25 1,0 0-16,-25-25 15,25 25-15,-25-25 16,0 1-16,24-1 16,-24 0-1,-24 25-15,24-25 16,-25 25-16,0 0 16,0 0-16,0 0 0,25 25 15,-24-25 1,24 25-16,0 0 15,0-1 1,24-24-16,1 25 16,0-25-16,0 0 15,0 0 1,-25-25-16,0 1 16,0-1-1,-25 0 1,0 25-1,0-25-15,0 25 16,1 0-16,24 25 16,0 0-1,0 0 1,24-25-16,1 0 16,0 0-1,0 0-15,0 0 16,-25-25-16,0 0 31,0 0-15,-25 25-16,0 0 0,0 0 31</inkml:trace>
  <inkml:trace contextRef="#ctx0" brushRef="#br0" timeOffset="492800.8866">22076 3324 0,'-25'0'156,"1"0"-109,-1 0-16,25 25 16,-25-25-31,0 0-1,25 24-15,-25-24 16,1 25-1,-1-25 17,25 25-17,-25 0 1,25 0 15,-25-25-15,25 24-16,0 1 31,0 0 0,0-50 63,0 0-63</inkml:trace>
  <inkml:trace contextRef="#ctx0" brushRef="#br0" timeOffset="493261.4058">21779 3448 0,'0'25'141,"0"-1"-125,0 1-16,-25 0 15,25 0 1,0 0 0,25-25 15,-1 0-16,-24-25-15,25 25 0,0 0 16,-25-25 0,25 25-16,0 0 31</inkml:trace>
  <inkml:trace contextRef="#ctx0" brushRef="#br0" timeOffset="505654.1576">18083 5184 0,'24'-25'0,"-24"1"16,25 24-16,25-25 0,-1 0 0,1 0 15,0 0-15,-1 1 16,26-1-16,49-25 0,-50 25 16,1 1-16,-1-1 0,-24 0 15,49-25-15,-50 25 0,-24 25 16,0-24-16,0 24 0,0-25 15,-50 25 1,-99 49 0,99-24-16</inkml:trace>
  <inkml:trace contextRef="#ctx0" brushRef="#br0" timeOffset="505917.1997">18182 5383 0,'0'0'0,"-25"0"0,50-25 31,24 25-31,-24-25 0,25 25 16,-1-25-16,1 0 0,49-24 16,-24 24-16,-1 0 0,-24 0 15,24 1-15,-24-1 0,49-25 16,-49 25-16,-26 1 0,1-1 15,0 0-15,0 0 0,-50 25 16,0 0 0,0 0-16,-24 0 0,24 0 15</inkml:trace>
  <inkml:trace contextRef="#ctx0" brushRef="#br0" timeOffset="506185.4137">18653 4539 0,'25'0'0,"-50"0"0,50-25 0,25 25 15,-1-24-15,1 24 0,-25-25 16,24 25-16,1 0 0,-1 0 16,26 25-16,-26 24 15,-24-49-15,25 25 0,-25 0 0,-25 0 16,24 24-16,-24-24 0,0 0 15,-49 24-15,24-24 0,-25 50 16,26-50-16,-26 24 0,25-24 16,-24 0-16,24 24 0,-25 1 15,25 0-15,25-26 0,-24 1 0,24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28:4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5482 5035 0,'25'0'47,"-25"25"109,0 0-140,0 0-1,0 0 1,0-1-16,0 1 16,0 0-1,0 0-15,0 0 0,0-1 16,0 1-16,0 0 0,0 0 15,0 0-15,0-1 16,0 1-16,0 0 16,0 0-16,0 0 0,0-1 15,0 1-15,0-50 78</inkml:trace>
  <inkml:trace contextRef="#ctx0" brushRef="#br0" timeOffset="1204.1911">5655 4936 0,'0'-25'0,"25"25"16,-25-24-16,0-1 31,0 0-31,0 0 31,0 0-31,-25 25 16,25-25-16,-24 25 0,24-24 15,-25 24-15,0-25 0,0 0 16,0 25 0,1-25-16,-1 25 15,0 0-15,0 0 16,0 0-1,1 25-15,-1-25 0,25 25 16,-25-25-16,0 0 0,25 25 0,-49-1 16,24 1-1,0 0-15,0 0 16,0 0-16,1 0 16,-1-1-16,25 1 0,-25 0 0,25 0 15,0 0-15,-25-25 0,25 24 16,-25 26-16,25-25 0,0 0 15,0-1-15,-24 1 16,24 25-16,0-25 0,0-1 16,-25 1-16,25 0 0,0 25 15,0-26-15,0 1 0,0 0 0,0 0 16,0 0-16,0 24 0,25-24 16,-25 0-16,0 0 15,0-1-15,24 1 16,-24 0-16,0 0 0,25 0 15,-25-1-15,25 1 0,-25 0 16,25-25-16,-25 25 0,25 0 16,-1 0-16,1-1 15,0 1-15,25 0 16,-26-25-16,-24 25 0,25-25 16,0 0-16,25 25 0,-50-1 0,24-24 15,1 0-15,0 0 0,-25 25 16,50-25-16,-26 0 0,1 0 15,0 0 1,0 0-16,0 0 0,-1 0 0,1 0 16,0 0-16,0 0 15,0-25-15,-1 25 0,-24-24 16,25 24-16,0-25 0,0 25 16,0-25-16,0 0 15,-1 0-15,1 1 0,0 24 16,0-25-16,-25 0 0,25 25 15,-1-50-15,1 50 0,-25-25 0,25 1 16,-25-1-16,0 0 16,25-25-16,-25 26 0,0-1 15,25 0-15,-25-25 16,0 26-16,0-1 0,24-25 16,-24 25-16,0-24 0,0 24 15,0 0-15,0 0 0,-24 1 16,24-51-16,-25 50 0,25 1 15,-25-1-15,25 0 0,0 0 16,-25-24-16,25 24 0,-25 0 0,1 0 16,-1 0-16,25 1 15,-25 24-15,0-25 0,0 0 16,1 25-16,-1-25 16,0 25-16,0-25 15</inkml:trace>
  <inkml:trace contextRef="#ctx0" brushRef="#br0" timeOffset="10251.2221">6796 5333 0,'-24'0'31,"48"0"78,1 0-93,0 0 0,0 0-16,25 0 0,-26 0 15,1 0-15,0 0 16,0 0-16,24-25 0,-24 25 16,0 0-16,0 0 46</inkml:trace>
  <inkml:trace contextRef="#ctx0" brushRef="#br0" timeOffset="10939.8625">7516 4887 0,'0'-25'0,"0"50"47,0-1-31,0 1-16,0 0 15,0 0-15,0 24 16,0-24-16,0 0 16,0 0-16,0 0 15,0 24-15,25-24 0,-25 25 16,0-26-16,0 1 0,24 99 15,-24-99-15,0 25 16,0-26-16,25 26 0,-25 0 0,0-26 16,25 1-1,-25 0-15,0-50 32,0 0-17,0 1-15,0-51 16,0 50-16,0 1 15,0-1-15,25-25 16,-25 25-16,25 25 0,-25-24 0,24 24 16,1-25-16,0 25 0,0-25 15,0 25 1,-1 0-16,1 25 16,-25 24-1,0-24-15,25 0 0,-25 0 16,0 0-16,0 24 0,0-24 15,25 0 1,-25 0-16,0-1 0,0 1 16,0-50 15,25 25-31</inkml:trace>
  <inkml:trace contextRef="#ctx0" brushRef="#br0" timeOffset="11555.3022">8136 5383 0,'0'24'31,"0"1"-15,-25-25-16,25 25 0,0 0 15,0 0-15,0-1 0,25 1 16,0 0-1,-25 0-15,25-25 16,-1 0 0,-24-25-16,25 25 0,-25-50 15,25 26-15,-25-26 16,0 25-16,-25 0 16,0 1-16,1 24 15,-1 0 1,50 0 15,-1 0-31,26 0 16,-25 0-16,0 0 0,-1 0 15,26 0-15,-25 0 0,24-25 16,1 0-16,-25 25 16,0 0-16,-1-25 0,1 25 15,-50 0 16,1 0-31,-1 25 16,0-25-16,0 25 16,25 0-1,25-1-15,0 1 16,0-25-16,24 25 16,-24 0-16,-25 0 15,25-25-15,-25 24 16,-25 1-1,0-25-15,0 0 16,1 0-16,-1 0 16,25-25-1,0 1 1,49-1-16</inkml:trace>
  <inkml:trace contextRef="#ctx0" brushRef="#br0" timeOffset="11788.2787">8905 5110 0,'0'25'47,"0"-1"-31,0 1-16,0 0 0,0 0 15,0 24-15,0-24 0,0 0 16,0 49-16,0-49 0,0 0 0,0 0 15,0 0-15,0 24 0,0-24 16,0 0-16,0 0 16,0-50-1</inkml:trace>
  <inkml:trace contextRef="#ctx0" brushRef="#br0" timeOffset="11937.519">8781 5432 0,'0'0'0,"25"0"32,-1 0-17,26-25-15,-25 25 16,24 0-16,-24-24 0</inkml:trace>
  <inkml:trace contextRef="#ctx0" brushRef="#br0" timeOffset="12148.1118">9302 5432 0,'0'0'0,"49"0"31,-24 0-16,0 0-15,25-25 0,-26 25 16,1 0-16,0 0 0,0 0 16,24-24-16</inkml:trace>
  <inkml:trace contextRef="#ctx0" brushRef="#br0" timeOffset="12636.97">10319 4961 0,'-25'0'16,"25"25"0,-25-25-1,25 25-15,0-1 16,-25 26-16,25-25 0,0 0 0,0-1 16,0 1-16,0 25 0,0 24 15,0-49-15,25 0 0,-25 24 16,0 1-16,25 24 15,-25-49-15,0 0 16</inkml:trace>
  <inkml:trace contextRef="#ctx0" brushRef="#br0" timeOffset="12986.3302">10120 5383 0,'0'0'0,"0"-25"0,50 25 47,-25 0-47,0 0 0,24-25 16,-24 25-16,49 0 0,-49 0 15,25 0-15,-25 0 0,-1 0 16,1 0-16,-25 25 16,0 0-16,-25-1 15,25 1-15,0 0 16,-24-25-16,24 25 15,24 0 1,1-25-16,25 0 16,-50-25-16,25 25 0,-25-25 15,0 0-15,0-24 0,0 24 16,0 0-16,-25 25 16,25-25-16,-25 0 0,0 25 15,0-24-15</inkml:trace>
  <inkml:trace contextRef="#ctx0" brushRef="#br0" timeOffset="13179.7337">10864 5383 0,'0'0'0,"25"0"31,-25-25-31,25 25 0,0 0 0,0 0 16,24-25-16,-24 25 0,0 0 15,24 0-15,-24 0 16,25 0-16,-50-25 0</inkml:trace>
  <inkml:trace contextRef="#ctx0" brushRef="#br0" timeOffset="13643.6595">11485 4911 0,'0'-24'0,"0"48"31,0 26-15,0-25-16,24 0 0,-24-1 16,0 26-16,0-25 0,0 49 15,0-49-15,0 25 0,0-26 16,0 26-16,0 0 0,0-26 16,0 1-16,0 0 15,25-50 16,0 0-31,-25 1 0,25-1 16,-25 0-16,25 0 0,24-24 16,-24 24-16,-25 0 15,25 25-15,0 0 16,-25 25 0,0 0-16,0-1 15,0 1-15,0 0 16,0 0-16,0 24 0,0-24 15,24-25-15,-24 25 0,25-25 16,0 0-16,0 0 16</inkml:trace>
  <inkml:trace contextRef="#ctx0" brushRef="#br0" timeOffset="14185.7363">12055 5259 0,'-25'0'16,"0"0"-1,25 24-15,0 1 16,0 0 0,25 0-16,0-25 15,0 25-15,24-25 16,-24-25-16,0 0 16,-25 0-16,0 0 15,0 1-15,-50-1 16,1 0-16,24 25 15,0 0-15,25-25 16,25 25 15,0 0-31,0 0 0,-1 0 16,26 0-16,-25 0 0,25 0 16,-1 0-16,1 0 0,-25 0 0,-1 0 15,1 0-15,25-25 0,-25 25 16,-25-24-1,-25 24 1,0 0-16,0 0 16,0 24-16,1 1 15,24 0 1,24 0-16,1-25 16,0 25-16,0-1 15,0-24-15,-1 25 0,1 0 16,-25 0-1,-25-25 1,1 25-16,-1-25 0,0 0 16,25-25-1,0 0-15,0 0 0,0 0 16,25 1-16</inkml:trace>
  <inkml:trace contextRef="#ctx0" brushRef="#br0" timeOffset="14391.5103">12799 4936 0,'25'0'0,"-50"0"0,50-25 0,-25 50 31,0 25-15,0-25-16,0-1 16,0 1-16,0 25 0,0-25 15,0 49-15,0-49 0,0 0 16,0-1-16,0 1 0,0 25 15,0-25-15,0-1 16</inkml:trace>
  <inkml:trace contextRef="#ctx0" brushRef="#br0" timeOffset="14533.523">12700 5209 0,'0'0'0,"-25"-25"0,75 25 47,-25 0-47,-1 0 0,26-25 16,-25 25-16,24 0 0,26 0 15</inkml:trace>
  <inkml:trace contextRef="#ctx0" brushRef="#br0" timeOffset="15179.3012">14188 5159 0,'0'0'0,"0"-24"0,0-1 32,0 0-17,-25 0-15,1 25 32,-1 25-17,0-25-15,0 25 0,0 0 16,25-1-16,-24 26 0,24-25 15,0 0-15,0-1 0,0 1 16,24 0-16,-24 0 0,50 0 16,-25-25-16,0 0 0,-1 24 15,76-24 1,-76-49-16,26 49 0</inkml:trace>
  <inkml:trace contextRef="#ctx0" brushRef="#br0" timeOffset="15475.8139">14461 5135 0,'0'0'0,"0"-25"15,-25 25-15,1 0 16,-1 0-16,25 25 16,0-1-16,0 1 15,0 0-15,0 0 16,0 0-16,25-1 0,-25 1 16,24-25-16,-24 25 0,25-25 15,0 0-15,0 0 16,-25-25-16,0 0 0,0 1 15,0-1 1,0 0-16,-25 0 0,0-24 16,0 24-16,25 0 0,-24 25 15,-1-25-15,0 25 0,25 25 32,25-25-17,0 0-15,-1 0 0,1 0 16,25 0-16</inkml:trace>
  <inkml:trace contextRef="#ctx0" brushRef="#br0" timeOffset="15952.7291">14635 5085 0,'0'0'0,"25"0"0,-25 50 47,-25-26-31,25 26-16,0-25 15,25 0-15,-1-1 16,1-24-1,-25-24 1,25-1-16,0 0 16,-25 0-16,25 0 0,-1 1 15,1-1-15,-25 50 32,0-1-17,0 1-15,0 0 16,0 0-16,0 0 0,0-1 15,25-24 1,0 0 0,-25-24-16,25-1 15,-1 25-15,-24-25 0,25 0 16,0 0-16,-25 1 16,25 24-16,-25-25 15,0 50 1,0 24-1,0-24-15,-25 0 16,25 0-16,0-1 16,25-24-1,0 0-15,-25-24 16,24 24-16,-24-25 0,25 25 16,-25-25-16,25 0 0</inkml:trace>
  <inkml:trace contextRef="#ctx0" brushRef="#br0" timeOffset="16687.0328">15156 5110 0,'0'25'47,"0"24"-32,0-24-15,0 0 16,0 0 0,0-1-16,24-24 15,1 0-15,0-24 16,0-1-1,0 0-15,-1 0 16,-24 0-16,25 1 16,-50 48 15,25 1-15,0 0-1,0 0-15,0 0 16,25-25-1,0 0-15,0 0 16,0 0-16,-25-25 0,25 25 16,-1-25-16,1 0 15,0 0 1,-25 50 15,0 0-15,25-25 31,0 0-47,-1-25 15,1 0 1,-25 50 31,-25-25-47,25 25 0,0 0 31,25-25-31,-25-25 16,25 25-1,0-25-15,0 25 16,-25-25-16,0 50 47,0 0-32,24 0 1,-24-50 31,0 0-31</inkml:trace>
  <inkml:trace contextRef="#ctx0" brushRef="#br0" timeOffset="16850.6858">15677 5011 0,'0'0'0,"-25"0"16,25-25-16,-25 25 16,25-25-16,0 50 47,25-25-32,0 0 1</inkml:trace>
  <inkml:trace contextRef="#ctx0" brushRef="#br0" timeOffset="17081.5249">15974 5060 0,'0'25'15,"-25"-25"16,1 0-31,-1 0 16,0 25 0,25 24-1,-25-49-15,25 25 0,0 0 16,50-25-16,-50 25 16,25-25-16,-1 0 0,1 0 15</inkml:trace>
  <inkml:trace contextRef="#ctx0" brushRef="#br0" timeOffset="17559.4907">16272 5159 0,'0'0'0,"0"-24"0,-25-1 15,0 25 1,0 0 0,1 0-16,-1 25 15,0-25-15,25 24 16,25-24-1,-25 25-15,25-25 16,24 0-16,-24 0 16,0 0-1,0 0-15,-25 25 32,0 0-17,24-25 16,26 0-31,-50-25 16,25 25-16,0-25 0,0 0 16,-1-24-16,1 24 15,0 0-15,-25 0 16,25-24-16,-25 24 0,25 0 16,-25 0-16,0 50 31,-25-25-31,25 50 15,-25-25-15,25-1 16,0 26-16,0-25 0,0 24 0,0-24 16,0 0-16,0 0 0,0 0 15,0-1-15,25 1 0,-25 0 16</inkml:trace>
  <inkml:trace contextRef="#ctx0" brushRef="#br0" timeOffset="17827.0771">16470 5135 0,'0'0'0,"0"-25"16,25 25 15,25 0-31,-1 0 16,-24 0-16,0 0 0,0 0 15,0 0-15,24 0 0,-24 0 16,0 0-16,-25 25 47,0-1-32,0 1 1</inkml:trace>
  <inkml:trace contextRef="#ctx0" brushRef="#br0" timeOffset="17987.5059">16743 4911 0,'-25'0'16,"50"0"15,-25 25-31,25-25 0,0 25 16,0-25-16,-1 0 0,1 25 15</inkml:trace>
  <inkml:trace contextRef="#ctx0" brushRef="#br0" timeOffset="18481.2842">17041 5110 0,'0'0'0,"0"25"15,-25-25 1,0 24-16,0-24 31,50 0-15,0-24-16,25 24 15,-26-25-15,-24 0 16,0 0-16,0 0 16,-24 25-16,-1 0 15,-25-24-15,25 24 16,1 0-16,-1 0 16,25 24-1,49-24 1,-24 0-16,0 0 15,0 25-15,0-25 0,24 0 16,-24 0-16,0 0 0,0 0 16,-25 25 15,0 0-15,24-25 15,1 0-31,25 0 15,-25 0-15,-1 0 16,1 0-16,0 0 0,0 0 0,0 0 31,-1 0 1,-24 25-17,25-25-15,0 0 0,0 0 16,49 0-16</inkml:trace>
  <inkml:trace contextRef="#ctx0" brushRef="#br0" timeOffset="117478.9293">5581 7169 0,'0'0'0,"-25"0"15,25-25-15,-25 25 16,25-25-16,0 0 15,0 0 1,25 25-16,0-24 0,-25-1 16,25 25-16,-25-25 0,25 25 15,-1-25-15,1 25 16,0 0 0,0 50-16,0-25 0,-25-1 15,24 1-15,-24 0 0,0 25 16,25-1-16,-25 1 0,0-25 15,0-1-15,-25 26 0,1 0 16,24-26-16,-50 1 0,25 0 16,0-25-16,1 25 15,-1-25-15,0 0 0,0 0 16,25-25-16,-25 0 0,25 0 16,0 1-1,25 24 1,0 0-16,0 0 15,0 0-15,-1 0 0,1 24 16,0-24-16,25 25 16,-26 0-16,1-25 15,0 0-15,0 25 0,0-25 16,0 0 0,-25-25-1,24 25-15,-24-25 0,25 0 16,-25-24-16</inkml:trace>
  <inkml:trace contextRef="#ctx0" brushRef="#br0" timeOffset="118016.9618">5978 6772 0,'0'0'0,"-25"-25"15,0-25-15,25 25 16,-24 1-16,-1-1 0,25 0 16,-50 25-16,25-25 15,0 25-15,1 0 0,-1 0 0,-50 0 16,51 25-16,-1-25 16,-25 25-16,25 0 0,1-25 0,-51 49 15,50-24-15,1-25 0,-1 25 16,-25 0-16,25-1 0,-24 51 15,24-50-15,0 0 0,0 24 16,1-24-16,-1 74 0,0-49 16,25-25-16,0 24 0,-25 1 15,25-1-15,0 51 0,0-76 0,50 26 16,-50 0-16,25-26 0,24 51 16,-24-26-16,25-24 0,-26 25 15,26-25-15,0-1 0,24 26 16,-24-25-16,24-25 0,-24 25 15,-1-25-15,75 0 0,-74 0 16,24-25-16,-24 0 0,24 0 16,-24 0-16,49-49 0,-74 49 15,0-24-15,0-1 0,-1 0 16,1-49-16,-25 25 0,0 24 16,0-24-16,-25 24 0,25-24 0,-49-25 15,-1 49-15,25 25 0,1 0 16,-1 1-16,-50-26 0,51 50 15,-1-25-15,0 25 16,0 0-16,0-25 0,1 25 16</inkml:trace>
  <inkml:trace contextRef="#ctx0" brushRef="#br0" timeOffset="118736.0571">7193 7268 0,'-24'0'16,"48"0"31,1 0-47,0 0 16,0 0-16,49 0 15,-49 0-15,0 0 0,24 0 16,-24 0-16,50-25 0,-51 25 15</inkml:trace>
  <inkml:trace contextRef="#ctx0" brushRef="#br0" timeOffset="119019.1979">8037 6821 0,'0'0'0,"0"-25"15,0 50 1,0 25-16,0-25 16,0 24-16,0-24 15,0 50-15,0-51 16,0 26-16,0 0 0,0-26 0,0 51 15,0-50-15,0 24 0,0-24 16,0 0-16,25 0 16</inkml:trace>
  <inkml:trace contextRef="#ctx0" brushRef="#br0" timeOffset="119653.3279">8310 7069 0,'0'0'0,"-25"25"31,25 0-31,0 0 16,0 0-16,0-1 0,0 1 15,0 0-15,25 0 0,-1 0 16,1-25-16,0 0 0,25 24 16,-1-24-16,-24 0 0,0 0 15,0-24-15,-1 24 0,26-50 16,-50 25-16,0 0 0,0 1 15,0-1-15,-50 0 0,26 0 16,-1 25-16,0 0 0,0 0 16,-24 0-16,49 25 0,-25 0 15,50 0 1,-1-25-16,26 0 16,-25 0-16,24 0 0,26 0 15,-26 0-15,1-25 0,0 25 16,-1-25-16,-24 0 0,25 0 0,-50 1 15,0-1-15,0 0 16,-25 0 0,0 25-16,0 0 0,0 0 15,1 0-15,-1 25 0,0-25 0,0 25 16,25 0-16,0-1 16,0 1-16,0 0 15,50-25-15,-25 0 16,24 0-16,-24 0 0,0 0 15,-25 25-15,25-25 0,-1 0 16,-24 25-16,0-1 0,0 1 0,25 0 16,-25 0-16,0 49 15,0-24-15,0-25 0,0 24 16,0 1-16,0 24 0,0-49 16,0 0-16,0 0 0,0-1 0,0 1 15,-25-25-15,25-25 16,0 1-1,0-1-15,0-25 0,0 25 16,0-24-16,50 24 0,-25-74 16,0 49-16,0 25 0</inkml:trace>
  <inkml:trace contextRef="#ctx0" brushRef="#br0" timeOffset="119802.5041">9178 7144 0,'0'0'16,"25"-25"-16,-25 0 0,24 25 16,-24-25-16,25 25 0,-25-24 0,0 48 31,0 26-31,0-25 15,0 0-15,25-1 0,-25 26 16,0-25-16,0 0 16,25-25-16,-25 24 0,0-48 31</inkml:trace>
  <inkml:trace contextRef="#ctx0" brushRef="#br0" timeOffset="119926.9776">9227 6921 0,'0'0'0,"-24"-25"0,-1 25 16,50 25 15,24-25-31,-24 0 16</inkml:trace>
  <inkml:trace contextRef="#ctx0" brushRef="#br0" timeOffset="120167.4647">9847 6995 0,'0'-25'15,"-24"25"1,-1 0 0,0 0-1,25 25-15,-25 0 16,0-25-16,25 25 0,-24-1 15,-1 1-15,25 0 0,-25 0 16,25 0-16,0-1 16,50 1-16,-26-25 0,26 0 15,-25 0-15,0 0 0</inkml:trace>
  <inkml:trace contextRef="#ctx0" brushRef="#br0" timeOffset="120474.5385">10220 7045 0,'0'0'0,"24"-25"16,-24 0-16,0 0 0,0 0 15,-24 25-15,-1 0 16,0 0-16,0 25 16,0-25-16,1 50 0,24-25 15,-25-25-15,0 49 0,25-24 16,-25-25-16,25 25 0,25 0 16,25-25-16,-26 0 15,1 0-15,0-25 0,0 25 16,0-25-16,-1 0 0,1 0 15,-25 1 1,0 48 0,0 1-1,0 0-15,0 0 0,0 0 16,50-1-16,-50 1 16,25-25-16,-1 0 0,1 0 15,0 0-15,0-49 0,0 24 16,-1 0-16</inkml:trace>
  <inkml:trace contextRef="#ctx0" brushRef="#br0" timeOffset="120651.9387">10592 6722 0,'0'0'0,"24"-25"0,-24 0 15,0 1-15,0-1 0,0 0 16,0 50 0,0 0-16,0 24 15,-24-24-15,24 0 0,-25 24 16,25 1-16,0 49 0,0-49 15,0-25-15,0 24 0,0-24 16,0 50-16,25-75 0,-25 24 16,24-24-16</inkml:trace>
  <inkml:trace contextRef="#ctx0" brushRef="#br0" timeOffset="121631.2259">11956 7020 0,'0'0'0,"25"0"0,-25-25 0,0 0 16,0 0-16,0 1 15,-25 24-15,0-25 16,-25 0-16,26 25 16,-1-25-16,0 25 0,-25 50 15,26-50-15,-1 25 0,0-1 16,25 1-16,-25 0 0,0 25 16,25-26-16,0 1 0,25 0 15,25-25-15,-25 0 16,-1 0-16,1 0 0,0-25 15,0 0-15,24 1 0,-49-1 16,25 0-16,0 0 0,-25 0 16,-25 50-1,25 25 1,-25-1-16,25-24 16,0 0-16,25 0 15,0-25-15,25 25 0,-26-25 16,1 0-16,0 0 0,0 0 15,49-25-15,-49 0 0,0 0 16,0 0-16,0 25 0,-1-24 16,1-26-16,0 50 0,0-25 15,0 0-15,-1 1 16,1-1-16,-25 0 16,0 0-1,-25 25-15,1 0 16,-1 0-16,0 0 15,0 0-15,0 0 0,1 0 16,-1 25-16,25 0 0,-25 0 16,0-1-16,25 26 15,0 24-15,25-24 16,0-25-16,0-25 16,-1 0-16,26 0 15,-25-25-15,0 0 0,-1 25 0,-24-49 16,25 24-16,25-50 0,-50 26 15,25-1-15,-25 25 16,24-24-16,-24-1 0,0-24 0,25 49 16,-25 0-16,0 0 15,0 50 1,-25-25-16,25 50 0,0-26 16,-24 26-16,-1 0 0,25-26 15,0 26-15,0-25 0,0 49 16,0-49-16,25 25 0,-25-25 15,24-1-15,-24 1 0,75-25 0,-75 25 16</inkml:trace>
  <inkml:trace contextRef="#ctx0" brushRef="#br0" timeOffset="122297.9951">13072 6846 0,'0'0'0,"-25"-25"15,0 25-15,25-25 0,-24 25 16,-1 0 0,0 0-16,0 25 0,-24 25 15,49-25 1,-25 0-16,0-1 0,25 1 0,-25 0 16,25 0-16,0 0 15,0-1-15,0 1 0,75-25 16,-51 0-16,1 0 15,0-25-15,0 25 0,24-74 16,-24 49-16,0 0 0,-25 1 16,25-1-16,0-25 15,-25 0-15,0 26 16,0-1-16,24-25 16,-24 25-16,25 1 0,0-1 15,-25 0 16,-25 50-15,25 24 0,0-24-16,-25 0 15,25 0-15,0 24 0,0 1 16,0-25-16,0 25 0,0-26 16,0 1-16,25 25 0,-25-25 15,25-1-15,0-24 16,0-24-1,-25-1-15,25-25 16,-25 25-16,0 1 0,0-1 16,24 0-16,-24 0 0,0-25 15,25 50-15,-25-24 0,0-1 16,25 25 31,0 0-32,0 0 17,-1 0-32,-24-25 0,25 25 0,0 0 15,0 0 1</inkml:trace>
  <inkml:trace contextRef="#ctx0" brushRef="#br0" timeOffset="122667.0771">13568 7045 0,'0'0'0,"0"24"16,-25-24 0,50 0 15,-25-24-31,25 24 0,-25-25 15,25 25-15,0-50 0,-25 25 16,24 25-16,-24-24 0,25-1 16,-25 0-16,25-25 0,-25 25 15,25 25-15,-25-24 16,-25 24 15,0 49-31,0-24 0,25 0 16,-24-25-16,24 50 0,0-26 15,0 1-15,24 0 16,26-25-16,-25 0 16,0 0-16,-1 0 0,1-25 15,50 0-15,-51 1 0</inkml:trace>
  <inkml:trace contextRef="#ctx0" brushRef="#br0" timeOffset="123382.9024">14139 6722 0,'0'0'0,"0"-25"0,0 0 0,0 1 15,-25 24-15,0 0 16,0 0-16,0 0 16,1 24-16,-1 1 15,25 0-15,0 0 16,0 0-16,0-1 16,0 1-16,49 0 0,-49 0 15,25-25-15,25 25 0,-25 0 0,-1-1 16,-24 1-1,-24-25 1,-1 25 0,0-25-16,0 0 0,0 0 15,25-25-15,25 0 16,25 1 0,-1-26-16,-24 50 0,25-25 15,-25 0-15,-1 0 0,26 1 16,0-1-16,-25 0 0,-1 0 15,-24 0-15,25 25 16,-25-24-16,-25 24 31,1 0-31,24 24 16,-25-24-16,25 25 16,-25-25-16,25 25 15,0 0-15,25 0 16,24-1-16,-24-24 15,0 25-15,0-25 0,0 0 16,-25 25-16,24-25 0,-24 25 16,0 0-1,-24-25-15,-1 25 0,0-25 16,0 0-16,0 0 0,1 0 16,-1 0-1,50-25 1,-1 25-16,26-25 0,0 0 15,-26 0-15,26 25 0,0-25 0,24 1 16,-49-1-16,24 25 16,-24 0-16,0-25 0,0 25 15,-25 25 1,0 24 0,-25-24-16,25 0 15,0 25-15,0-25 16,0-75 15</inkml:trace>
  <inkml:trace contextRef="#ctx0" brushRef="#br0" timeOffset="123850.7244">14759 6573 0,'0'0'0,"-25"0"0,0 0 15,25 25 16,25-25-31,0 25 0,0-25 16,24 0-16,1 25 0,-25-25 16,-1 0-16,1 0 15,50 24-15,-51-24 0,1 0 16,0 0-16,-25 25 0,25-25 16,-25 25-16,0 0 0,0 0 15,0-1-15,0 1 16,0 0-16,0 0 0,25-25 15,-1 25-15,1 0 0,25-25 16,-25 0-16,24 0 0,1 0 16,-25-25-16,49-25 0,-49 25 15,0 0-15,0 1 0,-25-1 0,24-25 16,-24 25-16,0 1 0,-49-1 16,24 25-16,0 0 15,0 0-15,1 0 16,24 25-16,-25-1 0,0 26 15,25-25-15,0 0 0,0 24 0,-25 1 16,25-25-16,0 74 0,0-49 16,0-1-16,0 1 0,-25-1 15,0 51-15,1-51 0,24-24 16,-25 25-16,0-26 0,25 26 16,-50-25-16,26 0 0,-1-25 15,0 0-15,0 0 0,-49-25 0</inkml:trace>
  <inkml:trace contextRef="#ctx0" brushRef="#br0" timeOffset="124388.0204">16520 6251 0,'-25'0'16,"25"-25"-16,-25 25 15,1 25 1,-1 0-16,0-1 16,0 1-16,0 25 0,0-25 15,1 74-15,24-50 0,-25 1 16,25 0-16,0-1 0,0 1 15,49 24-15,-24-24 0,0 0 16,0-26-16,25 1 0,24 0 0</inkml:trace>
  <inkml:trace contextRef="#ctx0" brushRef="#br0" timeOffset="124722.6447">16842 6375 0,'0'0'0,"0"-25"0,0 0 16,25 25 0,0 0-16,0 0 15,24 0 1,-24 0-16,0 0 0,25 0 15,-50 25-15,24 0 16,-24 0-16,0-1 16,0 1-16,0 0 0,0 0 15,0 0-15,0 24 0,0-24 16,0 0-16,0 0 0,0-1 16,0 26-16,0 0 15,0-26-15,0 1 0,0 25 0</inkml:trace>
  <inkml:trace contextRef="#ctx0" brushRef="#br0" timeOffset="125127.8993">16892 6921 0,'0'0'0,"-25"0"0,25-25 16,-25 25-16,1 0 0,24-25 16,49 25-16,-24 0 15,0 0-15,49-25 16,-49 25-16,25-25 0,-1 25 15,-24-25-15,25 1 0,24-1 0,-49 0 16,0 0-16,-1 0 0,1 1 16,0-51-16,0 50 0,-25-24 15,0 24-15,0 0 0,0-24 16,0 24-16,0 0 0,0 0 16,0 75 30,0-25-46,0-1 0,0 1 16,0 25-16,0 24 0,0-24 16,0-25-16,0 24 0,0-24 15,0 49-15,0-49 0,0 0 16,0 0-16,0 0 0,0 0 16,0-50-1,0 0 1,0-25-16,0 25 0,0 1 15,0-26-15,0 0 0,25-49 16</inkml:trace>
  <inkml:trace contextRef="#ctx0" brushRef="#br0" timeOffset="125286.843">17462 6375 0,'0'0'0,"0"-50"0,0 25 15,25 1-15,0-1 16,0 25-16,0 0 16,0 0-16,-1 0 0,1 25 15,25-1-15,-25 1 0,-1 0 16,-24 0-16,25 0 0,-25 24 15,0-24-15,-49 0 0,49 0 16,-25-1-16,-25 1 0,1 0 16,-1-25-16,25 0 0,0 0 15,0 0-15</inkml:trace>
  <inkml:trace contextRef="#ctx0" brushRef="#br0" timeOffset="125966.6247">18653 6672 0,'0'-24'16,"25"-1"-1,-25 0-15,0 0 16,0 0-16,-25 25 0,25-24 15,-49 24-15,-1 0 16,25 0-16,0 0 0,0 0 16,1 0-16,-1 49 0,0-24 0,0 0 15,25 0-15,-25-1 0,25 1 16,0 0-16,0 0 0,25-25 16,25 0-16,-25 0 15,24 0-15,-24 0 0,0 0 16,0-50-16,24 1 15,-49 24-15,0 0 16,0 75 0,0-26-1,0 51 1,0-50-16,25-1 16,50 1-16,-51-25 0,1 0 15,0 0-15,25 0 0</inkml:trace>
  <inkml:trace contextRef="#ctx0" brushRef="#br0" timeOffset="126343.3164">19050 6697 0,'25'-25'0,"-50"50"0,75-74 16,-50 24-16,0 0 15,0 0-15,-25 25 0,25-25 16,-25 25-16,0 0 16,0 0-16,1 0 0,-1 25 15,-25 0-15,50 0 16,-25-25-16,1 25 0,24-1 0,0 1 15,-25 25-15,25-25 16,49-1-16,1-24 16,-25 0-16,0 0 0,24 0 15,-24-24-15,0 24 0,24-50 16,-24 25-16,0 0 0,0-24 16,0 24-16,-25-25 0,49-24 0,-49 49 15,0-24-15,25 24 0,-25 0 16,0 0-16,0 0 15,-25 50 1,25 25-16,-25-25 16,25-1-16,0 26 0,0 24 15,0-49-15,0 25 0,0-25 16,25 24-16,-25-24 0,0 25 16,50-26-16,-25 1 0,-1 0 15,1-25-15,25 0 0</inkml:trace>
  <inkml:trace contextRef="#ctx0" brushRef="#br0" timeOffset="126859.0499">19745 6672 0,'0'-24'0,"0"48"0,0-73 0,0 24 15,0 0-15,-25 25 0,25-25 16,-50 25-16,25-24 0,1 24 0,-1 0 16,0 0-16,0 24 0,0 1 15,0 0-15,25 0 0,0 0 16,-24-25-16,24 49 0,0-24 15,0 0-15,24 0 16,1-25-16,0 0 16,0 0-16,0 0 15,0-25-15,24 0 0,-24 0 16,0 25-16,-25-25 16,25 25-16,-1-24 0,-24-1 15,25 0 1,-25 0-1,50-24 1,-25 24 0,-25 0-16,24 25 0,-24-50 0,0 26 15,0-1-15,0 0 16,0 0 15,0 50-15,-24 25-1,24-26-15,0 1 0,-25 25 16,25-25-16,0-1 0,0 51 0,-25-50 16,25 24-16,0-24 0,0 0 15,0 0-15,0 24 0,0-24 16,0 0-16,25-25 16,0 0-1,-25-25-15,24 25 0,-24-25 0,25-24 16,0 24-16,0 25 15</inkml:trace>
  <inkml:trace contextRef="#ctx0" brushRef="#br0" timeOffset="127130.2275">20067 6573 0,'0'50'47,"0"-25"-47,0-1 16,0 1-16,0 0 15,0 25-15,0-26 16,25-24-16,-25-24 31,0-1-31,0-25 16,0 25-16,0-24 0,0 24 16,0 0-16,25-49 0,-1 74 0,1-25 15,-25 0-15,25 25 0,0-25 16,0 25-16,-1 0 15,1 25-15,0 0 16</inkml:trace>
  <inkml:trace contextRef="#ctx0" brushRef="#br0" timeOffset="127895.9211">20340 6697 0,'0'0'0,"0"25"0,0 0 0,-25-25 15,25 25 1,25-50-1,-25 0-15,25 25 16,-25-25-16,24 0 0,-24 1 16,0-1-16,25 25 15,-25-25-15,0 0 16,-25 0 0,1 25-1,24 25-15,-25-25 16,25 25-16,0 25 15,0-26-15,25-24 0,-25 25 16,49-25-16,1 0 16,-1 0-16,-24 0 0,0-25 15,0 25-15,49-49 0,-49 24 16,0 0-16,-25 0 0,0 1 16,0-26-16,0 25 0,-25 0 15,0 25 1,25 25-1,0 0-15,0 0 16,0 0-16,25-1 0,-25 1 16,25 25-16,0-50 15,-25 25-15,25-1 0,-25 1 16,24-25-16,-24 25 0,25 0 16,-50-25-1,-24 0 1,24 0-16,0 0 15,0 0-15,25-25 0,50 0 16,-50 0 0,25 25-16,24-24 0,-24 24 15,25-25-15,49 0 0,-74 0 16,24 0-16,1 1 0,-25-1 0,24 0 16,1 0-16,-50 0 0,25 1 15,-25-1 1,0 0-16,-50 25 0,25 0 15,1 0-15,-1 0 0,-25 25 16,25 0-16,1-1 0,24 1 16,0 0-16,-25 25 0,25-26 15,25 1-15,-25 25 0,49-25 16,-49-1-16,50 1 0,-25 0 16,-25 0-16,24-25 0,1 25 15,-74-25 16,24 0-31,0-25 16,0 25-16,0 0 0,1-25 16,24 0-16</inkml:trace>
  <inkml:trace contextRef="#ctx0" brushRef="#br0" timeOffset="128115.1894">21481 6077 0,'25'0'16,"-25"25"0,24-25-16,1 25 0,0 49 15,0-49-15,0 25 16,-25-1-16,24-24 0,1 74 0,-25-49 16,25-1-16,-25 1 0,0-25 15,0 24-15,0 51 16,-25-76-16,0 26 0,1-25 0,-1 25 15,-50-1-15</inkml:trace>
  <inkml:trace contextRef="#ctx0" brushRef="#br0" timeOffset="129105.6403">5978 8781 0,'-25'-25'16,"0"25"-1,25-25-15,25 25 16,0 0-1,25-25-15,-26 25 0,1 0 16,0 0-16,0 0 0,24 25 16,-49 0-16,0 0 0,0 0 15,-24-25-15,-1 24 0,-25 26 16,25-25-16,-24 0 0,24-1 16,0 1-16,0 0 0,25 0 15,25-25-15,0 0 16,149 0-1,-125 0-15,1 0 0,-1 25 16,-24-25-16,0 25 0,0-1 16,-25 1-16,-75 25 15,51-25-15,-1-1 0,-25 1 16,25 0-16,-49 0 0,49-25 16,0 25-16,1-25 15,24-25-15,49 25 16,-24-50-16,0 50 0</inkml:trace>
  <inkml:trace contextRef="#ctx0" brushRef="#br0" timeOffset="129499.1083">6449 8657 0,'0'0'0,"-25"-25"0,25 0 0,-49-49 15,24 49-15,0 0 0,-24 0 16,24 1-16,-50-1 0,26 25 15,-1-25-15,1 25 0,-1 0 16,0 0-16,-49 50 0,49-26 16,1 26-16,-1-25 0,1 24 15,-51 75-15,76-49 0,-26-1 0,25 1 16,0 24-16,1-25 0,24 100 16,0-75-16,0 0 0,49-24 15,-24-1-15,74 75 0,-49-99 16,24-26-16,1 26 0,-1-25 15,25-25-15,100 0 0,98-99 16,-197 49 0,73-99-16,-98 75 0,-26-1 15,1-24-15,-25 0 0,-25 0 16,-25-75-16,-25 75 0,1 0 16,-26 24-16,1 1 0,-100-1 15,75 51-15,25 24 0,-26 0 0,26 0 16,0 24-16,-26 1 0,51 0 15,24 0-15,25 0 0</inkml:trace>
  <inkml:trace contextRef="#ctx0" brushRef="#br0" timeOffset="130842.9706">7913 9029 0,'0'0'0,"-25"0"0,25-25 0,-25 25 15,25-25-15,-25 25 0,25-25 16,0 1 0,-25 24 140,25 24-156,25-24 62,0 0-62,0 0 0,24 0 16,-24 0-16,25 0 0,-25 0 16,49 0-16,-24-24 0,-25 24 15,-1 0-15,1 0 0,0-25 16,0 25-16,-50 0 31,0 0-31,0 0 0</inkml:trace>
  <inkml:trace contextRef="#ctx0" brushRef="#br0" timeOffset="131143.3123">8136 8731 0,'-25'0'16,"25"-25"-16,25 25 15,0 0 1,0 0-16,49 25 0,-49 25 16,24-50-16,-24 25 0,0-1 0,0 1 15,0 25-15,-25-25 0,0-1 16,0 1-16,0 0 0,-25 0 15,-25 0-15,25 0 0,1-1 16,-1-24 0</inkml:trace>
  <inkml:trace contextRef="#ctx0" brushRef="#br0" timeOffset="132388.0378">9079 8855 0,'0'0'0,"0"-25"16,-25 25-16,0 0 15,25 25-15,0 0 16,0 25-16,25-26 16,-25 1-16,25 0 15,-25 0-15,0 0 16,24-25 0,-24-25-16,0-25 15,0 25-15,0-24 16,0-1-16,0 25 0,25 1 15,-25-1-15,0 0 0,25 0 16,0 25-16,24-25 16,1 25-1,-25 0-15,0 0 0,-1 0 16,1 0-16,0 0 0,0 0 16,0 0-16,-25 25 31,-25 0-31,0 0 15,25 0-15,0-1 16,-25 1-16,25 0 16,0 25-16,0-26 0,25-24 15,-25 25-15,25 0 0,24 0 16,-24-25-16,0 0 16,0-25-16,0 0 0,-25 0 15,0 1-15,0-1 0,0 0 16,0-25-16,0 26 0,0-1 15,-25 0-15,-25 0 16,25 25-16,1 0 16,24 25-16,0 0 15,24-25-15,1 0 16,0 25-16,0-25 0,49 0 16,-49 0-16,0 0 0,0-25 15,-1 25-15,26-25 16,-50 0-16,25 25 0,-50 25 31,25 0-31,-25 0 16,25-1-16,0 1 15,0 0-15,25-25 16,0 0-16,0 25 0,-1-25 0,1 0 16,25-25-16,-25-25 15,-1 50-15,-24-24 0,25 24 16,-25-25-16,0 0 0,0 50 31,0 0-15,0-1-16,0 1 15,0 0-15,0 0 16,25-25-16,0 0 0,25 25 16,-26-25-16,-24-25 0,25 25 15,0-50-15,0 25 16,-25 1-16,25-26 0,-1 25 0,1 0 15,-25-24-15,50-26 0,-50 51 16,25-26-16,-25 25 0,24 0 16,-24 1-16,0-1 15,0 50 1,0 24-16,-24-24 0,24 25 16,0-26-16,0 51 0,0-26 15,0 1-15,0-25 0,0 24 16,24-24-16,1 50 15,-25-51-15,25 1 0,-25 0 16,25 0-16</inkml:trace>
  <inkml:trace contextRef="#ctx0" brushRef="#br0" timeOffset="132668.1555">10170 8806 0,'0'0'0,"-25"0"0,50 0 31,25-25-31,-26 25 16,26 0-16,24-25 15,-24 25-15,-25-25 0,24 25 0,-24 0 16,0-25-16,25 25 0,-26 0 16,1 0-1,-25 25 1,0 25-1,0-25 1,0-1-16,0 1 0,25-25 16</inkml:trace>
  <inkml:trace contextRef="#ctx0" brushRef="#br0" timeOffset="133187.2107">10567 8533 0,'-25'0'16,"75"0"15,-26 0-31,1 0 0,25 0 16,-25 0-16,-1 25 0,51-25 16,-26 0-16,-24 24 0,0-24 15,0 25-15,0 0 0,-25 0 16,0 0-1,0-1-15,0 1 16,24-25-16,-24 25 16,50 0-16,-25-25 15,0 0-15,-1 25 0,26-25 16,25 0-16,-26 0 0,-24-25 16,25 25-16,-26-25 0,1 25 15,50-74 1,-75 49-16,24 0 0,-24-25 15,-24 26 1,-1-1-16,0 25 16,0 0-16,25 25 15,-25-1-15,25 1 16,-24 0-16,24 0 0,0 24 16,0 51-16,0-51 0,0 1 15,0-1-15,24 1 0,-24 0 16,0 74-16,0-75 0,0-24 15,0 25-15,0-1 0,0 26 16,0-50-16,-24-1 0,-1 1 0,0 0 16,-25-25-16,26 0 15,-1-25-15,25 0 16,-25-24-16,25-1 0</inkml:trace>
  <inkml:trace contextRef="#ctx0" brushRef="#br0" timeOffset="133344.1815">11857 8979 0,'0'0'0,"24"0"0,1-25 62</inkml:trace>
  <inkml:trace contextRef="#ctx0" brushRef="#br0" timeOffset="134006.536">7565 7119 0,'0'25'31,"25"24"-15,25-49-16,-25 25 0,-1 0 0,1 0 16,0 0-16,25-1 0,-50 1 15,24 0-15,-24 0 16,-74 0-1,49-1-15,-24-24 0,24 0 16,0 0-16,-49 0 0</inkml:trace>
  <inkml:trace contextRef="#ctx0" brushRef="#br0" timeOffset="134675.8672">6995 5184 0,'0'0'0,"0"-25"31,25 25-15,0 0-1,-1 0 1,1 25-16,25 25 15,-25-25-15,-25-1 16,0 1-16,0 0 0,0 49 16,-25-49-16,25 25 0,-25-25 15,0-1-15,25 1 0,-25 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31:26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8210 4366 0,'0'0'0,"0"-25"0,-24 25 15,24-25-15,0 0 32,0 50 30,0 0-62,0 0 16,0-1-16,0 1 15,0 0-15,0 0 0,0 24 16,0-24-16,0 50 0,0-51 16,0 26-16,0 0 0,0-26 15,0 26-15,0 25 0,0-51 16,0 1-16,0 0 0,0 0 15,-25 0-15,0-25 32,25-25-1,50 0 16,-26 25-47,1 0 15,0 0-15,0 0 0,24 0 16,-24 0-16,0 0 0,0 0 16,0 0-16,-1 0 15,1 0 1,-25-25-16,25 0 16</inkml:trace>
  <inkml:trace contextRef="#ctx0" brushRef="#br0" timeOffset="442.0427">8632 4713 0,'-25'0'78,"25"25"-62,0-1-16,0 1 0,0 0 15,0 0-15,0 0 16,25 0-1,0-1 1,24-24 0,-49-24-16,25 24 0,-25-25 0,0 0 15,25-25-15,-25 25 16,0 1-16,-25-1 16,0 25-16,25-25 15,-24 25-15,-1 0 16,50 0 15</inkml:trace>
  <inkml:trace contextRef="#ctx0" brushRef="#br0" timeOffset="764.4241">9153 4638 0,'0'0'15,"25"0"-15,-25-24 16,0-1 0,-25 25-1,0 25 1,0-1-16,1-24 15,24 25-15,-25-25 0,25 25 16,-25-25-16,25 25 0,-25 0 16,25-1-16,0 1 15,0 0-15,25-25 16,-25 25-16,25-25 0,0 0 0,24 25 16,-24-25-16</inkml:trace>
  <inkml:trace contextRef="#ctx0" brushRef="#br0" timeOffset="1075.654">9599 4688 0,'0'0'0,"-24"0"15,24-25 1,-25 25-16,0 0 0,0 0 16,0 0-16,1 0 15,24 25-15,-25 0 0,25 0 31,0-1-15,25-24-16,-25 25 16,24-25-16,1 0 15,0 0-15,0 25 16,0-25-16,-1 0 16,-24 25 30,25-25-46,0 0 16,-25-25-16</inkml:trace>
  <inkml:trace contextRef="#ctx0" brushRef="#br0" timeOffset="1283.9568">9872 4390 0,'0'0'0,"0"-24"15,0 48 1,0 26 0,0-25-16,0 0 15,0-1-15,-25 51 0,25-50 0,0-1 16,0 26-16,0-25 0,0 24 16,0-24-16,25 0 0,0 0 15,25-25 1</inkml:trace>
  <inkml:trace contextRef="#ctx0" brushRef="#br0" timeOffset="2057.546">10666 4614 0,'0'0'0,"0"-25"16,0 0-16,0 0 15,0 0 1,-25 1-1,0 24 1,1 24-16,-1 1 16,25 0-16,-25 0 0,25 0 15,-25-1-15,25 1 0,-25 0 16,25 0-16,0 0 16,0-1-16,25-24 0,0 0 15,0 0-15,0 0 16,-1-24-16,1-1 0,0 0 15,-25 0-15,25 25 16,-25 25 15,-25-25-31,25 25 16,0 0-16,0-1 16,25-24-1,0 0 1,-1 0-16,-24-24 0,25 24 0,-25-25 15,25 25-15</inkml:trace>
  <inkml:trace contextRef="#ctx0" brushRef="#br0" timeOffset="2275.3362">10815 4638 0,'25'-24'31,"-25"48"-15,24-24-16,-24 25 16,0 0-16,0 0 15,0 0-15,0-1 16,0 1-1,25-50 17,-25 1-32,0-1 0,25 0 0,-25 0 15,25-24-15,-25 24 0,25 0 16,-25 0-16,24 25 16,1 0-1</inkml:trace>
  <inkml:trace contextRef="#ctx0" brushRef="#br0" timeOffset="2543.1421">11162 4713 0,'0'0'0,"0"-25"16,25 25 0,-25-50-1,25 26-15,0 24 0,-25-25 16,0 0-16,0 0 15,-25 25-15,0 0 16,0 0-16,-25 25 16,50 0-16,-24 0 0,24-1 15,0 1-15,0 0 16,24-25-16,-24 25 16,50-25-16,-25 25 0,0-25 15,0 0-15,-1 0 0,26 0 0,-25 0 16,0 0-16</inkml:trace>
  <inkml:trace contextRef="#ctx0" brushRef="#br0" timeOffset="2890.3811">11658 4589 0,'-25'-25'15,"25"0"1,-24 25-1,-1 0 1,25 25-16,-25-25 0,25 25 0,-25 0 16,0-1-16,1 1 15,24 0-15,0 0 16,24-25 0,26 0-1,-25-25-15,0 0 0,-1 0 16,1 25-16,-25-24 0,25-1 0,-25 0 15,0 50 17,0 0-17,0-1-15,0 1 0,0 0 16,0 0 0,74-25-1</inkml:trace>
  <inkml:trace contextRef="#ctx0" brushRef="#br0" timeOffset="3847.0432">12452 4490 0,'0'0'0,"0"24"0,0 26 16,-25-50-16,25 25 16,0 0-16,0-1 0,-25 1 15,25 0-15,0 0 16,0 0-16,25-25 31,-25-25-31,25 25 0,-25-50 16,25 25-16,-25 1 0,25-1 15,-25 0-15,24 25 0,-24-25 16,0 0-16,25 25 0,-25 25 31,25 25-31,-25-25 16,0 24-16,25-49 16,-25 25-16,25 0 0,-1 0 15,1-25-15,0 0 16,0 0-16,0 0 0,-1 0 0,1-25 15,0 25-15,0-25 0,-25 0 16,25 0-16,-25 1 0,24-26 16,-24 25-16,0 0 15,0 1-15,-24 24 16,-1 0-16,25 24 16,-25 1-16,0-25 0,25 25 15,0 0-15,0 0 16,0 24-16,25-24 0,0 0 15,0-25 1,-25 25-16,49-25 0,-24 0 16,0 0-16,0 0 0,-1-50 15</inkml:trace>
  <inkml:trace contextRef="#ctx0" brushRef="#br0" timeOffset="4051.1565">13122 4291 0,'0'0'0,"0"25"31,0 0-15,0 24-16,0 1 0,0-25 16,0 0-16,0-1 0,24 51 15,-24-50-15,0-1 0,0 1 16,0 0-16,0 0 0,0 0 15</inkml:trace>
  <inkml:trace contextRef="#ctx0" brushRef="#br0" timeOffset="4588.4774">13047 4614 0,'0'0'0,"-25"0"15,25-25 1,25 25-16,0 0 0,0 0 15,0-25-15,-1 25 0,1 0 16,25 0-16,-25 0 0,0 0 16,-25 25-1,-25 24 17,25-24-32,0 0 15,0 0-15,25 0 16,-1-25-1,1-25 1,0 25-16,-25-25 0,25 25 16,-25-50-16,25 26 15,-25-1 1,0 0 0,24 25-16,-24 25 31,0 0-31,0-1 15,0 1-15,0 0 16,0 0-16,0 0 16,25-25-1,0 24-15,0-24 16,0 0 0,-1-24-16,1-1 15,-25 0-15,25 25 0,0-50 16,-25 26-16,25 24 0,-25-25 15,0 0-15,0 0 16,0 0-16,-25 25 16</inkml:trace>
  <inkml:trace contextRef="#ctx0" brushRef="#br0" timeOffset="5061.0855">13692 4564 0,'25'25'16,"-25"0"15,0-1-31,-25 1 16,25 0-16,0 0 15,25-25 1,0 0-16,0 0 0,-1-25 16,26 0-16,-50-24 15,25 49-15,-25-25 0,0 0 16,-25 25-1,25-25-15,-25 25 16,-24 0-16,24 25 16,50-25 15,24 0-31,-24 0 16,25 0-16,-26 0 0,1-25 15,0 25-15,0 0 0,24 0 0,-24 0 16,-25 50 15,0-25-31,0-1 16,0 1-16,0 0 15,25-25 1,-25-25 0,25 0-1,0 1-15,-1 24 0,-24-25 16,25 25-16,-25-25 0,25 25 15,0-50-15,0 26 0</inkml:trace>
  <inkml:trace contextRef="#ctx0" brushRef="#br0" timeOffset="5243.0392">14412 4192 0,'0'25'15,"0"0"1,0 24-16,0-24 0,0 25 15,0-26-15,0 1 0,0 25 16,-25 24-16,25-49 0,0 25 16,0-26-16,0 1 0,0 0 15,0 0-15,25-25 0,-1-25 16</inkml:trace>
  <inkml:trace contextRef="#ctx0" brushRef="#br0" timeOffset="5404.9838">14684 4390 0,'0'0'0,"-24"0"16,-51 25 0,50 0-16,1 0 15,-1-25-15,0 25 0,0-1 16,25 1-16,-25 0 0,25 0 16,0 0-16,25-25 0,50 24 15,-51 1-15,26-25 0,0 0 16</inkml:trace>
  <inkml:trace contextRef="#ctx0" brushRef="#br0" timeOffset="5882.8268">15404 4192 0,'0'0'16,"-25"-25"-1,0 25 1,0 25-16,25 25 15,-25-50-15,25 24 0,0 1 16,-24 25-16,24-1 0,0-24 16,0 0-16,0 25 0,0-26 15,0 1-15,24 25 0,1-25 16,-25-1-16,25 1 0,0 0 16,25 0-16</inkml:trace>
  <inkml:trace contextRef="#ctx0" brushRef="#br0" timeOffset="6253.9246">15726 4217 0,'0'0'0,"0"49"31,0 26-16,0-50-15,0-1 0,0 1 16,0 0-16,-25 25 0,25-1 16,0-24-16,0 0 0,0 0 15,0-1-15,0 1 16,0-50 15,25 1-15,0 24 15,0 0-31,0 0 16,-1 0-16,26 0 15,-25 0-15,0 0 16,-1 0-16,1-25 0,25 0 16</inkml:trace>
  <inkml:trace contextRef="#ctx0" brushRef="#br0" timeOffset="6695.1117">16222 4242 0,'0'0'0,"0"-25"16,0 50 15,0 24-31,0-24 0,-25 0 16,25 0-16,0-1 0,0 51 15,-24-50-15,24-1 0,0 1 16,0 0-16,-25 0 0,25 24 16,0-24-16,0 0 15,0-50 1,25 0-16,-25 1 16,24-26-16,1 0 15,-25 1-15,0 24 0,25-25 0,-25 1 16,25-1-16,-25 25 0,25 1 15,-25-1-15,0 0 0,24 25 16,-24 25 0,0 0-1,25-1-15,-25 1 0,0 0 16,0 0-16,25 0 0,-25 49 0,0-49 16,25 0-16,-25-1 15,0 26-15,0-25 0,25 24 16,-25-24-16,0 0 15,0-50 1</inkml:trace>
  <inkml:trace contextRef="#ctx0" brushRef="#br0" timeOffset="6835.1664">16197 4490 0,'25'0'16,"0"0"-1,0 0-15,0 0 16,-1 0-16,26 0 16,-25 0-16,0-25 0</inkml:trace>
  <inkml:trace contextRef="#ctx0" brushRef="#br0" timeOffset="7079.2057">16669 4291 0,'0'0'0,"0"25"32,0 0-17,0 0-15,0-1 0,0 1 16,0 0-16,0 0 0,0 24 16,-25-49-16,25 25 0,0 0 15,0 0-15,0 0 0,0-1 0,0-48 31,0-1-31,0 0 16,0 0-16,25-24 0,-25 24 16</inkml:trace>
  <inkml:trace contextRef="#ctx0" brushRef="#br0" timeOffset="7235.9194">16669 4366 0,'0'0'0,"0"-25"0,25 0 0,-25 0 16,0 50 15,0 25-31,24-50 16,1 24-16,-25 1 0,50 0 15,-50 0-15,25-25 0,-1 25 0,1-25 16,-25 24-16,50-24 0,-25 0 16,-1 0-16,-24-24 15,25-26-15</inkml:trace>
  <inkml:trace contextRef="#ctx0" brushRef="#br0" timeOffset="7411.1342">16991 4192 0,'0'0'0,"-25"0"0,25 25 16,-24-25-16,24 25 16,0-1-16,0 26 15,0-25-15,0 0 0,24-1 0,-24 26 16,0-25-16,0 24 0,0-24 16,0 0-16,0 0 15,0 0-15</inkml:trace>
  <inkml:trace contextRef="#ctx0" brushRef="#br0" timeOffset="7659.1253">17239 4043 0,'25'0'16,"-25"25"-16,25 0 15,0 0-15,-1-1 16,-24 1-16,50 25 0,-50-25 16,25 24-16,0-24 0,-1 25 15,1 24-15,-25-49 0,0 24 0,25 1 16,-25-25-16,0 24 0,-50 26 16,26-50-16,-1-1 0,-25 26 15,25-25-15,-24-25 16,-26 25-16</inkml:trace>
  <inkml:trace contextRef="#ctx0" brushRef="#br0" timeOffset="9501.445">17884 4366 0,'0'0'0,"25"0"171,0 0-155,0 0-16,-1 0 16,1-25-16,0 25 15,0 0-15,24 0 0,1 0 16,-25 0-16,0 0 0,24 0 16,-24 0-16,49 0 0,-49 0 0,0 0 15,0 0-15,0 0 0,-1 0 16,1 0 15,-50 0 16,1 0-31</inkml:trace>
  <inkml:trace contextRef="#ctx0" brushRef="#br0" timeOffset="9864.857">18058 4539 0,'0'25'0,"-25"-25"15,50 0 32,0 0-47,-1 0 16,1 0-16,0 0 16,0 0-16,0 0 15,-1 0-15,26 0 0,-25 0 0,49-25 16,-49 25-16,0 0 0,0-25 15,-1 25-15,1 0 0,0 0 16,0 0-16,-25-24 0,-25 24 31</inkml:trace>
  <inkml:trace contextRef="#ctx0" brushRef="#br0" timeOffset="10598.5077">19348 4167 0,'0'-25'16,"24"25"-16,-24-24 0,25-1 15,-25 0 1,-25 25 15,-24 0-15,24 25-16,0-25 0,0 25 0,1-25 16,-1 24-16,0 1 0,25 0 15,-25-25-15,25 25 0,0 0 16,0-1-1,25-24-15,0 25 16,24-25-16,-24 25 0,0-25 16,0 25-16,24-25 15,-49 25-15,25-25 0,-25 24 16,0 1 0,-25-25-16,1 25 15,-1-25-15,0 25 0,-25-25 0,26 25 16,-1-25-1,25-25 17,25 0-32,-1 0 15</inkml:trace>
  <inkml:trace contextRef="#ctx0" brushRef="#br0" timeOffset="10972.1286">19571 4217 0,'0'25'32,"-25"-25"-32,25 49 15,0-24-15,0 0 16,0 0 0,25-1-16,-25 1 0,25-25 15,0 0-15,-1 0 16,1 0-16,-25-25 0,25 25 15,0-24-15,0-26 16,-25 25-16,24 0 16,-24 1-16,25-1 15,-25 0-15,0 50 16,0 0 0,0-1-16,0 1 15,0 25-15,0-25 16,25-1-16,-25 1 0,0 0 15,25 0-15,0 0 0,-1-25 16,-24-25 0,0-25-1</inkml:trace>
  <inkml:trace contextRef="#ctx0" brushRef="#br0" timeOffset="11389.0357">19993 3944 0,'0'-25'0,"-25"25"31,25 25-31,0 0 0,0 0 16,0 24-16,0-24 0,0 25 16,25-1-16,-25-24 0,24 0 15,-24 0-15,25 24 16,-25-24-16,0 0 0,0 0 15,25-50 17,0 25-17,0-25-15,-1 0 16,1 0-16,0 25 16,0 0-16,0 0 15,-1 0-15,-24 25 0,25 0 16,-25 0-16,0 0 15,0-1-15,0 1 16,-25 0-16,1-25 16,-1 25-16,0-25 0,0 0 0,0 0 15,1 0-15,-1 0 0,0-25 16,25 0 0,25 0-16</inkml:trace>
  <inkml:trace contextRef="#ctx0" brushRef="#br0" timeOffset="12035.1757">20563 4217 0,'0'25'31,"0"-1"-31,0 1 16,0 0-16,0 0 0,0 0 15,0 24-15,0-24 16,0 0-16,0 0 16,0-50-1,0 0-15,25 0 16,-25 0-16,25 1 0,-1-1 16,-24 0-16,25 0 15,0 0-15,-25 1 0,25 24 16,-25-25-16,25 25 0,-25 25 31,0-1-31,0 1 16,0 0-16,25 25 15,-25-26 1,24 1 0,1-25-16,0 0 15,0 0-15,24-25 16,-24 25-16,0 0 0,0 0 15,24-24-15,-24-1 16,0 25-16,0-25 0,0 25 16,-1-25-16,1 0 0,-25 1 15,0-1 17,-25 25-17,1 0-15,-1 25 16,25-1-16,-25 1 15,25 0-15,-25-25 0,25 25 16,0 0-16,0-1 16,0 1-16,0 0 15,25 0-15,-25 0 16,50-25-16,-50 24 16,49-24-16,-24 0 0,0 0 15,24 0-15,-24-24 0,25-1 16,-25 0-16</inkml:trace>
  <inkml:trace contextRef="#ctx0" brushRef="#br0" timeOffset="12346.1654">21630 3919 0,'0'-25'0,"0"1"15,-25 24 1,0 0-1,0 49 1,25-24-16,0 0 16,0 24-16,0-24 0,0 0 15,0 0-15,0 0 0,0 49 16,0 0-16,0 1 16,0-50-16,0-1 15,0 1-15,0 25 0,0-25 16,0-1-16,0 1 15,25-25-15,-25 25 16,0-50 0,0 0-16,-25 1 15</inkml:trace>
  <inkml:trace contextRef="#ctx0" brushRef="#br0" timeOffset="12498.7168">21332 4266 0,'25'0'31,"24"0"-31,-24 0 0,0 0 16,0 0-16,24 0 0,26 0 15,-26 0-15,-24 0 0,0 0 16,25 0-16,-25 0 0,-1 0 16</inkml:trace>
  <inkml:trace contextRef="#ctx0" brushRef="#br0" timeOffset="27093.2877">7020 6871 0,'-25'0'32,"25"-25"14,25 25-14,-25-25-17,25 25 1,-1 0-16,1-25 16,0 25-16,25 0 15,-26 0-15,1 0 0,0 0 16,0 0-16,0 0 0,24 0 15,-49 25-15,25-25 0,0 25 16,0-25-16,-25 25 0,24 0 16,1 0-16,-25-1 0,0 1 15,25 0-15,-25 25 0,0-26 16,0 1-16,0 0 0,0 0 16,-25 0-16,0 24 0,1-24 15,24 0-15,-25-25 16,0 25-16,0-25 0,0 0 15,50 0 32,0 0-31,25 0-16,-26 0 16,51 24-1,-50-24-15,24 25 0,-24 0 16,0-25-16,0 25 0,-1 0 15,1-1-15,0-24 0,-25 25 16,25 0-16,0 25 16,-25-26-16,0 1 0,0 0 15,-25 0-15,-25 0 16,25-1-16,1 1 0,-1 0 0,0 0 16,-25 0-16,26-25 0,-1 24 15,0-24-15,0 0 0,0 0 16,50 0 15,-25-24-31,25 24 16,0 0-1,0 0-15,-1 24 0,1 1 16,0 0-16,0 0 0,0 0 16,-25-1-16,0 1 0,24 0 15,-24 50-15,0-51 0,0 1 16,0 0-16,-24 25 0,-1-1 15,0-24-15,25 0 0,-25 0 16,0-1-16,1-24 0,-26 25 0,25 0 16,-24-25-16,24 0 15,0 25-15,-25-25 0,1 0 16,24 0-16,-25 0 0,26 0 16,-1 0-16,-25 0 0,25-25 15,1 25-15,73 0 31,-24 0-31,25 0 16,-50 25-16,24 0 0,1-1 16,-25 1-16,25 0 0,-25 0 15,0 24-15,0-24 0,-25 0 16,25 0-16,-74 24 0,49-24 0,-25 0 16,26 0-16,-26 0 0,-49-1 15,49 1-15,-24-25 16,24 0-16,-24 25 0,24-25 15,-74 0-15,50 0 0,24 0 0,-24 0 16,24-25-16,-24 0 0,24 1 16,25 24-16,-24-25 0,24 25 15,25-25-15,-25 0 0,0 0 16,25 1-16,0-1 16,25 25-16,25-25 0,-26 25 15,1 50 1,-25-26-16,0 1 15,0 0-15,-49 25 16,24-26-16,-25-24 0,25 25 16,-24 0-16,24-25 0,-74 25 15,49-25-15,0 0 0,1 0 0,-1-25 16,-74 0-16,75 0 16,-1 1-16,0-26 0,1 25 0,-1 0 15,-24-49-15,24 24 0,25 26 16,1-26-16,24 25 0,0-49 15,0 24-15,24 25 0,1 1 16,0-1-16,0 0 0,49-25 16,-24 26-16,-25 24 0,-1-25 15,26 25-15,-25 0 0,0 0 16,-1 0-16,-24 25 16,-24 49-1,-1-49-15,-25-25 16,25 25-16,1-25 15,-1 0-15,0 0 0,-25-25 16,26 0-16,-1 0 0,0 0 16,0-24-16,0-26 0,1 51 15,-1-26-15,25 0 0,-25 1 0,25 24 16,0-74-16,25 74 16,-25-25-16,49 1 0,-24 24 0,50-50 15,-51 26-15,26 24 16,0 0-16,-26 0 0,26 1 0,24-1 15,-49 25-15,0 0 0,0 0 16,0 25-16,-25-1 16,0 1-16,0 0 15,-25 25-15,0-50 16,0 0-16,0 24 16,1-24-16,-1 0 0,25-24 15,-25 24-15,0-50 0,25 25 0,-25-24 16,1 24-16,24-25 0,0 25 15,0-24-15,24-26 16,-24 26-16,50 24 0,-25-25 16,0 26-16,-1-1 0,26-50 0,-25 75 15,24-24-15,-24-1 0,25 25 16,-1-25-16,1 25 0,-25 0 16,24 0-16,-24 0 0,0 0 15,50 25-15,-51-25 16,-24 25-16,25-1 15,-25 1-15,-25-25 16,1 0 0,24-25-16,-25 1 15,25-26-15,0 25 16,0 0-16,0 0 0,25 1 0,-1-1 16,26-25-16,-25 25 0,24 1 15,-24-1-15,25 25 0,49-25 16,-49 25-16,-1-25 0,1 25 15,-1 0-15,1 0 0,24 0 16,-24 25-16,-25-25 0,0 25 16,-1 0-16,1-1 0,-25 1 0</inkml:trace>
  <inkml:trace contextRef="#ctx0" brushRef="#br0" timeOffset="28974.055">14635 6499 0,'-25'0'0,"25"-25"15,-25 25 1,25-25 0,0 0-1,0 1 1,0-1-16,25 0 15,0 0-15,0 25 16,24-25-16,1 25 0,-25-24 16,-1 24-16,26 0 0,-25 0 15,49 24-15,-49-24 0,0 25 16,0 0-16,-1-25 0,1 50 16,-25-26-16,0 1 0,0 25 15,0-25-15,0-1 0,-25 26 0,-24-25 16,49 0-16,-25-1 0,0 1 15,-24 0-15,49 0 0,-25-25 16,0 0-16,50 0 31,49 0-15,-49 0-16,0 0 0,0 0 16,24 0-16,-24 25 0,74-1 15,-49 1-15,-1-25 0,1 25 16,-25 0-16,74 25 0,-74-1 15,25-24-15,-50 0 0,24 0 16,-24 24-16,0 1 0,-74 49 16,24-49-16,26-50 15,-26 24-15,25-24 0,-25 25 16,26-25-16,24-25 31,24 25-31,1 0 16,0 0-16,50 0 15,-51 0-15,1 0 0,25 25 0,-25-25 16,24 25-16,26 25 0,-51-26 16,1 1-16,0 0 0,0 0 15,0 49-15,-25-49 0,0 0 0,-25 0 16,0 24-16,0-24 16,-49 25-16,24-26 0,25 1 15,-24 0-15,-1-25 0,-24 25 16,49-25-16,-25 0 0,25 0 0,1-25 15,-1 0-15,25 0 16,25 1 0,-1 24-16,1 0 15,0 0-15,0 0 0,25 24 16,-50 1-16,24 0 0,-24 0 16,0 0-16,0-1 0,-24 26 15,24-25-15,-50 0 0,25 0 0,0-1 16,-49 26-16,24-25 0,1 0 15,-1-25-15,0 24 0,1-24 16,-75 0-16,74 0 0,-24 0 16,24 0-16,1-24 0,-51-1 15,76 0-15,-1 0 0,0 25 16,0-25-16,25 1 0,-25-1 16,25 0-16,25 0 15,25 25-15,-25 0 16,-25 25-16,0 25 15,0-1-15,-50-24 0,25 0 16,0 0-16,1-25 0,-51 49 16,25-49-16,1 25 0,-1-25 15,1 0-15,-26 0 0,-24-25 16,25-24-16,24 24 0,0 0 16,-24-25-16,-25-49 0,74 49 15,-25 1-15,26-26 0,-1 26 0,0-26 16,25-24-16,0 50 15,0-1-15,25 25 0,-25-24 16,74-1-16,-49 25 0,0 0 16,24 1-16,-24 24 0,0 0 0,25 0 15,-50 24-15,0 1 16,0 0-16,-25 0 0,0 0 16,0-1-16,0 1 15,1-25-15,-1 25 0,-50-25 16,51 0-16,-1 0 0,0 0 0,25-25 15,-50-24-15,50 24 0,-24-25 0,24 1 16,0-1-16,0-24 16,0-50-16,24 49 0,1 1 15,0 24-15,0-24 0,24-26 16,1 51-16,0-1 0,-26 1 16,26 24-16,0 0 0,74-25 0,-75 26 15,26-1-15,-26 0 0,1 25 16,49 0-16,-74 0 0,24 0 15,-24 0-15,0 0 0,0 25 16,0 0-16,0-1 16,-25 1-16,24 25 15</inkml:trace>
  <inkml:trace contextRef="#ctx0" brushRef="#br0" timeOffset="29286.1639">10765 11237 0,'0'0'0,"25"0"0,0 24 16</inkml:trace>
  <inkml:trace contextRef="#ctx0" brushRef="#br0" timeOffset="30674.9265">10542 11435 0,'0'0'16,"-25"0"-16,25-25 0,-25 25 0,1-25 16,-1 1-16,25-1 0,0 0 15,0 0 1,49-24-16,-24 49 0,0-25 16,0 0-16,24 25 0,26-25 15,-26 0-15,1 25 0,24 0 16,-24 0-16,0 0 0,74 25 0,-75-25 15,1 50-15,-25-25 0,24-1 16,-24 26-16,-25-25 0,0 24 16,0-24-16,0 25 0,-25-25 15,-24 49-15,24-49 0,-25 0 16,25-1-16,-24 1 0,-1 0 16,1 0-16,24-25 0,0 0 15,0 0-15,25-25 31,75 0-31,-51 25 16,26 0-16,-25 0 0,24 0 16,1 0-16,25 0 0,-26 0 0,1 25 15,-25 0-15,24 0 0,1 24 16,-25 1-16,-1-25 0,-24 24 16,0-24-16,0 25 0,-24 24 15,-1-24-15,0-26 0,0 1 16,-24 25-16,-26-25 0,50 0 15,-24-1-15,24-24 0,-25 0 16,25 0-16,-24 0 0,24 0 16,75-24-1,-26 24 1,1 0-16,0 0 0,25 0 16,-1 24-16,-24-24 0,0 25 15,0 0-15,0 49 0,-1-49 16,-24 25-16,25-25 0,-25 24 15,0 1-15,0 24 0,0-24 16,-25-1-16,1 1 0,-1 0 0,-50 24 16,51-49-16,-26 0 15,0-1-15,1-24 0,-1 0 16,-49 0-16,24 0 0,26 0 16,-1-24-16,1 24 0,-51-50 15,76 50-15,-1-25 0,0 25 0,0-25 16,0 25-16,1-24 0,48 48 31,1-24-31,-25 25 16,25 0-16,-25 0 0,25-25 15,-25 49-15,0-24 0,-50 0 0,50 0 16,-49 0-16,-26-1 0,26 1 16,-1 0-16,-24-25 15,-1 0-15,1 0 0,-100 0 16,75 0-16,24 0 0,-24-50 15,0 26-15,-50-26 0,75 0 0,-1 26 16,1-26-16,24 0 0,26 1 16,-51-26-16,50 26 0,25-1 15,-25 1-15,25-1 0,0-24 16,50 24-16,-25 0 0,0 26 16,0-1-16,-1 0 0,51-25 15,-26 50-15,-24-24 0,0 24 0,0 0 16,0 24-16,-25 26 15,-25-25 1,0 0-16,-25-1 0,26 1 16,-1-25-16,0 0 0,0 0 15,-49-25-15,49 1 0,0-1 0,-49-74 16,49 49-16,25 0 16,-25-24-16,25-50 0,0 74 15,0-24-15,50-1 0,-26 26 16,1-1-16,75-74 0,-51 99 15,1-24-15,-1 24 0,1 0 16,49-24-16,-49 49 0,-1-25 16,1 25-16,-25 0 0,24 0 0,1 25 15,-25-25-15,0 24 16,-1 1-16,1 0 0,-25 0 16,0 0-16,0-1 15,25-24-15,-25-24 16,25 24-16,-25-50 15,49 25-15,-24 0 0,0 1 16,25-1-16,-1 25 0,-24-25 16,74 25-16,-49 0 0,0 0 15,-1 0-15,-24 25 0,49 0 0,-49-1 16,-25 1-16,25-25 0,-25 25 16,0 0-16,0 0 15,25-25-15,-25-25 16</inkml:trace>
  <inkml:trace contextRef="#ctx0" brushRef="#br0" timeOffset="31799.5015">5854 7615 0,'0'-25'31,"-25"25"-31,25 25 16,0 0-16,0 24 15,0-24-15,-25 0 16,25 0-16,0 24 16,-25-24-16,25 0 15,-24 0-15,48-25 47,1 0-31,-25-25-16,50 25 0,-50-25 15,25 25-15,0 0 0,24 0 16,-24 0-16,0 0 16,-25 25-1,25-25-15,-25-25 0,24 25 16,-24-25-16,0-24 15</inkml:trace>
  <inkml:trace contextRef="#ctx0" brushRef="#br0" timeOffset="32171.1742">6052 7665 0,'25'-25'0,"-25"0"15,25 0 1,-25 50 15,0 0-15,0 24-16,0-24 0,-25 0 15,25 0-15,0 0 16,0-1-16,0-48 31,0-1-31,0 0 0,25 0 16,-25 0-16,25 1 0,-25-26 16,0 25-16,25 0 0,-25 1 15,24 24-15,-24-25 0,25 25 16,-25 25-1,0-1-15,0 1 16,0 0-16,25 0 0,-25 0 0,25 24 16,-25-24-1,0 0-15,0 0 0,0-1 0,0 1 16,0 0-16,-25-25 31,0 0-31,25-25 0,-25 25 16,1-25-16,-1 25 15</inkml:trace>
  <inkml:trace contextRef="#ctx0" brushRef="#br0" timeOffset="32286.866">6102 7789 0,'0'0'0,"0"-25"16,25 0 15,0 25-31,-1 0 16,1-25 0,0 25-16,0 0 15,0-25-15,-1 1 0,1-1 16</inkml:trace>
  <inkml:trace contextRef="#ctx0" brushRef="#br0" timeOffset="32619.439">6350 7565 0,'0'-24'16,"25"24"15,-25 24-15,0 1-16,0 0 0,0 0 15,0 0-15,0-1 0,0 1 16,0 0-1,0-50 17,0 0-32,0 1 0,0-1 15,0 0-15,0 0 0,0 0 16,25 25-16,-25-24 0,24 24 16,-24 24-1,0 1 1,0 0-16,25 0 15,-25 0-15,25-1 0,-25 1 16,25-25-16,0 25 0,-25 0 0,24-25 16,1 0-1,-25-25-15,0 0 16,0 0-16</inkml:trace>
  <inkml:trace contextRef="#ctx0" brushRef="#br0" timeOffset="32798.9152">6573 7466 0,'0'25'32,"0"0"-17,0 0-15,0-1 0,0 1 16,0 0-16,0 25 0,0-26 16,0 1-16,0 0 0,0 25 15,25-50-15</inkml:trace>
  <inkml:trace contextRef="#ctx0" brushRef="#br0" timeOffset="32975.7239">6846 7466 0,'0'0'0,"0"-25"0,0 75 31,0-25-31,0 0 15,0-1-15,0 1 0,0 0 16,25 49-16,-25-49 0,0 0 16,0 0-16,0 0 0,25-1 0,-25 26 15</inkml:trace>
  <inkml:trace contextRef="#ctx0" brushRef="#br0" timeOffset="33766.2006">13965 7119 0,'0'-25'0,"0"0"16,0 50 31,0 0-47,0 0 0,0 0 15,0-1-15,-25 26 16,25 0-16,0-1 16,-25-24-16,25 0 0,0 0 15,0-1 1,25-24-16,0-24 15,0-1-15,-25 0 16,25 25-16,-1-25 16,1 25-1,0 0 1,0 0 0</inkml:trace>
  <inkml:trace contextRef="#ctx0" brushRef="#br0" timeOffset="34141.8731">14238 7169 0,'25'-25'0,"-25"0"15,0 0-15,0 50 32,-25 25-17,25-26-15,0 1 0,0 0 16,-25 25-16,0-26 0,25 1 15,0 0-15,0-50 32,25-24-17,-25 24-15,25 0 0,0 0 16,-25 0-16,24-24 0,1-1 16,-25 25-16,25 1 0,-25 48 31,0 1-31,0 0 15,0 25-15,0-26 0,0 1 16,0 0-16,0 0 0,0 0 16,25 24-16,-25-24 15,-25-25 17,0 0-32,25-25 15</inkml:trace>
  <inkml:trace contextRef="#ctx0" brushRef="#br0" timeOffset="34240.8658">14263 7293 0,'24'0'32,"-24"-25"-32,25 25 15,0 0-15,0 0 0,0-25 16</inkml:trace>
  <inkml:trace contextRef="#ctx0" brushRef="#br0" timeOffset="34619.4315">14511 7119 0,'0'0'0,"25"0"16,-25 25 0,0 0-1,0 24-15,0-24 0,0 0 16,0 0-16,0-1 15,0 1-15,-25-25 0,25-25 16,0 1 0,0-1-16,0 0 15,0-25 1,25 26-16,-25-1 0,24 25 16,-24 25-1,25-25 1,-25 24-16,25 1 0,-25 0 15,25-25-15,-25 25 16,25-25-16,-1 0 31,-24-25-31,0 0 0,0 0 16,0 1-16</inkml:trace>
  <inkml:trace contextRef="#ctx0" brushRef="#br0" timeOffset="34751.4383">14734 7045 0,'0'0'0,"0"24"15,0 1 1,0 0-16,0 0 0,0 0 16,-25 24-16,25-24 0,0 0 15,0 0-15,0-1 16,0 1-16</inkml:trace>
  <inkml:trace contextRef="#ctx0" brushRef="#br0" timeOffset="34986.6012">14883 7119 0,'0'25'47,"0"0"-47,0-1 15,-25-24-15,25 25 0,0 0 16,0 0-16,0 0 0,0-1 15,25-24 1,0 0-16,-1 0 16,1-24-16,25-1 0,-25 25 15,-1 0-15,1 0 16,0-25-16</inkml:trace>
  <inkml:trace contextRef="#ctx0" brushRef="#br0" timeOffset="35775.9498">9624 12005 0,'0'-24'0,"0"-1"15,0 50 17,0-1-32,0 1 15,0 25-15,0-1 16,0-24-16,-25 0 0,25 0 0,-24 49 16,-1-49-16,25 0 15,0 0-15,25-25 31,-25-25-15,24 25-16,1 0 16,-25-25-16,50 25 0,-25 0 15,-1 0-15,1 0 0,0 0 16,0 0-16,0 0 0,-1 0 16,1 0-16,0-25 15,-25 1-15</inkml:trace>
  <inkml:trace contextRef="#ctx0" brushRef="#br0" timeOffset="36109.3047">9996 12055 0,'0'0'16,"0"-25"-16,0 0 0,-25 25 31,25 25-31,-24 25 16,24-25-16,0-1 15,0 1-15,0 0 0,0 0 0,-25 0 16,25 0-16,0-1 15,25-73 1,-1 24 0,-24 0-16,50-49 0,-50 49 15,25 0-15,-25 0 0,25 0 16,-25 1-16,25-1 0,-25 74 31,0-24-15,0 0-16,24 0 0,-24 24 15,0 1-15,0-25 0,25-25 0,-25 25 16,0 0-16,25-1 16,-25 1-16,-25-50 31</inkml:trace>
  <inkml:trace contextRef="#ctx0" brushRef="#br0" timeOffset="36226.8065">9971 12154 0,'25'0'31,"25"0"-15,-25 0-16,0 0 15,24 0-15,-24 0 0</inkml:trace>
  <inkml:trace contextRef="#ctx0" brushRef="#br0" timeOffset="36706.2725">10319 12005 0,'0'0'0,"-25"25"16,25 0 31,0 0-1,0 0-30,0-1-16,0 1 16,0 0-16,0 0 15,0 25-15,0-26 16,0 1-16,0 0 16,0-50 15,0 0-31,0 1 0,0-1 0,0 0 15,0 0-15,25-49 0,-25 49 16,25 0-16,-25 0 16,0 50 15,24-25-31,-24 25 0,25 0 0,-25-1 16,0 1-16,25-25 0,-25 25 15,25 0-15,0 0 0,-1-25 16,1 0-1,-25-25-15,0 0 16,25 0-16,-25-24 16</inkml:trace>
  <inkml:trace contextRef="#ctx0" brushRef="#br0" timeOffset="36840.1259">10567 11956 0,'0'-25'0,"-25"50"16,25 24-1,0-24-15,0 0 0,0 0 16,-25 0-16,25 24 0,0-24 15,0 0-15,0 0 0,0 0 16,0-1-16,25-24 0,0 0 16</inkml:trace>
  <inkml:trace contextRef="#ctx0" brushRef="#br0" timeOffset="37158.8896">10765 11881 0,'0'-24'32,"25"73"-1,-25-24-15,0 0-16,0 0 15,-25-1-15,25 1 16,-25-25-16,50 0 15,25 25 1,-25-25 0,-1 0-16,1 0 0,0 25 0,0 0 15,-25-1 1,0 1-16,-25-25 16,0 25-16,0 0 0,-24-25 15,24 0-15,0 25 0,0-25 16,-24 0-16</inkml:trace>
  <inkml:trace contextRef="#ctx0" brushRef="#br0" timeOffset="42606.7388">9029 7838 0,'-25'0'0,"0"0"16,0 0 15,1 0-15,-1 0 15,25-25-15,25 25-1,-1-24 1,1 24-16,-25-25 16,25 25-16,0 0 0,0 0 15,24-25-15,-24 25 0,25 0 0,-25 0 16,24-25-16,26 25 0,-51 0 15,1 0-15,25 0 0,-25 0 16,-1 0-16,26 0 16,-25 25-16,0-25 0,-1 0 0,1 0 15,0 25-15,0 0 0,-25-1 16,25-24-16,-25 25 0,24 0 16,-24 0-16,25-25 15,-25 25-15,0-1 16,-25-24-1,1 25 1,-1-25-16,0 25 0,0-25 16,0 25-1,1-25-15,-1 0 0,0 0 16,0 0-16,-24 25 16,24-25-16,0 0 0,-25 0 0,26 0 15,-1 0-15,-25 0 0,25 0 16,1 0-16,-1 0 0,0 0 15,-25-25-15,26 25 0,-1 0 16,0-25 0,0 25-16,25-25 15,-25 25-15,25-25 0,-25 25 16,1 0 0,24-24-16,-25 24 46,0 24-30,25 1-16,0 0 16,0 0-1,0 0-15,0 0 0,0-1 16,0 1-16,0 0 16,0 25-1,0-26-15,0 1 0,0 0 16,0 0-16,0 0 15,25-25 1,-25 24-16,0 1 16,25-25-16,-1 0 0,1 25 15,0-25 1,0 0-16,0 0 16,0 0-16,24 0 15,-24 0 1,0 0-16,0 0 0,-1 0 15,26 0-15,-25 0 0,0 0 16,-1 0-16,1 0 0,50 0 16,-51 0-16,1 0 0,0-25 0,0 25 15,0 0-15,-1-25 16,1 25-16,0-24 0,0-1 16,0 25-16,-25-25 0,24 0 15,-24 0-15,0 1 16,25-1-16,-25 0 0,0 0 15,0 0-15,-25 1 0,25-1 16,-24 0-16,-1 0 0,25 0 16,0 0-16,-25 25 0</inkml:trace>
  <inkml:trace contextRef="#ctx0" brushRef="#br0" timeOffset="43759.45">11088 7913 0,'0'0'16,"24"0"-1,1 0 1,0 0-16,0 0 15,25-25-15,-26 25 0,26 0 16,-25 0-16,0 0 0,24 0 0,26 0 16,-51 0-16,26 0 0,-25 0 15,0 0-15,-1 0 0,1 0 16,0 0-16,0 0 16,-25 25-16,0-1 15,0 1-15,0 0 0,0 0 16,0 25-16,0-26 15,-25-24-15,25 25 16,0 0-16,-25-25 16,25 25-16,-25-25 0,-24 0 15,49 25-15,-25-25 16,0 0-16,0 0 0,-24 0 16,49-25-16,-25 25 0,0-25 15,0 25-15,25-25 0,-49 0 16,24 1-16,0 24 15,0-25-15,1 25 16,-1-25-16,0 25 0,0 0 0,0 0 16,-24 0-16,24 0 15,0 0 1,25 25 0,-25-25-16,25 25 15,0-1-15,-25 1 16,25 0-16,0 0 0,0 0 15,0-1-15,0 1 0,0 0 16,0 25-16,0-26 16,0 1-16,0 0 15,0 0-15,-24 0 0,24-1 16,0 1-16,0 0 16,24-25-1,1 0-15,0 0 16,25 0-16,-26 0 0,1 0 15,0 0-15,0 0 0,25 0 16,-26 0-16,1 0 0,0 0 0,0 0 16,24 25-16,-24-25 15,0 0-15,0 0 0,0 0 16,24 0-16,-24 0 16,0 0-16,0 0 0,24-25 15,-24 0-15,0 0 16,0 1-16,-1-26 15,-24 25-15,25 0 16,-25 1-16,0-26 0,0 0 16,0 26-16,0-1 0,-25 0 15,1 0-15,24 0 0,-25 25 16,0 0 0,0 0-16,0 25 0</inkml:trace>
  <inkml:trace contextRef="#ctx0" brushRef="#br0" timeOffset="44803.8736">9748 9376 0,'-25'0'0,"50"0"31,0 0-31,0 0 16,0 0-16,49-25 15,-49 25-15,24 0 0,1 0 16,0 0-16,-1-24 0,51 24 16,-51 0-16,1-25 0,-25 25 0,24 0 15,-24 0-15,25 0 0,-26 0 16,1 25 0,0-1-16,-25 1 15,0 0-15,0 0 16,0 0-16,0-1 0,-25-24 15,25 25-15,-25-25 0,25 25 16,-49 0-16,24-25 16,0 25-16,0-25 0,-24 0 15,-1 0-15,25 0 0,1 0 16,-1 0-16,-25 0 0,1-25 16,-1 25-16,25 0 0,0-25 15,0 25-15,1 0 0,-26 0 0,25-25 16,0 25-16,1 0 15,-1 0-15,25 25 63,0 0-47,-25-25-16,25 25 0,0-1 15,0 1-15,0 0 0,0 0 16,0 0-16,0-1 0,0 1 0,0 0 15,0 0-15,0 0 0,0-1 16,0 26-16,0-25 16,25-25-16,-25 25 0,25-25 15,-1 24-15,1 1 0,0-25 16,0 25-16,49-25 16,-49 0-16,0 25 0,25-25 15,-26 0-15,26 0 0,0 0 0,-1 0 16,-24 0-16,0-25 15,0 25-15,24-25 0,-49 0 16,25 1-16,0 24 0,-25-25 0,25 0 16,-25 0-16,24 0 0,-24 1 15,25 24-15,-25-25 0,0-25 16,25 50-16,-25-25 0,0 1 16,0-1-16,0 0 0,-25-25 15,0 26-15,25-1 0,-24 0 16,-1 0-16,0 0 0,0 1 15,0 24-15</inkml:trace>
  <inkml:trace contextRef="#ctx0" brushRef="#br0" timeOffset="45422.235">7640 8012 0,'0'0'0,"25"0"31,-1 0-15,1 0-16,0 0 0,25-25 15,-26 25-15,26 0 0,24-25 16,-24 25-16,25 0 0,-26-25 16,26 25-16,-26 0 0,100 0 15,-75 0-15,1 0 0,-26 0 0,26 0 16,74 0-16,-100 0 0,1 0 16,-1 0-16,1 0 0,0 0 15,-1 25-15,-24-25 0,0 0 16,0 0-16,0 0 0</inkml:trace>
  <inkml:trace contextRef="#ctx0" brushRef="#br0" timeOffset="46234.9138">10220 10964 0,'24'0'31,"-24"-25"16,0 0-32,0 0-15,25-24 16,-25 24-16,0-25 0,25 1 16,-25 24-16,0-50 15,25-24-15,-25 25 0,0-1 16,0 26-16,0-26 0,0-24 15,0 50-15,0-1 0,0 25 0,-25 0 16,25 0-16,-25 1 0,0-1 16,1 25-1</inkml:trace>
  <inkml:trace contextRef="#ctx0" brushRef="#br0" timeOffset="46947.0582">13320 7913 0,'0'-25'16,"0"0"-1,-25 25 17,1 0-32,-1 0 15,0 0-15,-25 0 0,-49 25 16,49 0-16,-24-25 0,0 24 16,-1-24-16,-74 50 0,75-50 15,0 25-15,-1 0 0,1 0 16,-1-1-16,-24 1 0,49 0 0,26 0 15,-1-25-15,0 25 0,0-25 16</inkml:trace>
  <inkml:trace contextRef="#ctx0" brushRef="#br0" timeOffset="47445.154">10964 8260 0,'0'-25'62,"-25"25"-62,0 0 16,-25 0-16,26 0 0,-1 0 16,0 0-16,-25-25 0,-24 25 15,49 0-15,-24 0 0,-1 0 16,-24 0-16,24 0 0,-74 0 16,50 0-16,-1 0 0,26 0 15,-26 0-15,1 25 0,24-25 0,25 0 16,0 0-16,1 0 0,24 25 31,24-25-31</inkml:trace>
  <inkml:trace contextRef="#ctx0" brushRef="#br0" timeOffset="47783.4233">10988 8706 0,'-24'0'15,"24"-24"16,-25 48-15,0 26 0,-25-25-16,1 24 15,-1-24-15,25 25 0,-24-25 16,-1 24-16,25-24 0,-49 50 0,24-26 16,26-24-16,-1 0 15,0 0-15,-25-1 0,50 1 16,-24-25-16</inkml:trace>
  <inkml:trace contextRef="#ctx0" brushRef="#br0" timeOffset="48031.9295">9599 8508 0,'0'50'32,"0"-26"-32,0 1 0,0 25 15,0 24-15,25-24 0,-25 24 16,25-24-16,-25-1 0,25 1 16,24 49-16,-24-49 0,0 0 15,0-1-15,0 1 0,49 24 16</inkml:trace>
  <inkml:trace contextRef="#ctx0" brushRef="#br0" timeOffset="76662.2127">18281 6598 0,'0'0'0,"-25"0"0,25 25 47,0 0-31,0-1-16,25 1 15,-25 25-15,0-25 16,0-1-16,0 26 0,25-25 16,-25 0-16,0 0 0,25-1 15,-25 1 1</inkml:trace>
  <inkml:trace contextRef="#ctx0" brushRef="#br0" timeOffset="76933.9032">18256 6648 0,'0'0'0,"0"-25"0,25 25 15,0 0 1,0 0-16,-1 0 0,26 0 15,0 0-15,-1 0 16,1 25-16,-25-25 0,24 0 16,-24 0-16,50 24 0,-51-24 0,1 0 15,-25 25-15,25-25 0,-25 25 16,0 0 0,0 0-16,0-1 15,25-24-15,-25 25 16,0 0-1,0 0-15,-25-25 0</inkml:trace>
  <inkml:trace contextRef="#ctx0" brushRef="#br0" timeOffset="77100.931">18380 7020 0,'0'0'0,"-25"0"15,25 25-15,25-25 16,25 0-16,-25 0 15,-1 0-15,1 0 0,75 0 16,-76 0-16,26 0 0,-25 0 16,24 0-16,-24 0 0,0 24 15,0-24-15</inkml:trace>
  <inkml:trace contextRef="#ctx0" brushRef="#br0" timeOffset="77294.5729">18306 7317 0,'0'0'0,"0"25"0,0 0 16,0 0 0,25 0-16,-1-1 15,-24 1-15,0 0 0,25-25 16,-25 25-16</inkml:trace>
  <inkml:trace contextRef="#ctx0" brushRef="#br0" timeOffset="77607.1254">18306 7367 0,'0'-25'0,"25"25"15,-1 0-15,1-25 16,25 25-16,-1 0 0,-24 0 0,0 0 15,25 0-15,-1 25 0,-24-25 16,0 0-16,0 25 16,0-25-16,-1 25 0,-24 0 31,-24-25-31,-1 24 0,0-24 16,0 0-16,0 25 0,1-25 15,-26 0-15,25 25 0,0-25 16,0 25-16,1-25 15,-1 0 1,50 0-16,24 0 16,1 0-16,-25 0 0,24 0 15,26 0-15,24 0 0</inkml:trace>
  <inkml:trace contextRef="#ctx0" brushRef="#br0" timeOffset="78126.5494">22175 6474 0,'0'25'31,"-24"0"-31,24-1 0,0 1 16,0 0-16,0 0 0,24 49 15,-24-49-15,25 0 0,-25 0 16,25-1-16,-25 1 16,25 0-16</inkml:trace>
  <inkml:trace contextRef="#ctx0" brushRef="#br0" timeOffset="78359.0807">22126 6573 0,'0'-25'0,"0"1"15,25 24-15,49 0 16,-49 0 0,0 0-16,-1 0 0,26 0 0,0 0 15,24 24-15,-24 1 16,-1-25-16,-24 0 0,0 0 0,24 25 15,-24 0-15,-25 0 16,-25-1 0,1-24-16,-1 25 0,0 0 15,0-25-15,-24 25 0,24 0 16</inkml:trace>
  <inkml:trace contextRef="#ctx0" brushRef="#br0" timeOffset="78491.2252">22275 6921 0,'24'0'31,"26"0"-31,-25 0 0,0-25 16,24 25-16,1 0 0,-1 0 15,1 0-15,-25 25 0,0-25 16,-1 24-16</inkml:trace>
  <inkml:trace contextRef="#ctx0" brushRef="#br0" timeOffset="78687.1515">22151 7367 0,'0'25'16,"0"0"-1,24-1 1,-24 1-1,25 0-15,0-25 16</inkml:trace>
  <inkml:trace contextRef="#ctx0" brushRef="#br0" timeOffset="78974.6437">22175 7293 0,'0'0'0,"0"-25"0,25 25 15,0-25 1,0 25-16,24 0 0,1-25 0,-25 25 15,24 0-15,-24 0 0,50 25 16,-51-25-16,1 25 0,0-25 16,0 25-16,-25-1 15,-25 1-15,0 0 16,0-25-16,-49 25 16,49 0-16,0-25 0,1 24 0,-1-24 15,25 25-15,-25-25 0,50 0 16,49 0-1,-49 0-15,0 0 16,0 0-16,24 0 0,-24 0 16,49 0-16,-49 0 0,0 0 15,0 0-15</inkml:trace>
  <inkml:trace contextRef="#ctx0" brushRef="#br0" timeOffset="79538.7407">17289 9798 0,'0'0'0,"-25"0"16,25 25-1,0-1-15,0 1 16,0 0-16,0 0 0,0 0 16,25 24-16,0-24 15,-25 0-15,0 0 0</inkml:trace>
  <inkml:trace contextRef="#ctx0" brushRef="#br0" timeOffset="79712.7234">17314 9823 0,'0'0'0,"0"-50"0,0 25 15,24 0-15,26 25 16,-25-24-16,0 24 0,-1 0 16,26 0-16,-25 0 15,49 24-15,-49-24 0,25 25 16,-25-25-16,-1 25 0,1-25 15,-25 50-15,0-26 16,-25 1-16,-24 0 16,24-25-16</inkml:trace>
  <inkml:trace contextRef="#ctx0" brushRef="#br0" timeOffset="79834.4534">17413 10021 0,'0'0'0,"25"0"16,24 0-16,-24 0 15,25 0-15,-25 0 0,24 0 16,26 0-16,-26 0 0,1 0 16,-25 0-16,24 0 0</inkml:trace>
  <inkml:trace contextRef="#ctx0" brushRef="#br0" timeOffset="80598.3918">17462 10418 0,'-24'0'0,"24"25"32,24-25-17,-24 25-15,25-25 0,0 24 0,-25 1 16,0 0-1,25-25-15,-50-50 32,25 26-17,-25-1-15,25 0 0,0 0 16,0 0-16,0 1 16,25 24-16,0 0 15,0-25-15,0 25 0,-1 0 16,1 0-16,0 0 0,49 0 15,-49 0-15,25 0 0,-25 0 0,-1-25 16,26 25-16,-25 0 16,0 0-16,-25 25 0,-25-25 15,-25 49-15,25-49 16,-24 25-16,24 0 0,-25-25 16,26 25-16,-26 0 0,25-25 0,0 24 15,75-24 1,-25 0-1,24 0-15,-24 0 0,74-24 16,-49 24-16,0 0 0,-1 0 16,1 0-16,24 0 0,25-25 15</inkml:trace>
  <inkml:trace contextRef="#ctx0" brushRef="#br0" timeOffset="81138.6288">23242 9327 0,'0'0'0,"0"24"0,-25-24 16,25 25 0,0 25-16,0-25 0,0-1 0,0 1 15,0 0-15,0 0 0,50 24 16,-25-24-16,-25 0 0,24 0 16</inkml:trace>
  <inkml:trace contextRef="#ctx0" brushRef="#br0" timeOffset="81350.8725">23192 9426 0,'0'-25'0,"25"25"15,-25-25-15,25 25 16,0 0-16,0 0 0,-1 0 16,51 0-16,-50 0 0,24 0 0,-24 25 15,0-25-15,24 25 16,1-25-16,-25 0 0,-25 25 15,25-25-15,-25 24 0,0 1 16,-50-25-16,25 25 0,0-25 0,1 25 16,-1 0-16,-25-1 0,1 1 15,24 0-15</inkml:trace>
  <inkml:trace contextRef="#ctx0" brushRef="#br0" timeOffset="81466.619">23267 9723 0,'0'0'0,"0"25"0,25-25 31,-1 0-31,26-25 15,-25 25-15,0 0 0,-1 0 16,1 0-16,0 0 0,25 0 16,-26 25-16</inkml:trace>
  <inkml:trace contextRef="#ctx0" brushRef="#br0" timeOffset="81663.0555">23168 10145 0,'0'25'15,"0"25"1,24-50-16,-24 24 0,25 1 16,-25 0-16,0 0 15,25 0-15,0-1 0</inkml:trace>
  <inkml:trace contextRef="#ctx0" brushRef="#br0" timeOffset="81934.9295">23192 10120 0,'0'-24'0,"25"24"16,0 0-16,0-25 15,0 25-15,-1 0 0,1 0 16,25 0-16,-1 0 0,-24 0 15,0 25-15,0-25 0,0 0 0,-1 24 16,-24 1 0,-24-25-16,-1 25 0,-50 0 15,51-25-15,-1 25 0,-25-25 16,25 0-16,1 24 0,24 1 16,24 0-1,26-25-15,-25 0 0,24 0 16,-24 0-16,25 0 0,-1 0 15,1 0-15,0 0 0</inkml:trace>
  <inkml:trace contextRef="#ctx0" brushRef="#br0" timeOffset="82506.1961">19224 11956 0,'24'0'16,"-24"25"-1,0-1-15,0 1 16,0 25-16,25-25 0,-25-1 16,0 1-16,0 0 0,25 0 15,0 25-15,-25-26 0,0 1 16</inkml:trace>
  <inkml:trace contextRef="#ctx0" brushRef="#br0" timeOffset="82726.8484">19199 12080 0,'0'0'0,"0"-25"0,0 0 0,0 0 16,0 1-16,49 24 16,26 0-16,-50 0 15,24 0-15,-24 0 0,25 0 16,-1 0-16,26 24 0,-26-24 16,1 25-16,-25 0 0,0-25 15,-1 25-15,-24 0 0,0-1 16,0 1-16,-49 0 15,49 0-15,-25-25 16,0 25-16,0 0 0,-24-1 16,24-24-16,0 25 0,0-25 15</inkml:trace>
  <inkml:trace contextRef="#ctx0" brushRef="#br0" timeOffset="82838.2785">19422 12328 0,'0'0'16,"-25"25"-16,0-25 0,50 0 31,0 0-31,25 0 0,-1 0 15,-24 0-15,25 0 0,-25 0 16,49 0-16,-74 25 0,25-25 16,-25 24-16</inkml:trace>
  <inkml:trace contextRef="#ctx0" brushRef="#br0" timeOffset="83034.3946">19000 12849 0,'0'0'0,"-24"0"0,24 25 0,-25-1 16,25 1-16,0 0 0,25 0 15,-1 24 1,1-49-16,-25 25 16,25-25-16,0 0 0,-25 25 15,25-25-15</inkml:trace>
  <inkml:trace contextRef="#ctx0" brushRef="#br0" timeOffset="83295.8631">18976 12874 0,'0'0'0,"24"-25"0,1 25 16,0-25-16,0 25 0,24-25 16,1 25-16,0 0 15,-26 0-15,26 0 0,-25 0 16,49 25-16,-49 0 0,0 0 15,-25-1-15,-25 26 16,0-50-16,0 25 16,1 0-16,-26-25 0,25 0 0,-24 24 15,24-24-15,0 0 0,25 25 16,25-25 0,0 0-16,-1 0 15,26 0-15,49 0 0,-49 0 16,-1 0-16,1 0 0</inkml:trace>
  <inkml:trace contextRef="#ctx0" brushRef="#br0" timeOffset="83698.7164">21903 12030 0,'0'0'0,"24"0"0,-24 25 31,25 0-15,-25 0-16,0-1 15,0 1-15,25 25 0,-25-25 16,25 0-16,-25-1 0</inkml:trace>
  <inkml:trace contextRef="#ctx0" brushRef="#br0" timeOffset="83909.8645">21927 12129 0,'0'-24'0,"0"48"0,-24-98 15,24 49-15,0 0 0,24 25 16,1-24-16,25 24 15,-1 0-15,1-25 0,0 25 16,-1 0-16,50 0 0,-49 0 16,0 0-16,-26 25 0,1-25 15,0 24-15,-25 1 0,0 0 0,-25-25 16,0 25-16,1 0 0,-1-1 16,-50 26-16,51-25 0,-1 0 15,0 0-15,-25 24 16</inkml:trace>
  <inkml:trace contextRef="#ctx0" brushRef="#br0" timeOffset="84027.0137">22076 12353 0,'-25'0'15,"25"-25"1,50 25-16,-25 0 16,0 0-16,-1 0 0,1 0 15,25 0-15,-25 0 0,-1 25 0</inkml:trace>
  <inkml:trace contextRef="#ctx0" brushRef="#br0" timeOffset="84218.7859">21903 12725 0,'0'0'0,"0"25"0,0-1 15,0 1 1,0 0-16,24 0 0,1 0 15,-25-1-15,25 1 0,0 0 0,0 0 16,-1-25-16,-24 25 16,0-50-1</inkml:trace>
  <inkml:trace contextRef="#ctx0" brushRef="#br0" timeOffset="84382.6272">21952 12725 0,'0'0'16,"0"-25"-16,25 25 15,0 0-15,24 0 16,-24-25-16,0 25 0,25 0 16,-1 0-16,-24 0 0,74 0 0,-74 0 15,0 25-15,24-25 0,-24 50 16,0-26-16,0-24 0,-25 25 16</inkml:trace>
  <inkml:trace contextRef="#ctx0" brushRef="#br0" timeOffset="84532.634">22175 12898 0,'-24'25'0,"48"-25"32,1 0-32,0 0 0,49 0 0,-24 0 15,0 0-15,-1 0 0,1-25 16</inkml:trace>
  <inkml:trace contextRef="#ctx0" brushRef="#br0" timeOffset="86082.4728">19695 7937 0,'0'0'0,"-25"0"0,0-24 15,25-1 1,0 0 0,0 0-16,25 25 0,0-25 15,0 25 1,0-24-16,-1 24 0,1 0 0,0 0 15,0-25-15,49 25 0,-49 0 16,25 0-16,-26 0 0,26 49 16,-25-49-16,24 25 0,-24 0 0,0 0 15,-25 0 1,25-1-16,-25 1 16,0 0-16,-50-25 15,25 25-15,1-25 0,-1 0 0,0 0 16,-25 25-16,26-25 0,-51 0 15,50 0-15,-24 0 0,24 0 16,0 0-16,-24 0 0,24-25 16,0 25-16,0 0 0,0 0 15,1 0-15,-1 0 16,25 25 46,0 0-46,0-1-16,-25 1 0,25 0 0,0 0 16,0 0-16,0-1 15,0 1-15,0 0 16,25-25-16,-25 25 16,25-25-16,-1 0 15,1 0-15,-25 25 0,25-25 0,0 0 16,0 0-16,-1 0 0,26 0 15,-25 24-15,0-24 0,-1 0 16,1 0-16,0 0 0,25 0 16,-26 0-16,1-24 0,0 24 15,0 0-15,0-25 0,-25 0 16,24 25-16,-24-25 0,0 0 16,0 1-16,0-1 15,0 0-15,-24 0 16,24 0-16,0 1 0,0-1 15,0 0-15,0 0 0,0 0 16</inkml:trace>
  <inkml:trace contextRef="#ctx0" brushRef="#br0" timeOffset="87050.9577">21530 8434 0,'-24'0'16,"-1"0"-16,0 0 31,25-25 0,25 25-15,0 0-16,24-25 15,-24 25-15,0 0 0,24 0 16,-24 0-16,50 0 0,-50 0 16,-1 0-16,1 0 0,0 0 15,0 25-15,0-25 0,-25 25 16,0-1-1,0 1-15,-25 0 0,25 0 16,-25 0-16,0-1 16,-24 1-1,24 0-15,25 0 0,-25-25 0,0 0 16,0 0-16,0 0 16,1 0-16,-1 0 0,0 0 15,0 0-15,-24-25 16,24 25-16,0 0 0,0-25 15,-24 0-15,49 1 16,-25 24-16,0 0 0,0 0 16,0-25-16,1 25 15,-1 0 1,25 25-16,-25-25 0,25 24 16,0 1-16,0 0 15,0 0-15,0 0 0,0-1 16,25 1-16,-25 0 15,25 0-15,-25 0 0,24-1 16,-24 1-16,25 0 16,-25 0-16,25-25 0,-25 25 15,25-25-15,0 24 0,-1-24 16,1 0-16,0 0 0,0 0 16,0 25-16,24-25 15,-24 0-15,0 0 0,0 0 16,-1 0-16,26-25 0,-25 25 15,0 0-15,0-24 0,-1 24 16,1 0-16,0-25 0,0 0 16,0 25-16,-25-25 0,24 0 15,1-24-15,0 24 16,-25 0-16,25 0 0,-25 1 16,0-26-16,0 25 0,0 0 15,0 1-15,-25-1 16,0 25-16,0 0 0,1 0 0,-1 0 15</inkml:trace>
  <inkml:trace contextRef="#ctx0" brushRef="#br0" timeOffset="88114.6837">19323 9376 0,'-25'0'0,"50"0"31,0 0-31,-1 0 16,26 0-16,-25-25 0,74 25 16,-49 0-16,-1 0 0,-24 0 15,25 0-15,-1 0 0,1 0 16,-25 0-16,0 25 0,-1-25 16,-24 25-16,25 0 0,-25 0 15,0-1 1,-25 1-16,25 0 15,-24-25-15,24 25 0,-25-25 16,0 0-16,0 0 0,0 0 16,1 0-16,-1 0 0,-50 0 15,26-25-15,24 25 0,0 0 16,-25 0-16,26 0 0,-26 0 16,50-25-16,-25 25 0,0 0 15,1 0 16,24 25-15,0 0 0,0 24-16,0-24 15,0 0-15,0 0 16,0 0-16,24-1 0,-24 1 16,0 0-16,25 0 15,-25 0 1,25-25-16,-25 24 15,25-24-15,-25 25 16,25-25-16,-1 25 0,1-25 16,0 0-16,0 0 15,25 0-15,-26 0 16,1 0-16,0 0 0,0 0 16,0-25-16,49 0 0,-49 25 15,0-24-15,-25-1 0,24 0 0,26 0 16,-50 0-16,25 1 0,-25-1 15,0 0-15,0 0 16,0 0-16,0 1 0,-25 24 16,0-25-16,0 25 15,1 0-15</inkml:trace>
  <inkml:trace contextRef="#ctx0" brushRef="#br0" timeOffset="89130.3057">20985 10145 0,'0'-25'16,"25"25"0,-1-24-16,1 24 0,0-25 15,0 25-15,0 0 16,49 0-16,-24 0 0,-26 0 16,1 0-16,0 0 0,49 0 15,-74 25-15,25-25 0,0 24 16,-25 1-1,0 0-15,-25-25 0,25 25 16,-25 0-16,-24-1 0,49 1 16,-25-25-16,25 25 0,-25-25 15,0 25-15,1-25 16,-1 25-16,0-25 16,-25 0-16,26-25 0,-1 25 0,25-25 15,-25 0-15,-25 0 0,26 1 16,-1-1-16,25 0 31,25 25-15,-25 25-1,0 24 1,-25-24 0,25 0-16,-25 25 15,0-50-15,25 24 16,0 1-16,0 0 15,0 25-15,0-26 0,0 1 16,50 0-16,-25 0 16,-1-25-16,1 0 0,0 25 15,0-25-15,24 0 16,-24 0-16,0 0 0,0 0 0,0 0 16,24 0-16,-24 0 0,0 0 15,0-25-15,-1 25 0,-24-25 16,25 0-16,0 25 0,-25-25 15,25 1-15,0-26 16,-25 25-16,0 0 0,0 1 16,0-1-16,0 0 0,-25 0 15,25 0-15,-25 25 16,0 0-16,0 0 16</inkml:trace>
  <inkml:trace contextRef="#ctx0" brushRef="#br0" timeOffset="90111.2225">19943 10790 0,'0'0'0,"-25"0"0,25-25 16,-25 25-16,25-25 15,25 25 1,0 0 0,0 0-16,0 0 0,-1 0 15,51 0-15,-26 0 0,-24 0 16,25 0-16,-25 0 0,-1 0 15,51-24-15,-50 24 16,-25 24 15,0 1-15,0 0-16,0 0 16,0 0-16,0-1 15,0 1-15,0 0 16,0 0-16,0 0 15,-25-25-15,0 0 16,0 0-16,0 0 16,1-25-16,-26 0 15,25 25-15,0-25 0,-24 25 0,24-25 16,0 25-16,-49-24 0,49 24 16,0 0-16,0-25 15,1 25-15,48 0 31,1 0-15,-25 25 0,0-1-1,-25 26 1,25-25-16,0 0 16,0-1-16,0 26 15,25-50-15,-25 25 0,25 0 0,0-1 16,0 1-1,-1-25 1,1 0-16,0 25 0,0-25 16,24 0-16,1 0 15,-25 0-15,24 0 0,-24-25 16,0 25-16,0 0 0,49-25 16,-49 25-16,0-24 0,0-1 15,-1-25-15,1 25 16,-25 1-16,0-1 0,0 0 15,-25-25-15,1 26 16,24-1-16,-25 25 0,0-25 16,25 0-1</inkml:trace>
  <inkml:trace contextRef="#ctx0" brushRef="#br0" timeOffset="91342.546">18926 7293 0,'-25'0'0,"50"0"47,0 0-32,0 0 1,-1 0-16,-24 24 0,25 1 0,0 0 16,0 0-16,0 0 0,-1-25 15,26 24-15,0 26 0,-1-25 16,-24 0-16,0-1 0,24 1 16,-24 0-16,0 0 0,0 0 15,0-1-15,-25 1 16,0-50 46</inkml:trace>
  <inkml:trace contextRef="#ctx0" brushRef="#br0" timeOffset="92054.8909">22051 7441 0,'0'-24'0,"-24"24"15,-1 0 32,0 24-16,0 1-15,25 0-16,0 0 16,-25-25-1,25 25-15,0-1 0,-24-24 0,24 25 16,-25 0-16,25 0 0,-25 24 15,0 1-15,0-25 0,25 0 16,-24 24-16,-1 26 0,25-51 16,-25 26-16,25-25 0,0 25 15,-25-26-15,25 51 0,0-50 16,0-1-16,0 1 0,0 0 16,0 0-16,25-50 31,0 0-16</inkml:trace>
  <inkml:trace contextRef="#ctx0" brushRef="#br0" timeOffset="92787.5019">22944 9599 0,'0'-24'63,"-24"-1"-48,24 0-15,-25 0 16,0 25-16,25-25 0,-25 1 16,0-26-16,1 25 0,24 0 15,-25 1-15,0-1 0,25 0 16,-50-25-16,25 26 0,-24-1 16,24-25-16,0 25 15,-49 1-15,24-1 0,25 0 16,-24 25-16,-1-25 0,25 0 0,-49 25 15,24-25-15,26 25 0,-26-24 16,25 24-16,0-25 16,1 25-16,-1 0 0,0-25 0,0 25 15,0 0-15,1 0 16,24-25 0,24 25-1,1 0 1</inkml:trace>
  <inkml:trace contextRef="#ctx0" brushRef="#br0" timeOffset="93802.599">22151 11708 0,'0'25'0,"0"-1"16,-25 1-16,25 0 16,0 0-1,25-25 1,-25 25 0,0-1-1,0-48 63,0-1-78,0 0 16,0-25-16,-25 26 0,25-1 16,-25 0-16,25 0 0,-25-24 15,0-51-15,25 51 0,-24-1 16,-1-24-16,25 24 0,-25-74 15,0 74-15,25 1 0,-25 24 16,1-25-16,24 26 16,-25-26-16,0 25 0,25 0 15,-25 25-15,25-24 16,-25 24 0,1 0-1,-1 0 1,0 0-1</inkml:trace>
  <inkml:trace contextRef="#ctx0" brushRef="#br0" timeOffset="94494.5319">21580 10145 0,'0'-25'15,"0"1"1,0-1-16,25 0 16,-25 0-16,0 0 0,25-24 0,-25-1 15,0 25-15,24 0 16,-24-24-16,0-1 0,25-24 0,-25 24 15,0 1-15,25-1 0,-25 25 16,0-49-16,0 49 0,25 0 16,-25 0-16,0 1 0,-25 48 31,25 1-31,-25 0 0</inkml:trace>
  <inkml:trace contextRef="#ctx0" brushRef="#br0" timeOffset="95122.1567">19769 11857 0,'0'0'16,"-24"0"-16,-1 0 15,25-25 32,25 0-31,-25 0-16,24 25 0,1-25 15,0 1-15,0-1 0,24-50 16,-24 26-16,25-1 0,-25 25 16,-1-24-16,51-50 0,-50 74 15,-1-25-15,-24 25 0,25 1 16,-25-1-16,0-25 0</inkml:trace>
  <inkml:trace contextRef="#ctx0" brushRef="#br0" timeOffset="95690.7596">20389 10616 0,'-24'0'15,"24"-24"1,0-1 0,24 0-1,1 0 1,-25 0-16,25 1 16,0-1-16,-25 0 0,25 0 15,-1-49-15,1 49 0,0-25 0,0 1 16,24-1-16,-24 1 0,50-51 15,-50 26-15,24-1 0,1 1 16,-25 24-16,24-24 0,26-75 16,-51 100-16,26-26 0,-25 26 15,0-1-15,-1-24 0,1 49 16,-25 0-16,25 0 0,-25 0 16,25 25-16,0-24 0,-1-1 0,1 25 15,0 0 1,0 0-16,0 0 0,-50 25 31</inkml:trace>
  <inkml:trace contextRef="#ctx0" brushRef="#br0" timeOffset="96280.5235">19819 9971 0,'0'0'0,"0"-24"15,25 24 1,0 24-1,-25 1 1,24 0-16,-24 0 16,0 25-16,25-26 0,-25 1 15,0 25-15,25-25 0,0 49 16,0-24-16,-25-26 0,24 1 16,1 0-16,-25 0 0,25 0 15,0-25 1</inkml:trace>
  <inkml:trace contextRef="#ctx0" brushRef="#br0" timeOffset="96933.9855">20241 8483 0,'24'-25'16,"-24"50"15,0 25-15,0-1-16,0-24 0,25 0 16,-25 25-16,50-26 0,-25 26 15,24 24-15,-24-24 0,0 0 16,0-1-16,24 1 0,26 24 15,-51-24-15,26 0 0,-25-1 16,25 1-16,-26-1 0,51 51 0,-50-51 16,24 1-16,-24-1 0,0-24 15,0 25-15,-1 24 0,1-49 16,-25 25-16,25-26 0,-25 1 16,0 0-16,25 0 15,-25-50 1,0 0-1,0-24-15</inkml:trace>
  <inkml:trace contextRef="#ctx0" brushRef="#br0" timeOffset="97371.4149">21010 8632 0,'-50'25'32,"25"0"-32,0-25 15,1 24-15,-1-24 0,25 25 16,-75 0-16,51 0 0,-26 0 15,25-1-15,-25 1 0,-74 0 0,75 0 16,-26 0-16,26-1 0,-1 1 16,1-25-16,-51 50 0,76-50 15,-1 25-15,0-25 0,0 25 16,0-1-16</inkml:trace>
  <inkml:trace contextRef="#ctx0" brushRef="#br0" timeOffset="98367.6972">19397 9699 0,'-25'0'16,"50"0"15,-50 0 0,1 0-31,-1 24 16,0-24-16,0 25 16,-24-25-16,24 0 0,-74 25 15,49 0-15,0 0 0,-24-25 16,0 24-16,-50 26 0,49-25 0,1-25 15,-1 25-15,26-1 0,-1 1 16,-24 0-16,49-25 0,0 0 16,25 25-16,25-25 31,0 0-31,-1-25 0</inkml:trace>
  <inkml:trace contextRef="#ctx0" brushRef="#br0" timeOffset="112532.886">18405 6672 0,'-25'0'0,"0"0"32,25 25 30,0 0-46,-24 0-16,-1 24 15,25-24-15,0 0 16,0 0-16,0 0 16,0 0-16,25-1 15,-25 1-15,24 0 16,1-25 0,0 25-16,0-25 0,0 0 0,-1 25 15,1-25-15,0 0 16,0 0-16,0 0 0,0 0 15,-1 0-15,1 0 16,0 0-16,0 0 0,0 0 16,-1 0-16,1 0 15,0-25-15,0 25 0,-25-25 16,25 25-16,-25-25 16,24 25-1,-24-25 1,25 25-16,-25-24 15,0-1-15,0 0 16,0 0 0,0 0-1,-25 25-15,25-25 16,-24 25-16,24-24 0,-25-1 16,0 0-16,25 0 15,0 0-15,-25 1 16,0 24 31,1 0-47,-1 0 15,0 0 1,0 0 0,0 0-16,1 0 0,-1 0 15,0 0 1,0 0-16,0 24 0,0-24 0,1 0 15,-1 0-15,0 0 16,0 25-16,0-25 0,1 0 16,-1 0-16,0 0 15,0 0 1,0 0 0,25 25 30,0 0-46,0 0 16,25-25-16,-25 24 16,0 1-16,0 0 15,0 0-15,0 0 16,0 0-16,0-1 16,0 1-16,0 0 15,0 0-15,25-25 16,-25 25-16,25-25 15,-25 24-15,25-24 0,-1 25 16,26-25-16,-25 0 16,0 0-16,-1 0 15,1 0-15,0 0 0,0 0 16,0 0-16,0 0 16,99 0-1,-124-25-15,49 25 0,-49-24 16,25 24-16,0 0 15,-25-25 1,25 25-16,-25-25 16,24 25-16,-24-25 0,25 0 15,-25 1 1,0-1 0,0 0-1,0 0 1,-25 0-16,25 0 0,0 1 15,-24-1 1,-1 0-16,25 0 0,0 0 16,-25 25-1,0 0 1,0 0-16,1 0 16,-1 0-1,25 25-15,-25 0 16</inkml:trace>
  <inkml:trace contextRef="#ctx0" brushRef="#br0" timeOffset="113654.3687">18901 7169 0,'0'24'15,"25"-24"32,0 0 31</inkml:trace>
  <inkml:trace contextRef="#ctx0" brushRef="#br0" timeOffset="115647.3722">19571 7888 0,'25'0'0,"-25"25"93,0-1-30,0 1-48,-25-25 17,25 25-32,-25 0 15,0 0 1,25 0-16,-25-25 0,25 24 16,-24-24-1,24 25-15,-25-25 16,25 25-16,-25-25 15,25 25-15,-25 0 16,0-1-16,1-24 16,24 25-16,-25 0 15,0 0 1,0 0 0,0-1-1,1 1 1,-1-25-16,25 25 0,-25-25 15,25 25-15,-25 0 16,0-25-16,25 24 0,-24-24 16,24 25-16,-25 0 15,0 0-15,0 0 16,25-1 0,-25-24-16,25 25 0,-24 0 15,-1 0 1,0 0-1,25-1-15,-25 1 0,0 0 16,25 0 0,-24-25-16,24 25 0,-25-1 15,0 1 1,25 0-16,-25-25 0,25 25 16,-25-25-16,25 25 0,-24-25 15,24 24-15,-25 1 0,0 0 16,25 0-1,-25-25-15,25 25 16,-25 0-16,1-1 16,24 1-1,-25 0-15,0 0 16,0 0 0,25-1-16,-25-24 0,25 25 15,-25-25-15,25 25 16,-24 0-1,-1 0-15,25-1 16,-25-24-16,25 25 16,-25 0-16,25 0 15,-25 0-15,25-1 16,-24 1-16,24 0 16,-25 0-1,25 0 1,-25-1-1,25 1 1,-25-25-16,25 25 16,0 0-1,0-50 17</inkml:trace>
  <inkml:trace contextRef="#ctx0" brushRef="#br0" timeOffset="116033.958">18231 9376 0,'0'0'0,"0"25"47,0 0-32,0 0 1,-24-1 0,24 1-16,0 0 15,0 0-15,0 0 16,0-1-16,0 1 15,0 0-15,0 0 16,24-25 0,-24 25-16,25-25 15,0 0-15,0 24 16,0-24-16,-1 0 0,1 0 16,0 0-16,0-24 15,-25-1-15,0 0 16</inkml:trace>
  <inkml:trace contextRef="#ctx0" brushRef="#br0" timeOffset="127677.9009">19472 6921 0,'-25'0'16,"25"24"-1,0 1-15,0 0 16,0 0-16,0 0 0,0 24 16,0-24-16,0 0 15,0 0-15,0-1 16,0 1-16</inkml:trace>
  <inkml:trace contextRef="#ctx0" brushRef="#br0" timeOffset="127974.5045">19447 6995 0,'0'0'0,"0"-25"0,25 25 16,-1 0-1,1 0-15,0 0 16,-25 25-16,25-25 0,0 0 15,0 25-15,-1 0 16,-24-1-16,25-24 0,-25 25 0,0 0 16,0 0-16,-25 0 15,-24-1 1,24-24-16,0 25 0,0-25 16,0 0-1,50 0 16,0 0-31,25 0 16,-25 0 0,-1 0-16,1 25 15,0-25-15,25 25 0</inkml:trace>
  <inkml:trace contextRef="#ctx0" brushRef="#br0" timeOffset="139555.3198">18331 10294 0,'24'0'109,"1"25"-93,0-25 15,-25-25 1,-25 25-32,0 0 15,25-25 32,25 25-47,-25-25 16,25 25-1,0 0-15,-25-24 16,25 24-16,-1 0 16,-24 24-1,25 1 1,-25 0-1</inkml:trace>
  <inkml:trace contextRef="#ctx0" brushRef="#br0" timeOffset="139666.2697">18405 10344 0,'25'-25'0,"0"25"16,-1-25-16</inkml:trace>
  <inkml:trace contextRef="#ctx0" brushRef="#br0" timeOffset="152079.0547">19348 6424 0,'0'-24'16,"0"-1"0,0 0 15,0 0-16,0 0 1,0 1-16,-25-1 16,0 0-1,0 25 1,0-25-16,1 25 0,24-25 16,-25 25-16,25-24 0,-25 24 15,-25-25-15,26 25 0,-1-25 16,0 25-16,0-25 0,0 25 15,1 0-15,-1 0 0,0-25 16,-25 25-16,1 0 0,24 0 16,-25 0-16,26 0 0,-1 0 15,-25 0-15,1 0 0,-1 0 0,25 0 16,0 0-16,0 0 0,-24 0 16,24 25-16,0-25 0,0 0 15,1 0-15,-1 25 16,-25 0-16,25 0 0,1-25 15,-1 24-15,-25-24 0,25 25 0,-24 25 16,24-50-16,0 25 0,-24-1 16,24 1-16,-25 0 0,25 0 15,1 0-15,-1-1 0,0-24 16,0 25-16,-24 25 0,24-25 16,0-1-16,0 1 0,0 0 15,1 0-15,-1 0 0,0-1 16,0 1-16,25 0 0,-25 0 15,0 24-15,25-24 0,-24 0 16,24 0-16,0 0 0,0 0 16,0 49-16,0-49 0,0 24 0,24-24 15,-24 0-15,25 25 0,0-1 16,0-24-16,-25 25 0,25-26 16,-25 1-16,25 0 0,-1 0 15,-24 0-15,25-1 16,0-24-1,-50 0 17,0 0-17,1 0-15,24 25 16,-25-25-16,0 25 0,0 0 16,0-25-16,0 25 0,1-1 0,-1 1 15,0 0-15,-25 0 0,26 24 16,-1-24-16,0 0 0,0 0 15,0 24-15,-24 26 0,24-50 16,25 24-16,-25-24 0,25 25 16,-25 74-16,1-75 15,24 26-15,0-50 0,0-1 0,0 26 16,0-25-16,0 0 0,0 24 16,24-24-16,-24 0 15,25 0-15,0-25 0,0 49 16,0-49-16,-1 25 0,1-25 15,-25 25-15,25-25 16,-75-25 0,26 25-1,-1 0-15,0 0 0,-25 0 16,-24 25-16,49 0 0,-24-1 16,24 1-16,-25 0 0,25 0 0,-49 24 15,49 1-15,0-25 16,1 0-16,-1-1 0,0 26 15,-25 0-15,50-1 0,-24-24 16,24 0-16,0 0 0,-25 24 16,25-24-16,0 0 0,0 0 0,0 24 15,0-24-15,0 25 0,0-25 16,0-1-16,25 1 16,-25 0-16,24 0 15,1-25-15,0 0 16,0 25-16,0-25 0,-50 0 31,0 0-15,-25 24-1,26 1-15,-1 0 0,0 0 0,0 0 16,-24 24-16,24-24 0,25 25 16,-25-26-16,0 1 0,25 0 15,0 25-15,0-1 0,0-24 16,0 0-16,0 0 0,25 49 15,-25-49-15,0 0 0,50 0 16,-50 24-16,24-49 0,26 50 16,-25-50-16,0 25 0,24-25 0,-24 0 15,49 0-15,-49 0 0,25 0 16,-25 0-16,24 0 0,-24 0 16,25 0-16,-26-25 15,-48 25 16,24 25-31,0-1 16,0 1-16,-25 0 0,25 0 16,0 0-16,0 24 0,0-24 15,25 0-15,-25 0 0,24-1 16,1-24-16,25 50 0,-25-50 0,-1 25 16,1-25-16,25 0 15,-1 0-15,1 0 0,-25 0 16,24 0-16,-24 0 0,25 0 15,-1-25-15,1 25 0,-25 0 16,0-50-16,0 50 0,24-24 0,-24-1 16,0 25-16,0-25 15,-25 50 32,24-25-47,-24 25 0,25-25 16,0 24-16,0-24 0,0 0 15,24 25-15,-24-25 16,0 0-16,24 0 0,-24 0 16,0 0-16,25 0 0,-26 0 15,1 0-15,0-25 16,0 25-16,0-24 0,-1-1 16,1 25-16,0-25 15,25-49-15,-26 49 0,1 0 16,0-25-16,25 26 0,-1-51 15,-24 50-15,0 1 0,0 24 16,-25-25-16,25 25 0,-25-25 0,0 50 31,24-25-15,1 0-16,0 0 16,25 0-16,-26 0 0,1 0 15,25 0-15,-25 0 0,24-25 16,-24 0-16,0 25 0,0-25 15,24 1-15,-24-1 0,49-50 16,-49 50-16,25-24 0,-25 24 16,24-25-16,1-24 0,-25 49 15,-1-24-15,-24 24 0,25 0 16,-25 0-16,25-24 0,-25 24 16,0 0-16,0 0 0,25 25 15,-25-25-15,25 1 16,24 24-1,-24-25-15,25 25 16,-50-25-16,49 0 0,-24 0 16,0 1-16,0-1 0,0 0 15,-1 0-15,26-74 0,-25 49 16,-25 26-16,25-26 0,-1 0 16,1-24-16,-25 49 0,0 0 15,25 0-15,-25 1 16,25 24-1,0 0 1,-1 0 0,1 0-16,0 0 15,0 0-15,0 0 0,-1-25 16,26 0-16,-25 0 0,0 25 16,-1-25-16,1 1 0,0-1 15,25-25-15,-26 25 0,1 1 16,-25-1-16,25 0 0,0-25 15,-25 26-15,0-1 0,0 0 0,0-25 16,0 26-16,0-51 0,0 26 16,-25 24-16,25 0 15,0 0-15,0 0 0,0 1 0,25 24 32,0 0-17,-1 0-15,26-25 16,-25 25-16,24-25 0,-24 0 0,0 0 15,0 0-15,25-24 16,-50 24-16,24 0 0,1 0 16,-25 1-16,0-51 0,0 50 15,0-24-15,0 24 0,0 0 0,-25-24 16,1-1-16,-1 25 16,0 25-16,25-25 0,-25 25 0,0-24 15,25-1-15,-25 25 0,25-25 16,0-25-1,0 26-15,0-1 16,0 0-16,25-49 0,0 49 16,-25-25-16,0 1 0,0 24 15,0-25-15,0-24 0,0 49 16,0-25-16,0 25 0,-25 1 16,0-1-16,25 0 0,-24 0 0,-1 0 15,0 1-15,0-1 0,-24-25 16,24 25-16,0 1 0,0-1 15,0 25-15,-24-50 0,24 25 16,0 25-16,25-24 16,-25 24-16,1-25 0,-1 25 15,0-25 1,25 0-16,-25 25 0,25-25 16,-25 1-16,25-26 0,-24 0 15,24 26-15,-25-26 0,0 25 16,25 0-16,-25 1 0,0-1 15,1 25-15,-1 0 0,0 0 16,0 25-16,-24-1 0,24 1 16</inkml:trace>
  <inkml:trace contextRef="#ctx0" brushRef="#br0" timeOffset="153711.4374">18479 7813 0,'-24'-24'0,"-1"24"16,0 0 0,25-25-16,25 25 31,-25-25 0,0 0 0,0 50 47,-25 0-62,0 0 0,25-1-16,0 1 15,-25-25-15,25 25 0,0 0 16,-24 24-16,-1-24 0,25 0 16,-25 0-16,25 0 0,-25 24 15,25-24-15,-25 0 16,25 0-16,0 0 15,0-50 1,0 0 0</inkml:trace>
  <inkml:trace contextRef="#ctx0" brushRef="#br0" timeOffset="154062.2306">17959 8260 0,'0'25'32,"0"0"-17,0-1 1,0 1-16,24 0 16,-24 0-16,0 0 0,0-1 15,0 1-15,0 0 16</inkml:trace>
  <inkml:trace contextRef="#ctx0" brushRef="#br0" timeOffset="154318.3892">17959 8285 0,'0'0'0,"24"0"31,1-25-31,0 25 15,0 0-15,0-25 0,24 25 16,-24 0-16,0 0 0,0 0 16,24 0-16,-49 25 15,25-25-15,-25 25 32,0 0-17,0-1-15,-25-24 16,25 25-16,0 0 15,-25 0-15,1-25 16</inkml:trace>
  <inkml:trace contextRef="#ctx0" brushRef="#br0" timeOffset="154465.6175">18033 8483 0,'0'0'15,"25"0"1,0 0-1,-1 0-15,1 0 16,0 0-16,0 0 16</inkml:trace>
  <inkml:trace contextRef="#ctx0" brushRef="#br0" timeOffset="155259.4792">18008 8632 0,'-25'0'31,"25"25"-15,0 0-1,0-1 1,25 1-1,0-25 1,0 0 0,-25-25-1,25 25-15,-25-24 32,0-1-17,0 0 1,-25 0-1,25 50 17,25-25-17,24 0-15,-24 0 16,-25 25 0,0 0-1,-25-25 1,0 24-16,1-24 15,-1 0-15,25 25 16,-25-25-16,50 0 31,0 0-31,-1 0 0,1 0 16,0 0-16,25-25 0,-26 1 16,1 24-16</inkml:trace>
  <inkml:trace contextRef="#ctx0" brushRef="#br0" timeOffset="156422.1079">17909 9699 0,'-25'0'0,"25"-25"62,25 25-62,-25-25 16,0 0-16,0 0 16,25 1-16,-25-26 15,0 25-15,25 0 0,-25-24 16,24-1-16,1-24 0,0 24 16,-25 1-16,25-1 0,-25 25 0,0-24 15,25-26-15,-25 25 0,24 26 16,-24-1-16</inkml:trace>
  <inkml:trace contextRef="#ctx0" brushRef="#br0" timeOffset="157314.581">17810 8359 0,'0'25'16,"-25"-25"-1,25 25-15,-25-25 16,0 0-16,1 0 16,-1 0-16,0 0 15,0 25-15,-49-25 0,49 0 16,-25 0-16,25 0 0,-24 0 16,-1 0-16,-49 24 0,49-24 15,1 25-15,-26-25 0,26 25 0,-1-25 16,-24 25-16,49 0 0,0-25 15,0 24-15,1-24 16</inkml:trace>
  <inkml:trace contextRef="#ctx0" brushRef="#br0" timeOffset="157546.4695">16942 8384 0,'0'-50'0,"0"26"16,-25 24-16,0 0 15,0 0-15,0 49 16,1-49-16,-1 25 0,25 0 16,-50 24-16,50-24 0,-25 0 15,25 0-15,-24 0 16,-1-1-16,25 1 0,0 0 16,25-25-16,-1 25 15,1-25-15,0 0 0,25 25 16,-26-25-16,1 0 0,25 0 15</inkml:trace>
  <inkml:trace contextRef="#ctx0" brushRef="#br0" timeOffset="158567.0609">14908 8607 0,'0'-25'0,"24"1"15,-24-1 1,-24 25-1,-1 0-15,0 0 16,0 0-16,25 25 0,-25-25 0,25 24 16,-24-24-16,-1 50 0,25-25 15,0 0 1,0-1-16,25 1 0,-1 0 16,1-25-16,0 0 0,0 0 15,0 25-15,-1-25 0,-48 25 31,-1-25-15,0 24-16,0-24 16,0 0-16,25-24 15,25-1-15,0 0 16,0 25-16,0-25 16,-1 0-16,26 1 15,-25-1-15,0 25 0,-25-25 16,24 25-16,-24 25 31,-24 0-31,-1-1 16,25 1-1,25-25 1,-1 0 0,1 0-16,0 0 0,-25-25 0,25 25 15,-25-24-15,25-1 0,-25 50 47,0-1-47,0 1 16,0 0-16,24-25 15,1 0 1,0-25-16,-25 0 16,0 1-16,0-1 15,0 0-15,0 0 16,25 0-1,0 25-15,-1 0 16,1 25-16,25-25 0,-50 25 16,25-25-16,0 25 15,-25-50 79</inkml:trace>
  <inkml:trace contextRef="#ctx0" brushRef="#br0" timeOffset="158819.5511">15354 8458 0,'0'0'0,"-25"-24"16,0-1-16,25 0 0,-24 0 16,48 25 15,1 0-31,25 0 0,-25 0 15,0 0-15,-1 0 0,1 0 16,50 0-16,-51 0 16,1 0-16,0-25 0,-25 50 31,-25-25-31,25 50 16,0-25-16,0-1 15,0 1-15,0 0 0,0 0 16,0 0-16,0-1 0,25-24 15,-25 25-15,0 0 16</inkml:trace>
  <inkml:trace contextRef="#ctx0" brushRef="#br0" timeOffset="158938.9315">15553 8582 0,'0'0'0,"-25"-24"0,25-1 31,25 25-31,-1 0 16,1 0-16,0 0 0,25-25 15,-26 25-15,1-25 16</inkml:trace>
  <inkml:trace contextRef="#ctx0" brushRef="#br0" timeOffset="159087.4775">15776 8434 0,'-25'0'16,"0"0"0,0 24-1,25 1 1,0 0-16,0 0 15,0 0-15,25-25 16,0 0-16,0 0 0,0-25 16</inkml:trace>
  <inkml:trace contextRef="#ctx0" brushRef="#br0" timeOffset="159354.3331">15875 8210 0,'0'0'0,"0"-24"16,0 48-1,0 1 1,0 0-16,0 0 16,0 24-16,0 1 0,25-25 15,-25 0-15,0-1 0,0 1 0,25-25 16,-1 0-16,1 0 16,0-49-1,0 49-15,-25-25 0,0 0 16,25 25-16,-25-25 0,0 75 31,0-25-15,24-25-16,-24 24 15,25-24-15,0 25 0</inkml:trace>
  <inkml:trace contextRef="#ctx0" brushRef="#br0" timeOffset="184199.0363">13618 11187 0,'0'0'0,"-25"0"15,25-25 17,-25 25-1,25 25-16,0 0 1,0 0 0,0 24-16,0-24 15,0 0-15,0 0 0,0-1 16,0 26-16,0-25 0,0 0 0,0-1 16,0 1-16,0 0 0,0 0 15,0 0 1,0-50 15,0 0-31</inkml:trace>
  <inkml:trace contextRef="#ctx0" brushRef="#br0" timeOffset="184717.8503">13568 10889 0,'0'0'16,"-25"0"-16,1 0 0,-1 25 15,0 0-15,0-25 16,25 25-16,-25-1 0,1-24 15,24 25-15,-25 25 0,0-25 16,25-1-16,-25 1 0,25 0 16,-25 50-16,25-51 0,0 1 0,-24 25 15,24-25-15,0 24 16,0 26-16,0-51 0,0 26 16,0-25-16,24 24 0,1 26 15,-25-50-15,25-1 0,0 26 0,0-25 16,-1 0-16,26-1 0,-25-24 15,0 25-15,24-25 0,-24 0 16,25 0-16,-1-25 16,-24 1-16,0-1 0,0 0 0,-1 0 15,26-74-15,-50 74 0,25-24 0,0-26 16,-25 26-16,0-51 0,0 51 16,0-1-16,-25 1 0,0-1 15,0 25-15,-24-49 16,-1 24-16,25 25 0,-24 0 0,24 25 15,-50-49-15,51 49 0,-1 0 16,0 0-16,0 0 16</inkml:trace>
  <inkml:trace contextRef="#ctx0" brushRef="#br0" timeOffset="185165.8989">14362 11063 0,'0'0'0,"-25"25"15,25-1 1,0 1-16,-25 0 0,25 0 16,0 49-16,0-24 0,0-25 15,0 24-15,0-24 0,0 25 0,25 24 16,-25-49-16,0 25 0,0-26 16,0 1-16,0 0 0,0 0 15,-25-50 1</inkml:trace>
  <inkml:trace contextRef="#ctx0" brushRef="#br0" timeOffset="185814.1868">14188 11485 0,'0'-25'0,"25"25"32,0 0-32,0-25 0,-1 25 15,1 0-15,0 0 16,25 0-16,-25 0 0,-1 0 15,1 0-15,0 0 0,0 0 16,-25 25-16,0 0 16,0-1-16,0 1 15,0 0-15,0 0 16,0 0-16,0-1 0,0 1 16,0 0-1,0-50 1,0 0-16,0-24 15,0 24-15,25 0 16,-25 0-16,0 1 16,24-1-16,1 25 15,0 0 1,0 0-16,0 0 16,-1 25-16,1-25 0,0 0 15,0 0-15,0 0 0,-1 0 16,1 0-16,0-25 15,0 0-15,-25 0 16,0 0 0,-25 25-1,0 0-15,0 25 16,1-25-16,24 25 0,-50 0 16,50 0-16,0-1 15,-25-24-15,25 25 16,25-25-16,25 0 15,-1 0-15,-24-25 16,0 25-16,-25-24 0,25 24 16,-25-25-16,0 50 31,0-1-31,0 1 0,0 0 16,0 0-16,0 0 15,0-1 1,24-24-1,1-24-15,0 24 0,-25-25 0,25 0 16</inkml:trace>
  <inkml:trace contextRef="#ctx0" brushRef="#br0" timeOffset="186070.5106">15304 11162 0,'0'0'0,"0"-25"15,0 0 1,0 1-16,-24 24 15,24-25 1,-25 25-16,0 25 31,25-1-31,-25 1 0,25 0 0,0 0 16,-25 0-16,25 49 0,0 1 16,0-26-16,0 1 15,0-25-15,0-1 0,0 26 16,0 0-16,0-26 0,0 1 15,0 0-15,-24 0 16,-1-25-16</inkml:trace>
  <inkml:trace contextRef="#ctx0" brushRef="#br0" timeOffset="186410.5922">15056 11534 0,'25'-25'31,"0"25"-16,0 0-15,24 0 0,-24 0 16,0-24-16,25 24 0,-26-25 16,26 0-16,0 0 0,-25 25 15,-1-25-15,1 1 0,-25-1 0,25-25 16,0 50-16,-25-25 0,0 1 16,0-1-16,0 0 15,0 0 1,-25 25-1,25 25-15,-25-25 0,25 25 16,-25 0-16,25 24 0,-24-24 16,24 0-16,0 0 0,0-1 15,0 1-15,0 25 0,0-25 16,0-1-16,0 1 0,0 25 16,0-1-16,0-24 0,0 0 15,0 0-15,0 0 16</inkml:trace>
  <inkml:trace contextRef="#ctx0" brushRef="#br0" timeOffset="186675.9227">15329 11559 0,'25'0'16,"0"0"-1,25 0-15,-26 0 16,1 0-16,0 0 15,0 0-15,0-25 0,-1 25 16,1 0-16,-25 25 47,0 0-31,0 0-16,0-1 15</inkml:trace>
  <inkml:trace contextRef="#ctx0" brushRef="#br0" timeOffset="186786.156">15577 11385 0,'0'-24'0,"0"48"0,25-24 47,0 0-31</inkml:trace>
  <inkml:trace contextRef="#ctx0" brushRef="#br0" timeOffset="186997.5221">15925 11410 0,'-25'0'31,"0"0"-31,0 0 16,0 50-16,1-1 15,24-24-15,-25 0 16,25 0-16,0 0 0,25-1 16,-1 1-16,1-25 15,0 0-15,0 0 0,24 0 16,-24 0-16,25-25 0,-25 25 16</inkml:trace>
  <inkml:trace contextRef="#ctx0" brushRef="#br0" timeOffset="187330.9229">16520 11088 0,'0'-25'16,"-25"25"-16,25 49 15,0-24 1,0 50-16,0-50 0,0 24 16,0-24-16,0 25 0,0 24 15,-25-49-15,25 0 0,0-1 16,0 26-16,0-25 0,0 0 15,0-1-15,-24-24 0,24 25 16,0-50 0</inkml:trace>
  <inkml:trace contextRef="#ctx0" brushRef="#br0" timeOffset="187497.3801">16371 11485 0,'0'24'15,"-25"-24"-15,25 25 16,0 0-16,0 0 0,0 0 15,0-1-15,0 1 0,25 0 16,-25 0-16,25 0 0,0-25 16,0 0-16,-1 0 0,1 0 15,0-25-15,0 0 16,-25 0-16,49-24 0,-24 24 16</inkml:trace>
  <inkml:trace contextRef="#ctx0" brushRef="#br0" timeOffset="188725.3456">17115 11361 0,'-25'0'0,"25"24"0,-24 1 16,24 0 0,0 0-16,0 0 15,0-1-15,24 1 16,-24 0-1,25-25-15,0 0 16,0 0-16,-25-25 0,25 25 16,-25-25-16,0 1 0,0-1 0,0-25 15,-25 25-15,25 1 16,-25-1-16,0 25 0,0 0 31,25 25-31,0-1 16,25-24-16,25 25 15,-25-25 1,24 0-16,-24 0 0,-25-25 16,25 25-16,-25-24 0,25 24 15,-25 24 17,-25 1-17,25 0-15,0 0 16,25 0-16,-1-25 15,-24-25 1,25 25-16,0-25 0,0 0 16,-25 0-16,0 50 47,0 0-32,0 0-15,0 0 16,25-25-16,-25 24 15,24-24-15,1 0 16,0 0 0,-25-24-16,25-1 15</inkml:trace>
  <inkml:trace contextRef="#ctx0" brushRef="#br0" timeOffset="189314.1229">17810 11311 0,'0'25'46,"0"0"-46,0-1 0,0 1 16,0 25-16,0-25 16,0-1 15,0-48-31,25 24 16,-1-25-16,-24 0 0,25 0 15,0 0-15,-25 1 16,25-1-16,-25 50 31,0-1-15,25 1-16,-25 0 15,24 0-15,1 0 16,0-25-16,0 24 16,0-24-16,-1 0 15,-24-24-15,25 24 0,-25-25 16,25 25-16,-25-25 0,0 0 0,0 0 15,25 1-15,-25-1 16,0 0-16,-25 25 31,25 25-31,-25-25 16,25 25-16,0-1 16,0 1-16,0 0 0,0 0 15,0 0-15,25-25 16,0 24-16,0-24 15,-1 0-15,1 0 0,0-24 16</inkml:trace>
  <inkml:trace contextRef="#ctx0" brushRef="#br0" timeOffset="189506.2142">18479 11088 0,'-24'0'16,"24"24"-16,-25 26 15,25-25-15,0 25 16,0-26-16,0 1 0,0 50 16,0-51-16,0 1 0,-25 0 15,25 0-15,0 0 16,0-1-16,-25-24 0</inkml:trace>
  <inkml:trace contextRef="#ctx0" brushRef="#br0" timeOffset="190571.5087">18306 11336 0,'0'0'0,"25"0"47,24 0-47,-24 0 16,0 0-16,0 0 15,-1 0-15,1 0 16,-25 25-16,0-1 15,-25 1 1,25 0 0,0 0-1,25-25 1,0 0-16,0 0 16,0-25-16,-25 0 15,0 0 1,25 25-16,-25-24 0,-25 48 47,25 1-32,0 0 1,25 0-16,-1-25 16,1 0-1,-25-25-15,25 0 0,0 0 16,-25 1-1,25 24 1,-1 0 0,-24 24-1,25-24 1,-50 0 46,25 25-30,0 0-17,25-25 1,0 0 0,0 0-16,-25-25 15,25 25-15,-25-25 16,24 1-16,-24-1 15,0 0 1,-24 25 15,-1 25-31,50 0 32,-1-25-32,1 0 15,0 0 1,-25 24-16,0 1 15,-25-25 1,25 25 0,0-50 31,25 25-47,-25-25 0,25 1 0,-25-1 15,0 0-15,25 0 0,-25 0 16,24-49-16,-24 49 0,25 25 15,-25-25-15,25 0 0,-25 1 16,25 24-16,-25-25 16,25 25-16,-25 49 15,0-24 1,-25 0-16,25 0 0,-25 49 0,25-49 16,-25 0-16,25 0 15,0 24-15,0-24 0,0 25 16,0-25-16,0-1 15,25-48 1</inkml:trace>
  <inkml:trace contextRef="#ctx0" brushRef="#br0" timeOffset="190763.1473">19224 11212 0,'-50'0'15,"25"0"-15,25 25 16,-25-25-16,1 24 0,-1 1 15,0-25-15,25 25 0,-25-25 16,25 25-16,0 0 16,25-1-16,0-24 15,24 25-15,-24-25 0,0 0 16,0 0-16,0-25 16,-25 1-16,24 24 0</inkml:trace>
  <inkml:trace contextRef="#ctx0" brushRef="#br0" timeOffset="211810.7513">13543 12650 0,'0'-24'31,"25"24"-15,0 0-1,0 0 1,-25 24-1,25-24-15,-25 25 0,24 0 16,-24 0-16,0 0 16,0-1-16,25 1 0,-25 0 15,0 25-15,0-26 0,-25 1 0,25 0 16,-24 0-16,-26 0 16,25-1-16,0-24 0,1 0 15,-1-24 1,0 24-16,25-25 0,-25 25 0,25-25 15,0 0-15,0 0 16,25 25 0,0-24-16,0 24 15,-1 0 1,1 24-16,0-24 0,-25 25 16,25-25-16,0 0 0,-1 25 15,1-25-15,0 0 0,0 0 16,0 0-16,-1 0 15,1-25 1</inkml:trace>
  <inkml:trace contextRef="#ctx0" brushRef="#br0" timeOffset="212294.0474">13717 12452 0,'0'0'0,"-25"-25"0,25 0 16,-25 25-16,25-24 15,0-1-15,-24 25 0,24-25 16,-25 25-16,0-25 16,0 25-16,0 0 0,1 0 0,-1 0 15,0 25-15,0 0 0,0 0 16,1-1-16,-1 1 0,0 0 15,-25 49-15,26-49 0,24 25 16,-25-1-16,0 1 0,0 24 16,25-24-16,0 0 0,0-1 0,0 1 15,0-1-15,25 26 0,-25-26 16,25-24-16,0 25 16,-1-25-16,51 49 0,-26-74 15,1 25-15,0 0 0,-1-25 16,26 0-16,24 0 0,-50-25 0,1 0 15,0 0-15,-1 1 0,26-51 16,-51 25-16,1 1 0,0-1 16,0 1-16,-25-1 0,0-74 15,0 50-15,-25-1 0,25 1 16,-25-1-16,-24-49 0,24 75 16,0-1-16,0 25 0,0-24 0,1 49 15,-26-25-15,25 25 0,0 0 16,1 0-16</inkml:trace>
  <inkml:trace contextRef="#ctx0" brushRef="#br0" timeOffset="215617.7291">20538 7863 0,'0'25'32,"0"0"-17,0-1-15,-25 1 16,25 0-16,-24 0 15,-1 0-15,0 24 0,0-24 16,25 25-16,-25-25 0,25-1 16,-24-24-16,-1 50 0,25-25 15,-25-25-15,25 25 0</inkml:trace>
  <inkml:trace contextRef="#ctx0" brushRef="#br0" timeOffset="215751.0172">20315 8037 0,'0'0'0,"0"25"32,25-25-32,-25 24 0,25-24 15,-1 25-15,26 25 0,-25-25 16,0-1-16,-1-24 0,26 25 16</inkml:trace>
  <inkml:trace contextRef="#ctx0" brushRef="#br0" timeOffset="220414.4057">20464 7813 0,'0'-24'15,"-25"24"-15,25-25 0,-25 25 16,25-25-16,-25 25 16,25-25-16,-24 25 15,-1-25-15,0 25 16,0-24-16,0 24 15,1 0-15,-1 0 0,0 0 0,-25-25 16,26 25-16,-1 0 16,0 0-16,0 0 0,0 0 15,1 0-15,-1 25 16,0-25-16,0 24 0,0-24 16,1 25-16,-1-25 0,25 25 15,-25-25-15,0 25 0,0-25 16,25 25-16,-24-25 0,-1 24 15,25 1-15,-25-25 0,25 25 16,-25-25-16,25 25 0,-25 0 16,25-1-16,0 1 0,0 0 15,0 0-15,0 0 16,0 0-16,0-1 16,25 1-16,-25 0 15,0 0-15,25 0 16,0-1-16,-25 1 0,25 0 15,-1 0-15,1-25 0,0 25 16,0-1-16,0-24 16,-1 0-16,-24 25 0,50-25 15,-25 0-15,0 25 16,-1-25-16,1 0 0,0 0 16,25 0-16,-26 25 0,1-25 0,0 0 15,0 0-15,24 0 0,-24 0 16,0 0-16,0-25 0,0 0 15,24 0-15,-24 25 16,0-24-16,0 24 16,-1-25-16,-24 0 15,25 0-15,-25 0 0,25 1 16,-25-1-16,0 0 0,0 0 16,0 0-16,25 1 0,-25-26 15,0 25 1,0 0-16,-25 0 0,25 1 0,-50-1 15,26 0-15,-1 0 0,0 25 16,0-25-16,-24 1 0,24 24 16,0 0-16,0-25 0,-24 25 15,24 0-15,-25 0 0,25 0 16,1 0-16,-1 0 0,0 0 16,0 0-16,0 0 0,1 25 0,-1-25 15,0 0-15,-25 24 16,50 1-16,-24-25 15,24 25-15,-25-25 0,25 25 16,-25 0-16,0-1 16,25 1-16,-25 0 0,25 0 15,0 0-15,0 0 0,0-1 16,0 1-16,0 0 0,0 0 16,25-25-16,-25 25 0,25-1 15,25 1-15,-26 0 16,1-25-16,0 0 15,0 25-15,0-25 0,-1 0 16,1 0-16,0 0 0,25-25 16,-26 25-16,1-25 15,0 25-15,0-25 0,0 25 16,24-49-16,-24 49 0,0-25 0,-25 0 16,25 25-16,-25-25 0,24 1 15,-24-1-15,0 0 16,0-25-16,-24 25 15,24 1-15,0-1 16,0 0-16,-25 0 0,0 0 16,0 25-16,0-24 0,1-1 0,-26 25 15,25 0-15,-24-25 0,24 25 16,-25 0-16,25 0 0,-49 0 16,49 0-16,0 25 15,1-25-15,-1 25 0,0-1 0,0 26 16,0-25-16,25 0 15,0-1-15,0 26 0,0-25 16,25 0-16,0 0 16,0-1-16,49-24 0,-49 25 15,0-25-15,24 0 0,-24 0 16,25 0-16,24-25 0,-49 25 0,0-24 16,0 24-16,-25-25 0,24 0 15,-24 0-15,-49 0 16,24 0-16,-49 25 15,49-24-15,0 24 0,-25 0 16,26 0-16,-1 0 0,-25 0 16,25 0-16,1 24 15,24 1 1,24-25 0,-24 25-16,25-25 0,0 0 15,0 0-15,0 0 16,-25-25-16</inkml:trace>
  <inkml:trace contextRef="#ctx0" brushRef="#br0" timeOffset="234677.6546">20389 7888 0,'-24'-25'15,"-1"0"-15,25 0 16,-25 1 15,0 24-15,25-25 0,-25 25-16,1 0 15,-1 0-15,0 0 16,-25-25-16,26 25 0,-1 0 15,0 0-15,0 0 16,0 0-16,1 0 0,-1 0 16,25 25-16,-50-25 15,50 25-15,-25-25 0,1 0 16,-1 24-16,0 1 16,0 0-16,0 0 15,1 0-15,24-1 16,-25 1-1,25 0-15,0 0 16,0 0-16,0 0 16,25-1-16,-1 1 0,-24 0 15,25-25-15,-25 25 0,0 0 0,25-1 16,0-24-16,0 0 16,-25 25-16,24-25 0,1 0 15,0 25-15,0-25 0,0 0 16,-1 0-16,1 0 0,0 0 0,0 0 15,0 0-15,-1 0 0,1 0 16,0 0-16,25 0 0,-26-25 16,1 25-16,0 0 0,0 0 15,0 0-15,24-25 0,-24 1 16,0 24-16,-25-25 16,25 25-16,-1-25 0,-24 0 15,25 0-15,-25 1 16,0-1-16,0 0 0,0 0 15,0 0-15,0-24 16,-25 24-16,25 0 16,-24 0-16,24 0 15,-25 25-15,25-24 0,-25 24 16,0-25-16,0 25 0,1-25 16,-1 25-16,0 0 15,25-25-15,-50 25 0,26 0 16,-1 0-16,0 0 0,0 0 0,-24 0 15,24 0-15,0 0 16,0 0-16,0 0 16,1 0-16,24 25 0,-25-25 15,25 25-15,-25-25 0,25 25 16,-25-1-16,0 1 16,1 25-16,24-25 15,0-1-15,-25 1 16,25 25-16,0-25 15,0 0-15,25-1 16,-1 26-16,1-50 0,-25 25 16,25-25-16,-25 25 0,50-25 15,-50 24-15,24-24 0,1 0 16,-25 25-16,25-25 16,25 0-16,-26 0 0,1 0 0,0 0 15,0 0-15,24-25 16,-24 25-16,-25-24 15,25 24-15,0-25 0,-25 0 16,25 0-16,-25 0 16,24 1-16,-24-1 0,0 0 15,0 0-15,0 0 0,0 0 16,-24-24-16,-1 24 0,25 0 16,-25 0-16,0 25 0,0-24 15,1-1-15,-26 25 0,25 0 16,0 0-16,1 0 0,-51 0 15,50 0-15,1 0 0,-1 49 16,0-49-16,0 25 0,0 0 16,1 0-16,24 0 0,-25-1 15,25 1-15,-25 0 0,25 0 16,0 0-16,0 0 0,0-1 16,25-24-16,24 50 0,-24-50 15,0 25-15,0-25 0,0 0 16,49 0-16,-49 0 0,24 0 15,-24-25-15,25 25 0,-1-25 16,-24 0-16,0 25 0,0-24 16,-25-1-16,25 0 0,-25 0 15,0 0-15,0 0 0,-25 1 16,0 24-16,0-25 0,-24 0 0,24 0 16,0 25-16,-25 0 0,26-25 15,-51 25-15,50 0 16,1 0-16,-1 0 0,25 25 15,-25-25-15,0 25 0,25 0 16,-25 0-16,25-1 0,0 1 16,0 0-16,0 0 0,25-25 15,-25 25-15,25-25 0,0 25 16,0-25-16,-1 0 16,1 0-16,0 0 15,0 0 1,-25-25-1,-25 25 17,25-25-1,-25 25-15,25-25 280</inkml:trace>
  <inkml:trace contextRef="#ctx0" brushRef="#br0" timeOffset="254285.5871">18107 6375 0,'0'0'0,"-24"-25"16,24 0 31,24 25-31,1-25-1,0 25-15,0-24 0,0 24 0,-1 0 16,1-25-16,0 25 0,0 0 15,24-25-15,1 25 0,-25 0 16,24 0-16,1 0 0,-25 0 16,74 0-16,-49 0 0,-25 0 15,-1 0-15,26 25 0,24-25 16,-49 25-16,0-1 0,0-24 16,0 25-16,-1 0 0,26 25 15,-50-26-15,25 1 0,-25 0 16,25 0-16,-25 24 0,0-24 15,0 0-15,0 0 0,0 0 16,0-1-16,-25 26 0,0-25 16,25 0-16,-25-25 0,25 24 15,-25 1-15,1-25 16,48 0 15,1 0-15,0 0-1,0 0-15,0 0 16,-1 25-16,1-25 0,-25 25 16,25 0-16,-25 0 0,25 24 0,-25-24 15,0 25-15,0-26 0,0 1 16,-25 50-16,25-51 0,-50 26 16,26-25-16,-1 0 0,0-1 15,-25 51-15,26-50 0,-1-25 16,0 24-16,0 1 0,-24 0 15,24-25-15,0 25 16,50-25 15,0 25-15,-1-1-16,-24 1 16,25-25-16,-25 50 0,0-1 0,0-24 15,0 0-15,25 25 0,-25 24 16,0-49-16,0 24 0,0-24 15,0 25-15,-25-25 0,0 49 16,1-24-16,24-25 0,-25-1 16,0 26-16,-25 0 0,26-50 15,-1 24-15,0 1 0,0 0 16,-24-25-16,24 0 16,25 25-16,-25-25 15,50 0 1,0 25-1,24-1-15,-24 1 16,25 25-16,-50-25 16,24-1-16,1 26 0,-25-25 15,0 0-15,25 49 0,-25-24 16,0-26-16,0 1 0,0 25 16,-50-1-16,26-24 0,-1 0 0,0-25 15,0 25-15,0 0 0,-24 0 16,-1-25-16,25 24 0,0-24 15,1 0-15,-1 0 16,0 0-16,25 25 0,25-25 31,0 0-31,-1 0 16,26 0-16,-25 0 0,0 25 16,0 0-16,-25 0 15,24-1-15,-24 1 0,0 0 16,0 0-16,0 0 0,-24 24 15,24-24-15,-25 25 0,25-26 16,-25 1-16,0 0 0,-25 25 16,26-26-16,-26 1 0,25 0 15,-24-25-15,-26 25 0,50 0 16,-24-25-16,24 24 0,0-24 0,0 0 16,50-24 15,0 24-31,0 0 15,24 24 1,-49 1-16,0 0 0,25 0 16,-25 0-16,0-1 0,0 1 15,0 0-15,0 25 0,0-26 16,-25 1-16,1 25 0,-1-25 16,0 0-16,0-1 0,0 1 15,-49 0-15,24-25 0,26 25 16,-26-25-16,0 0 0,26 0 0,-51 25 15,50-25-15,1 0 0,-1 0 16,0 0-16,0-25 0,0 25 16,25-25-16,0 0 15,25 25 1,-25-25-16,25 25 16,0 0-16,0 25 15,-25 25 1,0-25-16,0-1 15,-25 1-15,0 0 16,0 0-16,0 0 0,1-25 16,-1 0-16,-50 0 0,50 0 15,-24-25-15,24 25 16,-99-50-16,99 25 16,-24 25-16,-26-49 0,50 24 0,1 25 15,-26-25-15,25 0 0,-24-24 16,24 24-16,0 0 0,0 0 15,25 0-15,0-24 0,0-1 16,0 25-16,25-24 0,0 24 16,0 0-16,24-49 0,-24 49 15,0 0-15,0 0 0,-1 1 0,1-1 16,25 0-16,-25 0 16,-50 25 15,0 25-16,0-25-15,0 0 0,1 0 16,-1 0-16,0-25 16,0 25-16,0-25 0,1 1 15,-1-26-15,0-24 0,0 24 16,0 0-16,25-24 0,-24 24 16,24-49-16,0 49 0,0 1 15,24-1-15,-24-24 0,25 49 0,25-74 16,-25 49-16,-1 1 0,1 24 15,0-25-15,25-24 16,-26 49-16,1 0 0,0 0 16,0 1-16,0 24 15,-1 0 1,-24 24-16,0 1 16,-24-25-1,-1 0 1,0 0-16,0-25 15,25 1-15,-25-1 0,25 0 0,0 0 16,-24 0-16,24-49 0,0 24 16,0 26-16,0-26 0,0 0 15,24-24-15,1 49 0,-25-25 16,25 26-16,0-1 0,0-25 16,24 1-16,-24 24 0,0-25 15,0 50-15,-1-25 0,26 1 16,-25-1-16,0 25 0,-1 0 15,1 0 1,-25 25-16,0-1 16,0 1-16,-25 0 15,1-25 1,-1 0-16,0-25 16,0 25-16,25-25 0,-25-24 15,1 24-15,24 0 0,0 0 16,0-24-16,0 24 0,0-49 15,24 24-15,-24 0 0,25 26 16,0-26-16,25-24 0,-26 49 0,26 0 16,-25-25-16,0 26 0,0 24 15,49-50-15,-49 50 16,24-25-16,-24 25 0,50 0 16,-51 0-16,1 0 15,-25 25-15,-25 0 16,1 0-1,-1-1 1,0-24-16,0 0 0,0 0 0,1 0 16,-1-24-1,0-1-15,25 0 0,0-50 16,25 51-16,-25-1 0,49-25 16,-24 1-16,0-1 0,49-24 15,-49 24-15,0 25 16,0-24-16,24 24 0,1-25 15,-25 50-15,0-25 0,-1 25 0,1 0 16,0 0-16,25 0 0,-26 25 16,1 0-16,0-25 15,0 25-15,0 0 0,-1-1 16,-24 1 15</inkml:trace>
  <inkml:trace contextRef="#ctx0" brushRef="#br0" timeOffset="257213.7614">23068 6524 0,'0'-25'31,"0"0"-15,0 0-16,0 0 15,0 1-15,0-1 16,0 0-16,0 0 0,-24 0 0,-1-24 15,0 24-15,0 0 0,0 0 16,1-24-16,-1 24 0,-50-25 16,51 26-16,-1-1 0,0 0 15,0 25-15,-49-50 0,49 50 16,-25 0-16,1-24 0,24 24 16,-25 0-16,-24 24 0,24-24 15,1 50-15,24-50 0,-25 50 0,1-26 16,-26 26-16,50 0 0,-24-26 15,24 26-15,-25 0 0,1 24 16,24-24-16,0-1 0,0-24 16,25 25-16,0-1 0,-24 1 15,24-25-15,0 24 0,24-24 16,-24 0-16,75 24 0,-50-24 0,-1-25 16,1 25-16,25 0 15,-25-25-15,74 25 16,-74-25-16,-1-25 15,-48 25 1,-26-25-16,25 25 0,-74 0 16,49 0-16,1 0 0,-1 0 15,25 0-15,-74 50 16,74-50-16,-24 25 0,24-1 16,0 26-16,0-25 0,0 49 0,25-24 15,0-25-15,0 24 0,0 1 16,25 24-16,25-24 0,-25-25 15,-1 24-15,1-24 0,25 0 16,0 49-16,-1-49 0,-24 0 16,0 0-16,24-1 0,1 26 15,-25-50-15,24 50 0,-49-26 16,25 1-16,-25 25 0,0-25 16,0-1-16,-25 1 15,1 0-15,-26 50 0,25-26 0,-24-24 16,24 25-16,0-1 0,0 1 15,-24 49-15,24-74 0,25 24 16,0 1-16,0 0 0,25 49 16,24-50-16,-24-24 0,25 25 15,-1-25-15,1 24 0,49 1 16,-49-50-16,-1 25 0,1-25 16,-1 24-16,26-24 0,-50 0 15,-50 25 1,-25 0-16,25-25 15,1 25-15,-26 0 0,-49 24 16,74-24-16,-25 0 0,1 25 16,24-26-16,0 26 0,0 24 15,1-49-15,24 25 0,0-25 16,24-1-16,51 51 0,-50-50 16,24-1-16,-24-24 0,25 25 15,-1 0-15,26 0 0,-51-25 16,1 0-16,-25 25 0,25-25 15,-25 24-15,25-24 0,-25 25 16,-25 0-16,25 0 0,-50 24 16,26-24-16,-1 0 0,0 0 15,0 0-15,0-1 16,1 1-16,24 0 0,0 0 0,0 0 16,24 0-16,1-1 0,0-24 0,0 25 15,0-25-15,24 25 16,1-25-16,-1 0 0,-24 0 15,0 0-15,0 0 0,0 25 16,-25 0 0,-25-1-1,25 1-15,-25 0 0,0 0 0,0 0 16,25-1-16,-24 1 0,24 0 16,0 0-16,0 0 0,24-1 15,1 1-15,0-25 16,0 25-16,0-25 0,49 0 15,-49 0-15,0 0 0,-1 0 0,1 0 16,0 0-16,25 0 16,-25 0-16,-1 0 15,-24 25-15,0 0 16,-24-1 0,24 1-16,0 0 0,0 0 15,24 0 1,1-25-16,0 0 0,74 24 15,-74-24 1,0 0-16,0 0 0,49 0 16,-49 0-16,0 0 0,-1 0 15,1 0-15,25-24 0,-25 24 16,-1-25-16,1 25 0,0 0 16,0-25-16,0 25 15,-25-25-15,24 25 16,-24-25-16,25 25 15,0-24 1,0-1-16,24 0 0,-24 25 0,0-25 16,25 0-16,24-24 0,-49 24 15,0 0-15,24 25 16,-24-25-16,0 1 0,0-1 0,0 25 16,-25-25-1,24 25-15,-24-25 0,25 0 16,-25 1-1,25-1-15,-25 0 16,0 0-16,25 0 0,-25-49 16,0 24-16,0 1 0,0-1 0,25-24 15,-25-50-15,0 0 16,-25-25-16,25 99 0,0 1 16,-25-1-16,25 25 0,0 0 15,0-24-15,0 24 0,0 0 16,25 0-1,0 1-15,-1 24 16,-24-25-16,25 25 0,0-50 16,0 50-16,0-25 0,-1 0 15,1 1-15,-25-1 0,25 0 16,-25 0-16,0 0 0,-50 1 16,26-26-16,-1 0 0,0 26 15,0-26-15,0 25 0,-24-74 16,24 49-16,25 1 0,-25 24 15,25-25-15,0 26 0,0-26 16,0 25-16,0 0 16,25 25-16,-25-24 0,0-1 0,25 25 15,0-25-15,-1 25 16,1-25-16,0-49 0,0 49 16,0-25-16,-1 25 0,1-49 15,0-25-15,0 49 0,-25 1 16,0-26-16,0 26 0,0-1 0,-25-24 15,-25 24-15,26 25 0,-1-24 16,0 24-16,-49-25 0,49 25 16,-25 1-16,25-1 0,1 0 15,-1 0-15,25 0 0,0 1 16,0-1-16,0 0 0,0 0 16,25-49-16,-1 49 0,-24 0 15,25 0-15,-25 0 0,0 1 16,-49-1-16,24 25 0,0-25 15,0 25-15,-25-25 0,-24 25 16,49 0-16,-24 0 0,24 0 0,0 0 16,0 25-16,-24 0 0</inkml:trace>
  <inkml:trace contextRef="#ctx0" brushRef="#br0" timeOffset="259473.5739">21828 11460 0,'0'0'0,"25"-25"0,0 25 15,-25-25 1,0 0-16,0 1 16,25-1-1,-25 0-15,0 0 0,0 0 16,0 1-16,-25-26 16,-25 25-16,25 0 0,1 0 15,-26 1-15,-25-1 0,26 0 16,-26 25-16,1 0 0,24-25 15,-49 25-15,-25 0 0,25 0 0,49 0 16,-24 0-16,24 0 0,-49 0 16,50 25-16,24-25 0,0 25 15,0-25-15,0 25 16,0 24-16,1-24 0,24 0 16,0 0-16,24 0 0,-24-1 15,50-24-15,-25 0 0,0 0 16,0 0-16,24 0 0,-24 0 15,-25-24 1,-25-1-16,0 25 0,1-25 16,-26 25-16,0-25 0,1 25 15,-100 0-15,74 0 0,1 0 0,0 0 16,-1 0-16,-74 50 16,75-25-16,24-1 0,1 1 15,-1 0-15,1 0 0,-1 24 16,25-24-16,0 0 0,25 25 15,-24-26-15,24 26 0,0-25 0,0 0 16,0-1-16,0 1 16,0 0-16,24-25 15,-48 0 1,-26 0 0,25 0-16,0 0 0,-74 25 0,49-25 15,1 25-15,-1-1 0,1 1 16,-51 25-16,51-25 0,-1-1 15,25 1-15,1 25 16,-1-25-16,0 49 0,25-49 16,0 24-16,0-24 0,25 25 0,24 0 15,-24-26-15,0 1 0,0 0 16,0 0-16,24 0 0,1-1 16,-25-24-16,-25 25 0,24-25 15,-24 25-15,-24-25 16,-1 25-1,-25 0-15,1-25 0,24 24 16,-25 1-16,1 0 0,-26 25 16,50-26-16,-24 1 15,24 25-15,0-25 0,0-1 16,1 51-16,24-26 0,0-24 0,0 0 16,24 0-16,51 24 0,-50-24 15,24-25-15,1 25 16,24-25-16,-24 0 0,99 0 0,-75 0 15,0-25-15,-24 25 0,24 0 16,51-25-16,-76 25 0,-24 0 16,25 0-16,-26 0 0,-24 25 15,25 0-15,-25 0 0,0 0 16,-49-1-16,49 1 0,-50 25 16,25-25-16,0 0 0,25-1 15,0 1-15,0 0 0,0 0 16,25 0-16,0-25 0,25 0 0,-1 0 15,75 0-15,-49-25 0,-1 25 16,0-25-16,1 0 0,-1 25 16,50-25-16,-49 1 0,-26 24 15,1 0-15,-25-25 0,-1 25 16,1 0-16,-25 25 16,0 24-16,-25-24 15,25 0-15,0 0 16,0 24-16,25-24 15,0-25-15,0 25 16,25-25-16,24 0 0,-24 0 0,-1 0 16,26 0-16,-26 0 0,50 0 15,-49 0-15,0 0 0,-1 0 16,1 0-16,-1 0 0,26 0 16,-50 0-16,24 0 0,-24 0 15,0 0-15,24 0 0,-24 0 16,0 0-16,0 0 0,0 0 15,0 0-15,-25 25 0,24-25 16,1 0-16,0 0 16,0 0-16,24-25 15,-24 25-15,25-50 16,49 25-16,-74 1 0,24-1 0,-24 0 16,0 25-16,25-25 0,-26 25 15,-24 25 16,0 0-15,0 0-16,25-1 0,0 1 16,0-25-1,24 25-15,-24-25 0,25 0 0,-25 0 16,-1-50-16,51 26 16,-26-1-16,-24 0 0,25 0 0,-25 25 15,0-25-15,24-24 0,-24 24 16,0 0-16,0 0 0,-25 0 15,24-49-15,1 24 0,-25 26 16,0-26-16,0 0 0,25 1 16,-25-75-16,0 74 0,0 1 15,0 24-15,0-25 0,0-24 16,-25 49-16,0 0 0,1 0 16,-1 25-16,-50-24 0,26-1 15,24 25-15,0 0 0,-25-25 16,1 0-16,49 0 0,0 1 15,0-1-15,25-25 16,-25 25-16,24-24 0,1 24 16,0 0-16,0 25 0,0-50 15,-25 26-15,25-1 0,-25 0 16,-50-25-16,25 26 16,-25-1-16,26 0 0,-26 0 15,0 0-15,-24-24 0,24 24 16,1 0-16,24 0 0,0 25 0,-24-24 15,24-1-15,25 0 16,25 0 0,24 25-16,-24 0 0,0-25 15,0 1-15</inkml:trace>
  <inkml:trace contextRef="#ctx0" brushRef="#br0" timeOffset="291555.3219">14412 12849 0,'0'0'0,"0"-25"31,0 0-31,0 0 16,0 1 0,0-1-1,0 50 32,0-1-31,0 1-1,0 0-15,-25 25 16,25-26-16,0 1 0,0 0 16,0 0-1,25-25 1,-25-25-16,24 0 15,-24 0-15,0 1 16,25-26-16,0 25 0,-25 0 16,0 1-16,25-1 15,-25 0-15,0 50 32,0 0-32,0-1 15,0 1-15,0 25 16,0-25-16,0-1 15,0 1-15,25-25 16,-1 0 0,1 0-16,0-25 0,-25 1 0,25 24 15,0-25-15,-1-25 16,1 50-16,-25-25 0,0 50 62,0 0-62,0 0 16,0 0-16,0-1 0,25 1 16,0-25-1,0 0-15,24 0 0,-24 0 16,0 0-16,0-49 16,-1-1-16,1 25 0,0 0 15,-25 1-15,0-1 0,0 0 16,-25 25-16,0-25 15,-24 25-15,49 25 16,-25-25-16,25 25 0,-25 0 16,25-1-16,0 26 0,0-25 0,0 0 15,0-1-15,0 1 16,25-25-16,0 25 0,0 0 0,-1-25 16,1 0-1,0-50-15,0 50 0,0-25 16,-25 1-16,24-1 0,-24 0 0,50-25 15,-50 26-15</inkml:trace>
  <inkml:trace contextRef="#ctx0" brushRef="#br0" timeOffset="293021.9206">15205 12551 0,'25'-25'15,"-99"199"-15,148-372 0,-99 247 0,50-123 16,-25 99 0,0-1-1,0 1-15,-25 0 16,25 0-16,0 49 0,0-49 15,0 0-15,0 0 0,0-1 16,0 26-16,25-25 0,-25 0 0,0-1 16,0-48 15,0-1-31,0 0 16,0 0-16,0 0 0,-25 25 15,25-24-15,-25-1 16,1 25-16,-1 0 0,0 0 15,0 0 1,0 0 0,50 0-1,0 0 1,25-25-16,-26 25 16,1 0-16,0 0 15,0 0-15,0 0 16,-25 25-16,24-25 0,1 0 15,-25 25 1,25-1 15,-25 1 16,0 0-47,0 25 16,25-26-16,-25 1 15,25 0-15,0-25 16,-1 0-16,1 0 16,-25-25-16,25 0 15,-25 1-15,25-1 0,-25 0 16,0-25-16,0 26 0,0-1 16,-25 25-1,25 25 1,0-1-1,0 1-15,0 0 0,0 0 16,0 0-16,25-25 16,0 0-1,-1 0-15,-24-25 16,25 25-16,-25-25 0,25 25 16,0 0-1,-25 25 1,0 0-1,0-1 1,25-24-16,-1 25 16,1-50-1,0 25-15,-25-24 16,25-1-16,-25 0 16,0 0-16,0 0 0,0 1 15,-25-1 1,25 0-16,-25 25 15,0 0-15,25 25 16,0 0 0,25-25-1,0 24 1,25-24-16,-26 0 16,1 0-16,0 0 15,-25 25 16,0 0-15,0 0-16,0 0 16,0-1-1,25-24 1,0-24 0,-1 24-16,-24-25 15,25 25 1,-25-25-16,0 0 0,0 0 15,-25 25-15,1 0 16,-1 0 0,0 0-1,50 0 17,0 0-17,-1 0-15,1 0 16,0-24-16,0-1 15,0 0 1,-1 0-16,26 0 16,-25 25-16,-25-24 0,25 24 15,-25-25-15,0 0 0,0 0 16,0 0 0,0 50 15,0 0-31,0 0 15,0 0-15,0-1 0,0 1 0,0 50 16,0-51-16,0 1 0,0 0 16,0 0-16,0 24 0,0-24 15,0 0 1,24-25-16,-24-25 16,0 0-1,25-24-15</inkml:trace>
  <inkml:trace contextRef="#ctx0" brushRef="#br0" timeOffset="293193.4557">16321 12675 0,'-24'0'31,"24"25"-31,-25-25 0,25 25 16,0 0-16,-25-25 0,25 24 16,0 1-16,0 0 15,0 0-15,25-25 16,24 0-16,-24 0 0,0 0 15,0 0-15,0-25 0,0 25 16,24-25-16</inkml:trace>
  <inkml:trace contextRef="#ctx0" brushRef="#br0" timeOffset="293976.6364">14759 13469 0,'0'0'0,"-25"-25"0,25 0 16,0 1 0,0 48-1,0 1 1,0 25 0,0-25-16,0-1 15,0 1-15,0 0 0,0 0 16,25-25-16,0 0 15,-1 0-15,-24-50 0,25 25 16,-25 1-16,25-1 16,0 0-16,-25 0 0,0 0 15,25 1-15,-25-1 16,24 25-16,-24 25 16,25-1-16,-25 1 15,0 0-15,25-25 0,-25 25 16,0 0-16,0-1 0,25-24 15,0 0 1,-1-24 0,1-1-16,0 0 15,0 0-15,-25 0 0,25 25 16,-1-24 0,-24 48-1,0 1-15,25 0 16,-25 0-16,0 0 0,25-1 15,0 1 1,24-50 0,-49 1-16,25-1 0,0 25 15,0-25-15</inkml:trace>
  <inkml:trace contextRef="#ctx0" brushRef="#br0" timeOffset="294341.169">15503 13395 0,'0'-25'16,"-25"25"15,25-25-31,-25 25 16,1 0-1,-1 25-15,25 0 16,-25-25-16,25 24 0,-25 1 0,0 0 16,25 0-16,-25-25 15,25 25 1,25-25-16,25 0 15,0-25-15,-26 25 16,-24-25-16,25 25 0,0-25 16,0 0-16,-25 1 15,25 24-15,-25 24 16,0 1 0,0 0-1,0 0-15,24-25 31,1 0-15,-25-25 0,25 25-16,-25-25 15</inkml:trace>
  <inkml:trace contextRef="#ctx0" brushRef="#br0" timeOffset="294693.2784">15776 13345 0,'-25'0'15,"25"50"1,0-26 15,0 1-31,0 0 16,25-25-16,0-25 31,-1-24-31,1 24 16,-25 0-16,25 0 15,-25 0 1,0 50 0,0 25-1,0-25-15,0 24 16,0-24-16,0 0 16,25-25-1,0 0-15,-25-25 16,24 0-16,1 25 15,0-25-15,0 25 0,0-24 16,-1-1-16</inkml:trace>
  <inkml:trace contextRef="#ctx0" brushRef="#br0" timeOffset="294993.3425">16222 13320 0,'-25'0'16,"1"-25"-1,-1 25-15,0 0 16,25 25-16,-25-25 0,25 25 15,-25 0-15,25 0 0,-24-1 16,24 1-16,0 0 16,0 0-16,24-25 15,1 0-15,25-50 16,-25 25-16,-1 25 16,1-24-16,-25-1 0,25 25 0,0-25 15,-25 50 16,-25-25-31,25 25 16,0-1-16,0 1 0,0 0 0,25-25 31,0-25-15,-1 25-16</inkml:trace>
  <inkml:trace contextRef="#ctx0" brushRef="#br0" timeOffset="295571.3839">16570 13271 0,'0'0'16,"-25"0"0,0-25-16,0 25 15,0 0 1,1 0-16,-1 25 0,0-1 16,25 1-16,-25-25 0,25 50 15,-25-50-15,25 25 16,0-1-16,25-24 15,25 0-15,-25 25 16,-1-25-16,26 0 16,-50 25-16,25-25 0,-25 25 0,0 0 15,25-1-15,-25 1 0,0 0 16,0 0-16,0 0 0,0-1 16,-25 26-16,25-25 0,-25-25 15,0 25-15,0-25 16,1-25-1,24-25 1,0 25-16,0 1 0,0-1 16,24 0-16,1-25 0,0 26 15,0-1-15,0 0 0,-1 0 16,1 25-16,25-25 0,-25 1 0,-1-1 16,1 25-16,0-25 15,-25 0 1,25 25-1,-25-25-15,-25 25 32,0 0-32,0 0 15,1 0-15,24 25 16,0 25-16,-25-50 0,25 25 16,0 24-16,0-24 15,25-25-15,-1 25 16,1-25-16,0 0 15,-25-25-15,25 0 16,0 0-16</inkml:trace>
  <inkml:trace contextRef="#ctx0" brushRef="#br0" timeOffset="296577.5551">16966 13295 0,'0'0'0,"0"25"15,0 0 1,-24-25-16,24 25 0,0 0 15,0 24-15,0-24 16,0-50 15,24 25-31,1-49 16,-25 24-16,25 0 0,0 0 16,-25 0-16,25 1 0,-1-1 15,-24 0-15,25 25 16,-25 25-1,0 0 1,-25-1-16,25 26 0,-24-50 16,24 25-16,0 0 0,0-1 15,0 1-15,0-50 16,24 1 0,1-1-16,-25 0 0,25 25 15,0-25-15,0 0 0,-25 1 16,24 24-16,1-25 15,-25 50 1,0-1-16,0 26 16,0-25-16,0 0 15,0-1 1,25-24 0,0-24-1,-25-1-15,25 25 0,-1-25 0,1 0 16,0 25-16,0-25 0,0 25 15,-25-24-15,24 24 0,-48 0 47,-1 0 16,25 24-63,-25 1 15,25 0-15,0 0 16,25 0 0,0-25-1,-1-25-15,1 0 16,0 25-16,-25-25 0,25 0 16,0 1-16,-25-1 15,0 50 16,0-1-31,0 26 16,0-25 0,25-25 15,-1 0-31,26-25 16,-50 0-16,25 0 0,0 25 15,-25-24-15,24 24 0,1-25 16,-25 0-16,0 0 15,0 0-15,25 0 0,-25 1 16,0-1-16,0 0 0,0 0 16,25 25-16,-25-49 0,25 49 15,-25-25-15,0 50 16,0 24 0,0-24-16,-25 0 0,25 49 15,-25-49-15,25 25 0,0-1 16,0-24-16,0 25 0,0 24 15,0-49-15,0 0 0,0 0 16</inkml:trace>
  <inkml:trace contextRef="#ctx0" brushRef="#br0" timeOffset="296718.5777">17711 13271 0,'0'24'0,"24"-24"15,1 0 1,0 0-16,25 0 0,-26 0 16,1-24-16,50-1 0</inkml:trace>
  <inkml:trace contextRef="#ctx0" brushRef="#br0" timeOffset="298217.2626">18455 13444 0,'-25'0'47,"0"0"-31,25-25-1,-25 1-15,0 24 0,25-25 0,-24 25 16,24-25-16,-25-25 0,0 26 16,25-1-16,0 0 0,-25 0 15,25 0-15,0 0 0,-25 25 16,25-24-16,25-1 15,0 25 1,25 0-16,-26 0 16,-24 25-16,0-1 15,0 1-15,-49 0 16,24-25-16,0 25 0,0 0 16,1 0-16,-1-1 0,0 1 15,0 0-15,25 0 0,25-25 31,0 0-31,0 0 16,24 0-16,-24-25 0,0 25 16,0 0-16,-1 0 0,1-25 15</inkml:trace>
  <inkml:trace contextRef="#ctx0" brushRef="#br0" timeOffset="300221.4594">14957 14114 0,'0'0'0,"25"0"0,-25 25 31,0 24-15,-25-24-16,25 0 0,0 0 15,0-1-15,0 1 0,-25 25 0,25-25 16,0-50-1,50 25-15,-50-25 16,25 0-16,-25-24 0,25 24 16,-1-25-16,1 25 0,-25 1 15,25-1-15,-25 0 0,0 50 16,25 0 0,-25-1-16,0 26 0,0-25 15,0 0-15,0-1 16,25-24-16,-25 25 0,0 0 15,24-25-15,1 0 16,25-25-16,-50-24 0,25 49 16,-1-25-16,-24 0 0,25 0 15,0 0-15,0 25 0,-25-24 16,25 24-16,-25 24 16,0 1-1,0 0-15,0 25 16,25-26-16,-1 1 15,26-25 1,-25 0-16,0 0 0,-1 0 16,-24-25-16,50 1 0,-25-1 15,0 0-15,-1 0 16,-24 0-16,-24 25 31,-1 0-31,0 0 16,0 25-16,0 0 15,1 0-15,24 0 0,0-1 16,-25-24-16,25 25 16,49-25-16,-24 0 15,0-25-15,0 25 16,0-24-16,-1 24 0,-24-25 16,25 25-16,-25-25 0,25 25 15,-25 25 1,0 0-16,0-1 15,0 1-15,0 0 16,25-25-16,0 0 16,-1-25-1,1 0-15,0 1 16,0 24-16,0 0 0,-25-25 16,0 50-1,0-1 1,0 1-1,0 0-15,0-50 32,0 0-32,0 1 15,-25-1-15</inkml:trace>
  <inkml:trace contextRef="#ctx0" brushRef="#br0" timeOffset="300599.2988">15801 14139 0,'74'49'15,"-148"-98"-15,49 49 0,50 0 31,-25 24-31,24-24 16,26 0-16,-25 0 16,0 0-16,-1 0 0,1 0 15,0 0-15,0 0 0,0 0 16,-25 25 0,0 0-1,0 0-15,0 24 16,0-24-1,24-25-15,1-25 16,0 1 0,0-1-16,0 0 15,-25 0 1,24 25-16,1 25 16,-25 0-1,0 0 1,25-1-16,-25 1 15,25-25 1,-25-25-16,0-24 16,25 24-16,-25 0 0,24 0 15,1-24-15</inkml:trace>
  <inkml:trace contextRef="#ctx0" brushRef="#br0" timeOffset="300733.3406">16421 13990 0,'0'0'15,"0"-25"-15,0 75 16,0-26-16,0 1 0,0 0 15,0 0-15,-25 49 0,25-24 16,0-25-16,0-1 0,0 1 16,0 0-16,0 0 0,0 0 15</inkml:trace>
  <inkml:trace contextRef="#ctx0" brushRef="#br0" timeOffset="300865.6116">16297 14238 0,'-25'0'16,"25"-25"0,25 25-16,24-25 15,1 0-15,-25 25 16,0 0-16</inkml:trace>
  <inkml:trace contextRef="#ctx0" brushRef="#br0" timeOffset="301412.5245">16570 14337 0,'-25'0'0,"25"-25"0,-25 25 16,25-25-16,0 1 0,25-26 16,0 25-16,-25 0 15,-25 25 1,0 0-1,0 25-15,0 0 16,25 0-16,0 0 16,0-1-16,25-24 0,0 25 15,0-25-15,0 0 16,-1 0-16,1-25 16,0 25-16,-25-24 0,25-1 15,0 0-15,-25 0 0,24 25 16,-24-25-16,25 25 0,-25 25 31,0 0 0,25 0-31,-25 0 16,25-25 0,-25-25-16,25 0 15,-1 0-15,1 0 16,0 1-1,-25-1-15,25 25 16,-25 25 0,0-1-16,0 1 0,-25-25 15,25 25-15,0 0 16,25-25 0,0 0-1,-1 0-15,1 0 0,0 0 16,0 0-16</inkml:trace>
  <inkml:trace contextRef="#ctx0" brushRef="#br0" timeOffset="301889.9114">17239 14163 0,'0'-49'16,"0"24"-16,-25 25 16,25-25-16,-24 25 15,-1 25 1,0 0-16,0-25 15,25 25-15,-25-1 0,1 26 16,24-25-16,24-25 16,1 0-16,0 0 15,0 0-15,0-25 0,-1 0 16,26 0-16,-25 1 16,-25 48 30,0 1-30,0 0-16,0 0 16,25-25-1,-25-25-15,24 0 16,1 25-16,-25-25 0,25 25 0,-25-24 16,25 24-16,0 0 15,-1 24 1,1-24 31,-25-24-16,25-1-31,0 25 16,-25-25-16,25 25 15</inkml:trace>
  <inkml:trace contextRef="#ctx0" brushRef="#br0" timeOffset="302611.4269">17686 14064 0,'-50'0'16,"75"-25"-16,0 50 0,-75-50 16,25 25-1,1 0 1,-1 25 0,0 0-16,25 0 15,-25-25-15,0 49 0,25-24 16,0 0-16,25 0 15,25-25-15,-25 0 16,-1 0-16,51-25 16,-50 25-16,-1 0 0,1 0 15,0-25-15,0 0 0,24 1 16,-24 24-16,0-25 0,0 25 16,0-25-16,-1 0 0,1 25 15,-25-25-15,0 1 16,-25 24-1,1 0-15,-1 0 16,0 0 0,25 24-16,0 1 15,0 0-15,0 0 0,0 0 0,0-1 16,50 1 0,-26-25-1,1 0-15,0-25 0,0 1 16,0-1-16,-1 0 15,1 0-15,0 25 16,-25 25 15,0 0-15,25-25-16,-25 25 16,0-1-1,25-24 1,-1 0-16,1 0 15,0 0-15,0 0 0,0 0 16,-1-24-16,1 24 16,-25-25-16,25 25 0,-25-25 15,25 0-15,-25 0 16,0 1 0,-25 24 15,25 24-16,-25 1 1,25 0-16,0 0 16,25-25-16,0 0 15,0 0-15,-1-25 16</inkml:trace>
  <inkml:trace contextRef="#ctx0" brushRef="#br0" timeOffset="302704.6746">18604 14039 0,'49'0'31,"-173"25"-31,199-50 0,-26 1 31,-24 24-15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37:52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10691 3225 0,'-25'0'15,"50"0"32,0 0 0,-1 0-31,1-25-16,0 25 0,0 0 15,0 0-15,24-25 0,-24 25 16,0 0-16,74-25 0,-74 25 15,24-25-15,1 25 0,0-24 16,24-1-16,-24 25 0,-25 0 16,-1 0-16,1 0 0,-25-25 15,25 25-15,-50 0 47,-24 0-31</inkml:trace>
  <inkml:trace contextRef="#ctx0" brushRef="#br0" timeOffset="273.7657">10914 2977 0,'-25'0'15,"0"0"-15,25 24 16,-24-24-16,-26 75 16,25-50-16,25-1 15,-25 1-15,1 25 0,-1-1 0,25-24 16,-25 0-16,25 0 0,-25 0 16,25-1-16,0 1 15,25-25-15,25 0 16,24 0-16,-49 0 0,24-25 15,1 25-15,0-24 0</inkml:trace>
  <inkml:trace contextRef="#ctx0" brushRef="#br0" timeOffset="1193.8238">12229 2729 0,'-25'-25'0,"50"25"47,0 0-32,-1 0-15,1 0 16,0 0-16,0 0 0,0 0 16,-1 25-1,-24-1-15,0 1 0,0 0 16,-24 0-16,24 0 15,-25-1-15,0 1 0,0-25 16,25 25-16,-49 0 0,24 0 16,0-25-16,50 0 47,0 0-47,-1 0 15,1 0 1,25 0-16,-25 0 0,-1 0 15,1 0-15,0 24 0,-25 1 16,25-25-16,-25 25 0,0 0 16,0 0-16,0-1 15,-25 1-15,25 0 16,-25 0-16,0-25 16,1 25-16,-1-25 0,-25 24 15,25-24-15,1 0 16,-1 0-16,0-24 31,25-1-31,0 0 16,25 0-16,0 0 15,24 1-15</inkml:trace>
  <inkml:trace contextRef="#ctx0" brushRef="#br0" timeOffset="1638.2992">12650 2753 0,'25'0'16,"-25"-24"-16,25 24 15,0 0-15,0 0 16,-1 24-1,1 1-15,0 0 16,-25 0-16,0 0 16,0 24-16,0-24 0,0 0 0,0 0 15,-25-1-15,25 1 0,-25 25 16,1-25-16,-1-1 16,0 1-16,0-25 0,0 0 15,25-25 1,-24 25-1,24-24-15,24-1 16,1 25 0,0 0-1,25 0-15,-26 0 16,1 0-16,0 0 16,0 25-16,0-25 0,-1 0 15,1 0-15,0 0 16,0 0-16,0-25 0</inkml:trace>
  <inkml:trace contextRef="#ctx0" brushRef="#br0" timeOffset="2221.1973">13543 2555 0,'0'-25'0,"0"50"47,0 24-47,0-24 15,0 0 1,0 0-16,0 0 0,0 0 15,0-1-15,0 26 0,0-25 16,0 24-16,0-24 0,0 0 0,0 0 16,0 0-16,0-1 0,0 1 15,0 0-15,0 0 16,0-50 15,0-25-31,0 26 16,25-1-16,-25 0 15,50 0-15,-50 0 0,25 1 16,-1-1-16,1 25 16,0 0-16,0-25 0,0 25 15,-1 0 1,1 25-16,-25 0 16,0-1-16,0 26 15,0-25-15,-25 0 16,1 24-16,24-24 15,-25-25-15,25 25 0,-25-25 16,0 25-16,0-25 16,1 0-1,24-25-15,0 0 16,0 0-16,24 25 0,1-25 16</inkml:trace>
  <inkml:trace contextRef="#ctx0" brushRef="#br0" timeOffset="2454.8906">14089 2803 0,'0'0'0,"-25"0"16,25 25 0,0 0-16,0-1 15,0 1-15,0 0 16,25 0-1,-25 0-15,0-1 16,0-48 15,0-1-15</inkml:trace>
  <inkml:trace contextRef="#ctx0" brushRef="#br0" timeOffset="2573.5404">14015 2604 0,'0'0'0,"0"-24"16,24-1-1</inkml:trace>
  <inkml:trace contextRef="#ctx0" brushRef="#br0" timeOffset="2998.3693">14287 2406 0,'0'-25'16,"0"50"31,0 0-32,0 0 1,0-1-16,0 1 15,0 0-15,0 0 16,0 0-16,0-1 16,0 1-16,0 0 0,25-25 15,-25 50-15,0-25 0,0-1 16,0 26-16,0-25 16,0 0-16,0-1 15,0 26 1,0-25-16,0 0 0,0-1 15,0 26-15,0-25 0,25 0 16,-25-1 0,0 1-16,0 0 15,0-50 32</inkml:trace>
  <inkml:trace contextRef="#ctx0" brushRef="#br0" timeOffset="3238.9641">14188 2853 0,'25'-25'47,"0"25"-47,24 0 16,-24 0-1,0 0 1,25-25-16,-25 25 0,-1 0 16,1 0-16,25 0 15</inkml:trace>
  <inkml:trace contextRef="#ctx0" brushRef="#br0" timeOffset="3607.0283">14759 2729 0,'25'0'0,"-50"0"62,0 0-46,25 24-16,-25-24 0,0 0 16,25 25-16,-24-25 0,-1 25 15,25 0-15,0 0 16,25-1-1,-1 1-15,1 0 16,0-25-16,0 0 0,-25 25 16,25-25-16,-1 0 15,-24 25-15,-49-25 16,24 0-16,-25 0 0,26 0 16,-26 0-16,0 24 0</inkml:trace>
  <inkml:trace contextRef="#ctx0" brushRef="#br0" timeOffset="8654.5035">11038 2480 0,'0'0'0,"0"-24"15,0-1 17,25 25-32,0 0 15,-1-25-15,1 25 16,0 0-16,50 0 0,-26 0 15,1 0-15,24 0 16,-24 0-16,123-25 0,-98 25 0,24 0 16,0 0-16,0 0 0,1 0 15,73 0-15,-98 0 0,-1-25 16,1 25-16,-26 0 0,1 0 16,-1-24-16,-24 24 0,-25-25 31,-25 25-31,25-25 15,-24 0-15</inkml:trace>
  <inkml:trace contextRef="#ctx0" brushRef="#br0" timeOffset="9109.6858">13791 1339 0,'0'0'0,"-24"0"15,-1-24-15,0 24 16,0 0-1,25 24-15,0 1 0,-25 0 16,25 0 0,0 0-16,0 24 0,25-24 15,-25 25-15,25-26 0,-25 1 16,50 25-16,-26-25 0,1 0 16,0-25-16,-25 24 0</inkml:trace>
  <inkml:trace contextRef="#ctx0" brushRef="#br0" timeOffset="9355.7471">14089 1364 0,'0'0'0,"0"25"47,0 0-47,0 0 0,0-1 16,0 26-16,0-25 0,0 0 0,25 24 15,-25-24-15,25 0 0,-1 25 16,-24-26-16,25 1 0,-25 0 16,0 0-16,0 0 15,-25-50 1,25 0 0,-24 0-16,24 0 0</inkml:trace>
  <inkml:trace contextRef="#ctx0" brushRef="#br0" timeOffset="9586.274">14114 1463 0,'0'0'0,"0"-49"0,0 24 0,0 0 16,0 0-16,25 1 16,-1 24-16,1 0 0,-25-25 15,25 25-15,0 0 0,24 0 16,-24 25-16,25-1 16,-25 1-16,-25 0 0,0 0 15,-25 0-15,25-1 16,-50-24-16,25 25 0,1-25 0,-1 0 15,0 25-15,0-25 16,25-25 0,0 0-16,25 25 15,0-24-15,0-1 0,-1 25 16,51-25-16,-50 0 0</inkml:trace>
  <inkml:trace contextRef="#ctx0" brushRef="#br0" timeOffset="10071.8034">14536 1339 0,'0'0'0,"24"0"0,1 0 16,-25 25-1,0 0 1,0 0-16,0 0 0,0-1 16,0 1-1,25-25 1,0 0 0,0-25-16,-1 25 15,1-24-15,0 24 0,0-25 0,0 0 16,-1 25-16,-24-25 0,25 25 15,0 0-15,0 25 63,0 0-47,-1-25-16,-24 25 0,0-1 15,0 1 1,0 0-1,-24 0-15,24 0 16,24-25 0,1 0-1,0 0-15,0 0 0,0-25 16,-1 0-16,-24 0 0,25 25 16,-25-25-16,0 1 0,0-26 15,-49 25-15,49 0 0,-25 25 0,0-24 16,-25-1-16,26 25 0,-1-25 15,0 25-15,0 0 16,50 0 0,0 0-1,0 0-15,24 0 0</inkml:trace>
  <inkml:trace contextRef="#ctx0" brushRef="#br0" timeOffset="10246.494">15205 1141 0,'0'0'0,"0"-25"16,0 50 15,0 0-15,0 24-16,25-24 15,-25 0-15,0 0 16,25 0-16,-25 24 0,0-24 16,0 0-16,0 0 0,-25-1 15</inkml:trace>
  <inkml:trace contextRef="#ctx0" brushRef="#br0" timeOffset="10398.7188">15106 1339 0,'-25'-24'0,"50"24"31,0 0-31,0-25 16,-1 25-16,51 0 0,-50 0 15,-1 0-15,26 0 0</inkml:trace>
  <inkml:trace contextRef="#ctx0" brushRef="#br0" timeOffset="10623.9343">15528 1290 0,'-25'25'0,"0"-1"16,0-24-16,1 25 16,24 0-1,0 0-15,0 0 16,24-25-16,26 0 15,-25 0-15,0-25 16,-25 0 0,24 25-16,-24-25 0,0 0 0,0 1 15,-24 24-15,24-25 0,-50 25 16,25-25-16,0 25 0,1 0 16,-1 0-16</inkml:trace>
  <inkml:trace contextRef="#ctx0" brushRef="#br0" timeOffset="10859.5317">15850 1290 0,'-25'0'16,"1"0"-16,-1 0 31,0 0-31,25 25 16,0-1-16,-25 1 15,25 0-15,25 0 16,0-25 0,0 0-16,-1 0 0,1 0 15</inkml:trace>
  <inkml:trace contextRef="#ctx0" brushRef="#br0" timeOffset="11162.7988">16073 1290 0,'25'0'0,"-25"-25"0,-25 25 31,25 25-15,-24-25-16,24 25 0,0-1 15,0 1 1,24 0-1,1 0-15,0-25 16,0 0-16,0 0 0,-1 0 16,1-25-16,-25 0 15,0 0-15,0 1 16,-25 24-16,1 0 16,-26-25-16,25 25 15,0 0-15,25 25 31,25-25-31,0 0 16,0 0-16</inkml:trace>
  <inkml:trace contextRef="#ctx0" brushRef="#br0" timeOffset="11358.8665">16446 1091 0,'0'0'0,"0"-24"15,0 48 16,-25-24-15,25 25-16,0 0 0,0 0 16,0 24-16,0-24 0,0 0 0,0 0 15,0 0-15,0-1 16,0 26-16,0-25 0,0 0 16,25-25-16,-25 24 0,24-24 0</inkml:trace>
  <inkml:trace contextRef="#ctx0" brushRef="#br0" timeOffset="11672.6226">16818 967 0,'0'25'15,"0"0"1,24 25-16,1-26 16,-25 1-16,25 25 0,0-25 15,0 49-15,-1-24 0,-24-26 16,0 26-16,0-25 0,0 24 15,0 26-15,-24-50 0,-1-1 16,0 26-16,-25-25 0,1-25 16</inkml:trace>
  <inkml:trace contextRef="#ctx0" brushRef="#br0" timeOffset="49105.9649">15627 2356 0,'-25'0'0,"0"0"32,1 0 14,24 25-30,0 0-16,-25-25 16,25 25-16,0 0 15,-25-1-15,25 26 0,0-25 16,-25 0-16,25 24 0,0-24 16,0 50-16,0-51 0,0 26 15,0-25-15,0 0 0,25-1 0,0 51 16,-25-50-16,25-1 0,-1 1 15,-24 0 1,25-25-16,-25 25 0,25-25 16,0 0-16,-25-25 15,0 0 1,25 25-16,-25-25 16</inkml:trace>
  <inkml:trace contextRef="#ctx0" brushRef="#br0" timeOffset="49787.2967">16073 2803 0,'0'0'0,"0"-25"0,0 0 16,0 1-1,0-1 1,0 0-16,-24 25 16,24-25-16,-25 0 15,0 25 1,0 0-16,0 0 0,1 0 15,-1 25-15,0 0 16,0 0-16,0 0 16,25-1-16,0 1 15,-24 0-15,24 0 16,0 0-16,0-1 0,0 1 16,24 0-16,1-25 0,-25 25 0,25-25 15,0 0-15,24 0 16,-24-25-16,0 0 15,0 0-15,0-24 16,-1 24-16,-24 0 0,0 0 16,25 1-16,-25-26 0,0-25 0,25 51 15,-25-1-15,0-25 0,0 25 16,0 1-16,0-1 0,25 0 16,-25 0-16,0 75 46,-25-50-46,25 25 0,0-1 16,-25 26-16,25 0 16,0-26-16,0 1 0,-25 0 15,25 0-15,0 0 0,0 24 16,0-24-16,0 0 0,0 0 0,0 0 16,0 24-16,0-24 15,0 0-15,25-25 16,-25 25-16,25-25 0,0-25 31</inkml:trace>
  <inkml:trace contextRef="#ctx0" brushRef="#br0" timeOffset="50086.8935">16346 2679 0,'-25'0'0,"1"0"15,24 25-15,-25-25 16,25 25-16,0-1 16,0 1-16,0 0 0,0 0 15,25 0-15,-1-1 16,1-24-16,0 0 16,0 0-16,0-24 15,0-1-15,-25 0 16,0 0-16,0 0 0,0-24 0,-25 49 15,25-25-15,-25 0 0,0 0 16,0 25-16,0-25 0,1 25 16,-1 0-16,25 25 31,25-25-31</inkml:trace>
  <inkml:trace contextRef="#ctx0" brushRef="#br0" timeOffset="50372.8471">16619 2332 0,'0'0'0,"25"-25"0,-25 0 15,0 50 17,0 0-17,0-1-15,0 1 16,0 0-16,0 0 0,0 0 15,0 49-15,0-49 0,0 24 16,0-24-16,0 0 0,0 0 0,0 49 16,0-49-16,0 0 0,0 0 15,0 0-15,25-1 16,-25-48 15,0-1-31</inkml:trace>
  <inkml:trace contextRef="#ctx0" brushRef="#br0" timeOffset="50621.6938">16892 2332 0,'0'0'0,"0"-25"16,-25 25-16,25 25 31,0 24-31,0-24 15,0 0-15,0 0 0,25 49 0,-25-49 16,0 24-16,0-24 0,0 25 16,0 0-16,-25-26 0,25 1 15,0 0-15,0 0 0,0 0 16,0 24-16,0-24 16,0 0-16,0 0 15</inkml:trace>
  <inkml:trace contextRef="#ctx0" brushRef="#br0" timeOffset="50796.5171">16446 2654 0,'0'0'0,"24"0"31,1 0-31,0 0 15,25-25-15,-1 25 0,1 0 0,-1 0 16,1 0-16,24-25 0</inkml:trace>
  <inkml:trace contextRef="#ctx0" brushRef="#br0" timeOffset="51117.8791">17140 2778 0,'25'0'31,"-25"-25"-31,25 25 0,-25-24 16,24 24-16,-24-25 16,0 0-16,25 0 0,-25 0 15,-25 0 1,1 25-16,-1 0 15,0 0-15,0 25 0,0-25 16,25 25-16,-24 0 0,24 0 16,0 0-16,0-1 15,24 1-15,-24 0 0,25-25 16,0 25-16,0 0 0,0-25 16,-1 0-16,1 0 0,25-25 15</inkml:trace>
  <inkml:trace contextRef="#ctx0" brushRef="#br0" timeOffset="51489.1243">17686 2629 0,'0'-25'0,"-25"25"0,0-24 0,0 24 16,1 0 0,-1 0-16,0 0 0,0 0 15,25 24-15,-25-24 0,25 25 16,-25 0-16,25 0 0,0 0 15,0 0-15,0-1 0,25 1 16,0 0-16,0-25 16,25 0-16,-50-25 15,24 0-15,1 1 0,0-1 16,0 0-16,24-50 0,-49 26 16,25-1-16,-25 1 0,25-1 0,-25 0 15,25-24-15,-25 49 16,0 0-16,0 1 0,0 48 31,-25 1-31,25 0 0,0 0 16,-25 74-16,25-49 0,0-1 15,-25 1-15,25-1 0,0 51 0,0-51 16,0-24-16,0 25 16,0-25-16,0-1 0,25 1 0,25 0 15</inkml:trace>
  <inkml:trace contextRef="#ctx0" brushRef="#br0" timeOffset="52343.4833">18777 2480 0,'0'0'0,"-25"0"0,1 0 0,-1-24 0,0 24 16,0 0-16,0 0 0,1 0 0,-1 0 15,25 24 1,-25 1-16,25 0 0,-25 0 15,25 0-15,-25-1 16,25 1-16,0 0 0,0 0 0,0 0 16,25-25-1,0 0-15,0 0 16,-25-25-16,25 25 0,24-50 16,1 25-16,-25-24 0,-1 24 0,1 0 15,0-24-15,25-26 0,-50 50 16,24 1-16,-24-26 0,25 50 15,-25-25-15,0 0 0,0 1 16,-25 24-16,-24 49 16,24-24-16,0 0 15,25 0-15,-25-1 0,1 26 16,24 24-16,0-49 0,0 0 0,0 25 16,0-26-16,24 26 0,-24-25 15,25 0-15,-25 0 0,25-1 16,0-24-16,24 0 0,-24 0 15,0 0-15,0 0 0,0-24 16,24-1-16,-24 0 0,-25 0 16,25 0-16,0 0 0,-1-24 15,-24 24-15,25 0 16,-25 0-16,0 1 16,-25-1-16,1 25 15,-1 0-15,0 0 0,0 25 16,0-1-16,25 1 15,-24 25-15,24-25 0,0-1 16,0 1-16,0 0 16,24 25-16,1-25 15,0-25-15,-25 24 0,50-24 16,-26 0-16,1 0 0,0 0 0</inkml:trace>
  <inkml:trace contextRef="#ctx0" brushRef="#br0" timeOffset="52586.081">19571 2505 0,'0'-25'0,"-25"1"15,0 24-15,25-25 16,-25 25-16,1 0 0,-1 0 16,25 25-16,-25-25 0,25 24 15,-25 1-15,25 0 0,-25 0 16,25 0-16,-24-1 0,24 1 15,0 25-15,24-25 16,1 0 0,0-25-16,0 0 0,0 0 15,-1 0-15,1-25 0,0 25 0,0-50 16</inkml:trace>
  <inkml:trace contextRef="#ctx0" brushRef="#br0" timeOffset="52756.1668">19769 2480 0,'0'0'0,"0"-24"16,-24 24 15,24 24-31,0 26 0,0-25 16,0 0-16,-25-1 15,25 26-15,0-25 16,0 0 0,25-50-1,-25-25-15,0 25 16</inkml:trace>
  <inkml:trace contextRef="#ctx0" brushRef="#br0" timeOffset="52900.9805">19695 2257 0,'0'0'0,"-25"0"0,75 25 47,-25-25-31,-1 0-16,1 0 0,0 0 15,0 25-15</inkml:trace>
  <inkml:trace contextRef="#ctx0" brushRef="#br0" timeOffset="53569.0693">19893 2332 0,'0'24'15,"0"1"-15,0 0 0,-24 0 16,24 0-16,0-1 0,0 1 16,0 0-16,0 0 0,0 0 15,0-1-15,0 1 16,24-25-1,1-25-15,0 1 16,-25-1-16,50-25 0,-26 1 16,-24 24-16,25 0 0,-25 0 0,25 0 15,0-24-15,-25 74 32,0-1-32,-25 1 0,25 0 15,0 0-15,-25 0 0,25 49 16,0-49-16,0 0 15,0-1-15,0 1 0,25-25 0,0 0 16,0 0 0,-25-25-16,49 1 0,-49-1 0,25 0 15,0 0-15,0 0 16,-1 1-16,1-1 0,0 25 16,-25-25-16,25 25 15,-25 25 1,0 0-16,25-1 15,-1 1 1,26-25-16,-25 0 16,0 0-16,-1 0 15,1-25-15,25 1 0,-50-1 16,0 0-16,0 0 16,-25 25-16,-25-25 0,26 25 15,-1 0-15,0 0 16,-25 0-16,26 0 0,-1 25 0,0-25 15,25 25-15,0 0 0,0 24 16,0-24-16,25-25 16,-25 25-16,49-25 0,-24 0 15,0 0-15,0 0 0,0 0 16,-1-25-16,26 0 0,-50 1 16,25 24-16,-50 0 31,25 24-31,-25-24 0,25 25 15,0 0-15,25-25 32,0 0-32,0-50 15</inkml:trace>
  <inkml:trace contextRef="#ctx0" brushRef="#br0" timeOffset="53768.0615">20786 1984 0,'0'-24'0,"0"48"0,0-73 0,0 74 31,0-1-31,-24 26 0,24-25 16,0 0-16,0 24 0,0 26 15,0-26-15,-25 1 16,25-1-16,0-24 0,0 50 0,0-26 16,0-24-16,0 0 0,-25 0 15,25-1-15</inkml:trace>
  <inkml:trace contextRef="#ctx0" brushRef="#br0" timeOffset="55475.668">21431 2257 0,'0'0'0,"0"-25"16,-25 25-1,25 25 1,0 25 0,0-25-16,0 24 15,0-24-15,0 25 0,0-26 16,0 1-16,0 0 15,0 0-15,0-50 32,25 0-32,-25 0 15,0 1-15,25-1 0,0-50 0,-25 51 16,25-1-16,-25 0 0,0 0 16,24 25-1,-24 25 1,0 0-16,0 0 0,0-1 15,0 1-15,0 0 0,0 0 16,0 24-16,25-49 0,-25 25 16,0 0-16,25-25 0,0 0 15,0-25 1,-1 25-16,1-49 0,0 24 16</inkml:trace>
  <inkml:trace contextRef="#ctx0" brushRef="#br0" timeOffset="55715.0756">21779 2332 0,'-25'24'31,"25"1"-31,-25 0 16,25 0-16,0 0 0,0-1 15,0 1-15,0 0 16,25 0-16,0-25 0,-1 0 0,1 0 16,0-25-16,-25 0 15,25 0-15,-25 1 0,0-1 16,0 0-16,0-49 0,0 49 15,-25 0-15,25-25 0,-25 26 16,0 24-16,1-25 0,-1 25 16,50 0-1,-1 0 1</inkml:trace>
  <inkml:trace contextRef="#ctx0" brushRef="#br0" timeOffset="55896.5068">22051 2059 0,'0'0'0,"0"-25"0,0 0 15,0 50 17,0 25-17,0-26-15,0 26 0,0-25 0,0 24 16,0-24-16,0 74 0,0-74 0,0 25 16,0-25-16,0 24 0,25 1 15,-25-25-15,0-1 16</inkml:trace>
  <inkml:trace contextRef="#ctx0" brushRef="#br0" timeOffset="56468.1188">21977 2356 0,'0'0'0,"-25"0"0,0 0 16,25-24-16,-24 24 0,48 0 31,26 0-31,-25 24 16,24-24-16,-24 0 0,25 0 15,-25 0-15,-1 0 0,1 0 16,25 0-16,-25 0 0,-1 0 16,1 0-16,-25-24 0,25 24 15,-25-25-15,-25 25 16,0 0 0,1 0-16,-1 0 15,25 25-15,-25-1 0,0-24 16,25 25-1,0 0-15,25-25 16,0 0-16,24 0 16,-24-25-16,0 25 31,-25 25-15,0 0-1,0 0-15,25-25 0,-25 24 16,25 1-16,-1-25 15,1 0 1,-25-25-16,25-24 0,0 24 16,-25 0-16,25 0 0,-25 1 15,49-51-15,-49 26 0,25 24 16,-25-25-16,25 25 0,-25 1 16,25-1-16,-25 0 0,0 50 31,0 24-31,0-24 15,0 0-15,0 25 0,0-1 16,0 1-16,0-25 0,0 24 0,-25-24 16,25 0-16,0 24 0,0-24 15,0 0-15,0 0 16</inkml:trace>
  <inkml:trace contextRef="#ctx0" brushRef="#br0" timeOffset="56744.9491">22523 2356 0,'0'0'0,"-25"0"16,25-24-16,49 24 15,-24 0 1,0 0-16,25 0 0,-26 0 16,1 0-16,50 0 0,-50 0 15,-1 0-15,1 0 16,0 0-16,-25 24 31,0 1-31,-25 0 16,25 0-1,0 0-15,0-1 16,0-48 15</inkml:trace>
  <inkml:trace contextRef="#ctx0" brushRef="#br0" timeOffset="56882.4124">22796 2108 0,'0'0'15,"0"-24"-15,-25 24 0,50 0 32,-25 24-32,24-24 15,26 25-15,-25-25 0,0 0 16,-1 25-16</inkml:trace>
  <inkml:trace contextRef="#ctx0" brushRef="#br0" timeOffset="57424.655">23192 2257 0,'0'0'0,"0"25"0,-24 0 15,-1 0-15,0-1 16,25 1 0,0 0-16,0 0 0,0 0 0,0-1 15,25-24 1,0 0-16,-1 0 0,-24-24 15,25 24-15,-25-25 16,25-25-16,-25 25 0,0 1 16,0-1-16,0 0 0,-25-25 0,0 50 15,1 0-15,-1 0 16,0 0-16,25 25 16,0 0-16,0 0 15,0 0-15,50-25 16,-26 0-16,1 0 15,25 0-15,-25 0 0,-1 0 0,-24-25 16,25 25-16,-25-25 16,25 50 15,-25 0-15,25-1-16,0-24 15,-1 0 1,1 0-16,0 0 15,-25-24-15,25 24 16,-25-25-16,0 0 16,25 0-16,-1 25 15,-24-25-15,25 25 16,-25 25 0,0 25-1,-25-1-15,25-24 16,-24 0-16,24 0 15,49-25 1,-24-25 0</inkml:trace>
  <inkml:trace contextRef="#ctx0" brushRef="#br0" timeOffset="57678.1013">23837 1910 0,'0'0'0,"25"25"31,0 0-15,0-1-16,-25 1 15,49 25-15,-49-25 0,25-1 16,0 26-16,0-25 0,0 74 16,-1-74-16,-24 24 0,25-24 15,-25 25-15,0-1 0,0 26 16,0-50-16,-25-1 0,25 26 0,-24-25 15,-26 0-15,25 0 0,0-25 16,1 0-16,-1 0 0,0 0 16</inkml:trace>
  <inkml:trace contextRef="#ctx0" brushRef="#br0" timeOffset="63443.2362">11460 4440 0,'-25'0'15,"25"25"95,0 0-79,0-1-15,0 1-16,0 0 15,0 0-15,0 0 16,0-1-16,0 1 16,0 0-16,0 0 0,-25-25 0,25 49 15,0-24-15,0 0 16,0 0-16,0 0 0,0 0 0,0-1 15,0 1-15,-25 0 0,25 0 16,0 0-16,0 24 0,0-24 16,0 0-16,0 0 15,0 24-15,0-24 16,0 0 0,0 0-1,0-50 48,25-25-48</inkml:trace>
  <inkml:trace contextRef="#ctx0" brushRef="#br0" timeOffset="64328.5001">11956 4738 0,'0'-25'15,"0"0"-15,25 25 0,-25-25 16,24 25 0,-24-25-16,25 25 0,-25-24 15,0-1-15,0 0 16,0 0-1,-25 25-15,25-25 16,-24 1 0,-1 24-16,0-25 15,0 25 1,0 0-16,1 25 16,-1-1-16,0 1 15,25 0-15,-25-25 16,25 25-16,0 0 0,-25-1 15,25 51 1,0-50-16,0-1 0,25-24 16,-25 25-1,25-25-15,0 0 0,0 0 16,-1-25-16,1-24 16,0 24-16,0 0 15,0 0-15,-25 1 0,24-1 16,-24 0-16,0 0 15,0 50 32,0 0-31,0 0 0,0-1-1,-24 1-15,24 0 16,0 0-16,0 24 15,-25-49-15,25 25 0,0 0 16,0 0-16,0 0 0,0 0 16,0-1-16,0 1 0,0 0 15,0 0-15,0 24 0,0-24 16,0 0-16,0 0 0,0 0 16,0 49-1,0-49-15,0-50 47,0-25-31,25 26-1,-25-1-15,24 0 0</inkml:trace>
  <inkml:trace contextRef="#ctx0" brushRef="#br0" timeOffset="64808.4054">12254 4614 0,'0'0'0,"0"-25"16,24 25-16,-24-25 0,25 25 15,-25-25-15,25 25 16,0 0-16,0 25 15,-1 25 1,-24-26 0,0 1-16,25 0 0,-25 0 15,0 24-15,25-24 0,-25 25 0,0-25 16,0 24-16,0-24 0,-25 25 16,25-25-16,-25-1 0,25 1 15,-49 0-15,24 0 0,25 0 16,-25-25-16,0 0 15,1 0-15,-1-25 16,25 0-16,0 0 16,0 0-1,25 25 1,-25-24-16,24 24 0,1 24 16,0-24-1,-25 25-15,25-25 16,0 25-16,-1 0 15,1-25 1,0-25 0</inkml:trace>
  <inkml:trace contextRef="#ctx0" brushRef="#br0" timeOffset="64964.3595">12650 4986 0,'0'0'15,"0"25"1,25-25 15,0 0-15</inkml:trace>
  <inkml:trace contextRef="#ctx0" brushRef="#br0" timeOffset="65533.6873">13246 4440 0,'0'-25'15,"0"0"1,0 50 15,0 0-15,0 0-16,0 0 15,0-1-15,0 1 0,0 0 16,0 25-16,0-26 16,0 26-16,0-25 15,0 0-15,0-1 0,0 51 0,0-50 16,0 0-16,0-1 0,0 1 16,0 25-1,0-25-15,25-25 31,-25-25-31,24-25 16</inkml:trace>
  <inkml:trace contextRef="#ctx0" brushRef="#br0" timeOffset="65956.7354">13667 4440 0,'0'-25'0,"0"50"47,-24 0-31,24 0-16,0-1 0,0 1 16,-25 0-16,25 49 0,0-49 15,-25 0-15,25 0 0,0 0 16,-25 24-16,25 1 0,0-25 15,0 0-15,0-1 0,25 1 16,25 0-16,-26 0 0,1-25 16,0 0-16,0 0 15,0-25-15,-1 25 0,-24-25 16,25 0-16,-25-24 0,0 24 16,0 0-16,0 0 15,-25 25-15,1-25 0,-1 25 16,0-24-16,0 24 0,-24 0 15,24 0 1,0 0 0,50 0-1,24 0 1</inkml:trace>
  <inkml:trace contextRef="#ctx0" brushRef="#br0" timeOffset="66522.45">14213 4539 0,'0'0'0,"25"0"0,0-25 16,-1 1 0,1 24-16,-25-25 0,25 25 15,-25-25-15,25 25 0,-25-25 16,0 0-16,0 1 0,-25 24 15,-25-25-15,26 25 16,-1 0-16,0 0 0,0 0 16,0 0-16,1 25 0,-1-25 15,25 24-15,-25-24 0,25 25 16,0 25-16,0-25 16,0-1-16,0 1 0,0 0 15,25 49-15,-25-49 0,25 0 16,-1 0-16,1 0 0,-25 24 15,25-24-15,-25 0 0,25 0 0,-25 0 16,25-1-16,-25 1 16,0 0-16,-25 0 15,0-25 1,0 0-16,-24 0 16,49-25-16,-25 25 15,25-50 1,0 26-16,0-1 15,0 0-15,25 0 16,-25 0-16,24 0 0,1 1 16,0 24-16,0-25 15,0 25-15,-1-25 0,1 25 16,0-25-16,0 25 31,0 0-15,0 0-1</inkml:trace>
  <inkml:trace contextRef="#ctx0" brushRef="#br0" timeOffset="66803.7731">14660 4837 0,'24'0'15,"-24"25"1,0 0 0,0-1-1,25-24 17,0-24 30</inkml:trace>
  <inkml:trace contextRef="#ctx0" brushRef="#br0" timeOffset="67613.4978">15304 4366 0,'25'0'47,"-25"24"-32,0 1 1,0 0-16,0 25 16,0-26-16,0 1 15,0 0-15,0 0 0,0 49 0,0-49 16,0 0-16,0 0 0,0-1 15,0 1-15,0 25 0,0-25 16,0 0-16,0-1 0,0 1 16,0 0-16,0 0 0,0 0 15,0-50 17,25-25-32,0 25 15</inkml:trace>
  <inkml:trace contextRef="#ctx0" brushRef="#br0" timeOffset="67785.4227">15652 4887 0,'0'0'0,"25"0"31,-1 0-16</inkml:trace>
  <inkml:trace contextRef="#ctx0" brushRef="#br0" timeOffset="68508.5393">16197 4266 0,'25'0'31,"0"0"-31,0 25 0,0-25 16,-1 25-16,1-25 0,0 25 16,0 0-16,0-25 0,-25 24 15,0 1-15,25 0 0,-25 0 16,0 0-16,-25-25 15,25 24-15,-50 1 0,25-25 16,0 0-16,25 25 0,-24-25 16,-1 0-16,0 0 0,25 25 15,-25-25 1,50 0 15,0 25-31,0-25 16,-1 0-16,1 24 0,0-24 15,0 0-15,-25 25 0,25-25 16,0 0-16,-1 25 0,1 0 16,0 0-1,0-25-15,-25 24 16,0 1 15,0 0-15,0 0-1,0 0-15,-25 0 16,25-1 0,-25-24-16,0 25 15,1 0-15,-1 0 0,0-25 16,0 25-16,0-25 0,0 0 16,1 24-16,-1-24 0,0 0 15,0 0-15,0 0 0,25-24 16</inkml:trace>
  <inkml:trace contextRef="#ctx0" brushRef="#br0" timeOffset="73889.1579">12700 5011 0,'25'0'78,"-25"24"31,-25-24-93,25-24 15,25 24 1,0-25-17,-1 25 16,-24 25-31,-24-1 16,-1-24 0,0 0 15,25-24-15,0-1-16,25 25 15,0-25-15,24 25 16</inkml:trace>
  <inkml:trace contextRef="#ctx0" brushRef="#br0" timeOffset="74724.5019">14784 4887 0,'-25'0'16</inkml:trace>
  <inkml:trace contextRef="#ctx0" brushRef="#br0" timeOffset="77073.8056">11311 5606 0,'25'0'63,"0"25"-32,-25-1-16,0 1-15,0 0 16,0 0 0,24-25-16,-24 25 0,0-1 31,0 1-15,0-50 62,25 1-78,0-1 15,0 0 1,0 0 0,-1 0-1,1 25-15,-25-24 16,25 24-16,0 0 0,0 0 15,-25-25-15,24 25 16,1 0 15,-25 25-31,25-25 16,0 0 0,-25 24-16,25-24 0,-1 0 15,-24 25-15,25-25 0,0 25 31,0-25-31,-25 25 16,0 0 0,0-1-16,25-24 15,-25 25-15,0 0 32,0-50-1,0 0-31,24 25 0,-24-24 15,0-1-15,25 0 16,-25 0 0,25 25-16,-25-25 15,25 25-15,0-24 16,-1 24-16,-24-25 0,25 25 16,0-25-16,0 25 15,0 0 1,-1 0-1,-24 25 1,25-25 0,0 25-16,0-1 31,-25 1-15,25-25-16,0 25 15,-1 0 1,1-25-16,0 0 15,0 0-15,0 0 16,-1 0-16,1 0 0,-25-25 16,25 25-16,0 0 15,0-50-15,-1 50 16,-24-24-16,25-1 16,0 0-1,-25 0 1,0 0-1,-25 25-15,0 0 16,1 0 0,-1 0-1</inkml:trace>
  <inkml:trace contextRef="#ctx0" brushRef="#br0" timeOffset="77760.8208">11509 6325 0,'0'-25'31,"25"25"-15,-25-24-16,0-1 16,25 0-16,-25 0 15,0 0-15,0 1 16,0-1-16,-25 25 0,0-25 15,1 25-15,-1 0 16,0 0 0,0 0-16,25 25 15,-25 0-15,25-1 16,0 1-16,0 0 0,0 0 0,0 0 16,0-1-16,25 26 15,0-25-15,-25 0 0,25-1 16,-25 1-16,25 0 0,-25 0 15,24 0-15,-24-1 0,0 1 16,25 0-16,-25 0 16,-25-25-1,25 25-15,-24-25 16,-1 0-16,25 24 16,-25-24-16,0 0 0,0 0 15,1 0-15,24-24 16,-25 24-16,25-25 0,0 0 15,0 0 1,0 0-16,25 1 16,-25-1-16,24 25 0,-24-25 15,25 0-15,0 0 16,0 1-16,0 24 16,-25-25-16,24 25 0,1-25 15,0 25-15,0-25 0,24 0 16</inkml:trace>
  <inkml:trace contextRef="#ctx0" brushRef="#br0" timeOffset="78276.0546">11857 6102 0,'0'-25'0,"24"25"16,-24 25 15,0 0-31,25-25 16,-25 25-16,0 24 0,0 1 15,0-1-15,-25 1 16,25-25-16,0 0 0,-24-1 16,24 1-16,0 25 15,0-25-15,0-50 31,-25 25-15,25-25-16,0 0 16,0 0-16,0 1 15,25-1-15,-1 25 16,-24-25-16,25 25 0,0 0 16,25 0-16,-26 0 15,1 0-15,-25 25 16,0 0-1,0-1-15,0 1 0,0 0 16,-25 0-16,1 0 16,-1-1-16,0 1 31,25-50 0,0 1-15,25-1-16,-25 0 0,49 0 15</inkml:trace>
  <inkml:trace contextRef="#ctx0" brushRef="#br0" timeOffset="78433.2092">12154 6350 0,'25'0'16,"-25"25"-16,0 0 16,0-1-16,0 1 15,0 0 1,0 0-1,0-50 17,0 0-32</inkml:trace>
  <inkml:trace contextRef="#ctx0" brushRef="#br0" timeOffset="78565.7855">12179 6152 0,'25'0'31,"0"0"-15,0 0-1</inkml:trace>
  <inkml:trace contextRef="#ctx0" brushRef="#br0" timeOffset="78829.2559">12353 6077 0,'0'-25'0,"0"50"47,0 0-47,0 0 16,0 24-16,0-24 15,0 0-15,0 0 0,0 24 16,0-24 0,0 0-16,0 0 0,0 0 15,0 24-15,0-24 0,0 0 16,0 0-16,0-1 0,0 1 0,0 0 15,-25-25-15,25 25 16,0-50 15,-25 0-31</inkml:trace>
  <inkml:trace contextRef="#ctx0" brushRef="#br0" timeOffset="79202.2983">12378 6350 0,'0'-25'16,"24"25"15,1 0-15,0 0-16,0 0 0,0-25 15,-1 25-15,1-24 16,-50 24 15,1 0-31,-1 24 16,0 1-1,25 0 1,0 0 0,25 0-16,0-1 15,-1-24-15,-24 25 16,25-25-16,-25 25 0,25 0 0,-25 0 31,0-1-31,-25-24 0,0 25 16,1-25-16,-26 0 15,25-49-15</inkml:trace>
  <inkml:trace contextRef="#ctx0" brushRef="#br0" timeOffset="80350.0309">13320 5407 0,'0'25'31,"25"0"-31,-25 0 16,0 0-16,0-1 16,0 1-16,0 0 0,0 0 15,25-25-15,-25 25 16,0-1-16,25-24 15,-1 0 1,1 0 0,-25-24-16,25 24 15,-25-25-15,25 25 0,0-25 16,-25 0-16,0 0 16,24 25-1,-24-24-15,25-1 16,0 25-1,0 0-15,0 0 16,-1 0 0,-24 25-16,25-1 15,0 1-15,0 0 16,-25 0-16,0 0 16,25-1-16,-25 1 15,0-50 48,24 1-48,1-1-15,0 0 16,0 0-16,-25 0 16,25 25-16,-1-24 15,1 24 1,0 24-1,-25 1 1,25-25 0,-25 50-16,25-50 0,-25 25 15,24-25-15,1 24 16,0 1-16,0-25 16,24 0-16,-24 0 15,0-25-15,0 25 16,0-24-16,-25-1 0,24 0 15,1 0-15,-25 0 16,25-24-16,0-26 16,-50 75-1,25-24-15,-25 24 0,0 0 16,1 0-16,-1 0 0,-25 24 16,25 1-16</inkml:trace>
  <inkml:trace contextRef="#ctx0" brushRef="#br0" timeOffset="80828.9941">13692 6251 0,'0'0'0,"25"-25"16,-25 0-1,25 0-15,-25 1 16,0-1 0,0 0-16,0 0 0,0 0 0,-25 1 15,0-1-15,0 0 16,1 25-16,-1 0 16,0 25-16,25 0 15,0-1-15,0 1 16,0 25-16,25-25 0,-25-1 0,0 26 15,0-25-15,49 0 0,-49 24 16,0-24-16,25 0 16,-25 0-16,0-1 0,0 26 15,0-25-15,-25-25 16,25 25-16,-24-25 0,-1 0 16,0 0-16,0-25 15,25 0-15,-25 0 16,25 0-16,0 1 0,0-26 15,50 25-15,-50 0 16,25 1-16,0-1 0,-1 25 16,26-50-16,-25 25 0,0 1 0,-1 24 15,1-25-15,-25 0 0</inkml:trace>
  <inkml:trace contextRef="#ctx0" brushRef="#br0" timeOffset="81329.0134">13891 6003 0,'0'0'0,"0"-25"0,0 50 31,0 0-31,0-1 16,0 1-16,0 0 16,-25 25-16,25-1 0,0-24 15,0 0-15,0 24 0,0-24 16,0 0-16,0 0 0,0 0 16,0-50-1,25 0 1,-25-25-16,0 26 15,24 24-15,-24-25 16,25 25-16,-25-25 0,25 25 0,0 0 16,0 0-1,-25 25-15,0 0 16,0-1-16,0 1 16,0 0-16,-25-25 15,25 25 1,-25-25-16,25-25 15,0 0 1,25 25 0,-25-25-16,25 25 0,-1-24 15,1-1-15,0 25 0,0 0 16,-25 25 15,0-1-31,0 1 16,0 0-16,0 0 15,0-50 17,25 0-32,-25 0 0,0 1 15,0-1-15,0-50 0</inkml:trace>
  <inkml:trace contextRef="#ctx0" brushRef="#br0" timeOffset="81622.372">14139 6003 0,'0'0'0,"-25"0"0,0 0 16,25 25-1,25-25 1,24 0-16,-24 0 16,0 0-16,0 0 15,24-25-15,-24 25 0,-25-25 0,25 25 16,0-25-16,0 0 16,-25 1-16,-25 24 31,25 24-31,-25 1 15,25 25-15,0-25 16,-25 24-16,25-24 0,0 0 16,0 49-16,0-49 0,0 0 15,0 0-15,0-1 0,0 1 16,0 0 0,0 0-16,-25-25 0,25-25 15</inkml:trace>
  <inkml:trace contextRef="#ctx0" brushRef="#br0" timeOffset="81916.9101">14263 6251 0,'24'74'0,"-48"-148"0,24 49 16,-25 25 0,74-25-1,-24 25 1,0 0-16,0-25 16,25 25-16,-26-24 0,1 24 15,0-25-15,0 25 16,24 0-16,-49-25 0,25 25 15,-50 0 1,1 0 0,-1 25-1,0 0 1,25-1-16,0 1 0,0 0 16,25-25-16,-25 25 0,25 0 15,-1-1-15,-24 1 16,-24-25-1,-26-25 1</inkml:trace>
  <inkml:trace contextRef="#ctx0" brushRef="#br0" timeOffset="82773.6851">15056 5432 0,'-24'0'0,"-1"0"16,0 25 0,25 0-1,0 0 1,0-1-16,25 1 0,-25 0 0,25 0 15,-1 0-15,-24-1 16,25 1-16,0-25 16,0 0-1,-25-25-15,25 25 0,-25-24 16,49-1-16,-49 0 0,25 25 16,-25-25-16,0 0 0,25 25 15,-25-24-15,25 24 0,-1 0 16,1 0-1,0 0 17,-25 24-32,25 1 15,-25 0-15,0 0 0,25 0 16,-25-1 0,25-48 30,24-1-46,-24 0 16,-25 0 0,25 25-16,0 0 15,-25-25-15,24 25 16,1 25 15,-25 0-31,0 0 16,25 0-16,0-1 15,0-24 1,-1 0 0,-24-24-16,25 24 0,0-25 15,0 0-15,0 0 0,-1 25 16,1-25-16,0 1 16,0-1-16,-25 0 15,-25 25-15,0 0 16,-24 0-16,49 25 15</inkml:trace>
  <inkml:trace contextRef="#ctx0" brushRef="#br0" timeOffset="83708.0367">15329 6102 0,'0'0'0,"25"-25"32,0 0-32,0 1 15,-25-26 1,0 25 0,-25 25-1,0 0-15,0 0 16,0 25-16,1-25 0,24 25 15,0 0-15,0-1 16,0 26-16,24-25 16,-24 0-16,25-1 0,-25 1 0,0 25 15,25-25-15,-25-1 16,0 1-16,0 0 0,0 25 16,-25-50-16,25 24 0,-25-24 15,25 25-15,-49-25 0,24 0 16,25-25-16,-25-24 15,25-1-15,0 25 16,0 1-16,0-1 0,25 25 16,-25-25-16,50-25 0,-26 26 15,1 24-15,0-25 0,0 0 16,25 0-16,-26 25 0,1-25 16,0 1-16,0 24 0,-25-25 15,49 0-15,-24 25 0,-25-25 16,0 0-1,0 50 17,0 0-17,-25 25-15,25-26 16,0 1-16,-24 0 0,24 25 16,0-26-16,0 1 15,0 0-15,0 0 0,0 0 16,0-50 15,0 0-31,24 25 0,-24-25 16,25 25-16,0-25 0,0 1 31,0 24-15,-25 24-16,0 1 15,0 0-15,0 0 0,-25 0 16,0-1-16,25-48 47,0-1-47,25 25 0,-25-25 15,0 0-15,49 25 0,-24-25 16,0 25-16,0 0 16,-25 25-1,0 0 1,0 0-1,0-50 17,0 0-17,0 0-15</inkml:trace>
  <inkml:trace contextRef="#ctx0" brushRef="#br0" timeOffset="84001.6849">15801 5978 0,'0'-25'0,"0"0"16,0 50 15,24-25-15,1 0-16,0 0 15,25 0-15,-26-25 16,1 25-16,-25-24 16,25 24-16,0 0 0,-25-25 15,25 25-15,-25 25 31,0-1-31,-25 1 16,25 0-16,-25 0 0,25 0 16,0-1-16,0 1 0,-25 0 15,25 25-15,0-26 0,-25-24 16,25 25-16,0 0 16,0 0-16</inkml:trace>
  <inkml:trace contextRef="#ctx0" brushRef="#br0" timeOffset="84145.1648">15949 6127 0,'-24'-25'0,"-1"25"0,25-25 15,-25 25-15,75 0 32,-26 0-32,26 0 15,-25 0-15,24 0 0,-24-25 16,0 25-16,25 0 0,-1-24 15</inkml:trace>
  <inkml:trace contextRef="#ctx0" brushRef="#br0" timeOffset="85073.5741">16495 5259 0,'-25'0'0,"25"24"16,0 1 0,0 0-16,0 0 15,25 0-15,-25-1 16,25 1 0,0-25-16,0 0 0,-1 0 15,1-25 1,0 1-16,-25-1 0,25 25 15,-25-25-15,25 25 16,-25-25-16,0 0 31,24 25-15,-24 25 15,25-25-15,0 0-16,0 0 15,0 0-15,-1 0 16,1 0-16,0 0 0,0 25 16,-25 0 15,25-25-31,-25 25 16,0-1-1,0 1-15,0 0 16,24-25-16,1 0 15,0 0 1,0 0-16,0-25 0,-1 0 16,26 25-16,-25-24 15,0-1-15,-1 25 16,-24-25-16,50 0 0,-25 0 16,-25 1-16,0-1 15,25 0-15,-25 0 0,0 0 16,0 1-1,-25 48 17,0-24-17</inkml:trace>
  <inkml:trace contextRef="#ctx0" brushRef="#br0" timeOffset="86109.505">16991 5804 0,'-25'0'16,"50"0"15,-25-25-31,25 1 16,-25-1-16,0 0 15,-25 0-15,0 25 16,25-25-16,-24 25 0,-1 0 16,25 25-1,-25-25-15,25 25 0,0 0 16,0 0-16,0-1 0,0 26 0,0-25 15,25 0-15,-25 0 16,0-1-16,25 26 0,-25-25 16,0 24-1,0-24-15,0 0 0,0 0 0,0 0 0,-25-1 16,0-24 0,0 0-1,25-24 1,0-26-1,0 25-15,0 0 0,25 1 16,-25-1-16,25 0 16,0 25-16,-25-25 0,49 25 15,-49-25-15,25 25 0,0-24 16,0 24-16,24-50 0,-24 50 16,-25-25-16,25 0 0,0 0 0,-1 1 15,1-1-15,-25 0 0,0 0 16,25 25-16,-25-25 0,-25 75 47,25-25-32,-25 0-15,25-1 0,0 51 16,-24-50-16,24 0 0,0-1 16,-25 1-16,25 25 0,0-25 15,-25-1-15,25 1 16,0-50-1,0 1 1,25 24-16,-25-25 0,49 0 16,-49 0-16,25 25 0,0-25 15,0 1-15,-25-1 16,25 25-16,-25 25 16,0-1-1,0 26-15,-25-25 16,25 0-16,0-1 15,-25-24-15,0 0 16,25 25-16,0-50 31,25 25-31,-25-24 0,50 24 16,-26 0-16,1-25 16,0 25-16,0-25 0,0 25 15,-1 0-15,-24-25 0,25 25 16,-25 25-1,-25-25-15,25 25 16,-24 0-16,-1-25 16,25 24-16,25-73 47,-1 24-47</inkml:trace>
  <inkml:trace contextRef="#ctx0" brushRef="#br0" timeOffset="86449.1702">17462 5631 0,'0'-25'0,"-24"25"0,24 25 16,0-1-1,0 1 1,24 0-16,1-25 0,0 0 16,0 0-16,0 0 15,24 0-15,-24-25 0,0 25 16,-25-25-16,25 25 0,0-24 15,-25-1-15,0 50 32,0-1-17,0 1 1,-25 25-16,25-25 0,0-1 16,0 1-16,-25 25 0,25-25 15,0 24-15,-25-24 0,25 0 16,0 0-16,-25 0 0,25-1 15,-24-24-15,24-24 32,0-1-32,0 0 0,0 0 15,0 0-15</inkml:trace>
  <inkml:trace contextRef="#ctx0" brushRef="#br0" timeOffset="86741.6272">17611 5879 0,'0'-25'16,"0"50"-16,0-75 0,0 25 15,25 25-15,25-25 16,-25 25-1,-1 0-15,26 0 16,-25 0-16,0-24 16,-1 24-16,1 0 15,-50 0 17,1 0-17,24 24-15,-25-24 16,25 25-16,0 0 0,-25 0 15,25 0-15,0 0 16,0-1-16,25 1 16,0 0-16,-1 0 15,-24 0-15,-24-25 16,-1 0 0,0 0-16,0 0 0,-49-25 15,49 25-15</inkml:trace>
  <inkml:trace contextRef="#ctx0" brushRef="#br0" timeOffset="87682.6304">12402 3522 0,'25'0'0,"0"0"16,0-25-16,0 25 16,24-24-16,1-1 0,-1 25 15,1 0-15,-25 0 0,24 0 16,-24 0-16,50 0 0,-51 0 15,1 0-15,-50 0 16,1 25-16,-1-25 16,-25 0-16,25 0 0,-24 0 0,-26 0 15,26 0-15,-1 0 0,25 0 16,1 0-16,-26 0 0,25 24 16,0-24-16,75 0 15,-25 0 1,24 0-16,1 0 0,0 0 15,-1-24-15,100 24 0,-99 0 16,24 0-16,-24 0 0,24 0 0,-24 0 16</inkml:trace>
  <inkml:trace contextRef="#ctx0" brushRef="#br0" timeOffset="90817.6526">18852 4465 0,'-25'0'47,"0"0"-31,0 25-1,-24-1-15,24 1 0,0 0 16,-25-25-16,26 25 0,-26 0 16,-25 24-16,26-24 15,-1 25-15,25-26 0,-24 1 0,-1 0 16,25 0-16,1 0 15,-1 0-15,25-1 0,-25-24 0,0 25 16,25 0-16</inkml:trace>
  <inkml:trace contextRef="#ctx0" brushRef="#br0" timeOffset="91066.0774">18852 4688 0,'-25'0'0,"25"25"15,-25-25-15,0 25 0,-24-25 16,49 24-16,-25 1 0,0-25 16,0 25-16,25 0 0,-49 25 15,-1-26-15,25-24 0,0 25 0,-24 0 16,-26 25-16,50-50 0,-24 24 15,24-24-15,0 25 16,0-25-16,1 25 0,-1-25 16</inkml:trace>
  <inkml:trace contextRef="#ctx0" brushRef="#br0" timeOffset="91281.4344">18256 4738 0,'0'0'15,"-49"0"-15,24 0 16,0 24-16,0 1 0,0 0 0,25 0 16,-24 0-16,24 24 0,-25 1 15,25-25-15,0 24 16,0-24-16,0 50 0,0-51 16,25 1-16,-25 0 0,24 0 15,1 0-15,50-25 0,-26 0 0,1 0 16,-1 0-16,1-25 0,0 0 15,74-25-15</inkml:trace>
  <inkml:trace contextRef="#ctx0" brushRef="#br0" timeOffset="91733.9838">19596 4440 0,'0'0'0,"0"-25"16,0 50-1,25-25 1,-25 25-16,24-25 15,-24 25-15,0-1 0,0 1 16,0 0-16,-24 0 16,-26 0-16,25-25 15,25 24-15,-25-24 0,25 25 16,0 0 0,25-25-1,25 25-15,-25-25 0,-1 25 16,1-25-16,0 24 15,-25 1-15,0 0 0,-25 0 16,0 0-16,1 0 16,-1-25-16,25 24 15,-25-24-15,0 0 16,0 0-16,25-24 16</inkml:trace>
  <inkml:trace contextRef="#ctx0" brushRef="#br0" timeOffset="92057.4259">19794 4514 0,'0'0'16,"0"-24"-16,25 24 31,0 0-31,0 0 16,-1 24-16,26 1 0,-50 0 15,25-25-15,-25 25 0,0 0 16,0 24-16,0-24 0,-25 0 16,25 0-16,-50-1 0,50 1 15,-49 0-15,49 0 0,-25 0 16,25 0-16,-25-25 16,25 24-16,25-24 15,25-24-15,-26-1 16,1 25-16,0-25 0,-25 0 15,50 0-15,-26 25 16,1-25-16,-25 1 0,25 24 16,-25-25-16</inkml:trace>
  <inkml:trace contextRef="#ctx0" brushRef="#br0" timeOffset="92469.4883">20216 4291 0,'0'0'0,"0"-25"15,0 75 17,0-25-32,25 0 15,-25 49-15,0-49 16,0 24-16,0-24 0,0 25 0,0-1 16,0 26-16,-25-50 0,25-1 15,0 1-15,0 0 0,0 0 16,-25 0-16,50-50 31,-25 0-31,25 25 0,-1-25 16,1 0-16,0-24 0,0 24 0,0 0 15,-1 25-15,1-25 16,25 25-16,-25 0 16,-25 25-16,0 0 15,0 0-15,0 0 0,-25-25 16,25 24-16,-25 1 0,0 0 15,25 0-15,-25-25 16,25-25 15,25 25-31,25-25 0,-50 0 16,25 1-16,-1 24 0,1-25 0</inkml:trace>
  <inkml:trace contextRef="#ctx0" brushRef="#br0" timeOffset="92582.4449">20588 4663 0,'0'0'0,"25"0"0,-25 25 31,-25 0-15,25 0-16,25-25 31</inkml:trace>
  <inkml:trace contextRef="#ctx0" brushRef="#br0" timeOffset="92922.2445">20637 4390 0,'0'0'0,"-24"0"16,48 25 15,1-25-31,0 0 16,0 0-16,0 0 16,0 0-16,-25-25 0,24 1 15,1 24-15,-25-25 0,25 0 16,-25 0-16,0 0 15,0 50 17,0 0-17,0 25-15,0-26 16,0 26-16,-25-25 0,25 0 16,0 49-16,0-49 0,0 24 15,0 1-15,0-25 0,0 0 0,0 49 16,-25-49-16,25 0 0,0 0 15,0-1-15,-24-24 16,24-24-16</inkml:trace>
  <inkml:trace contextRef="#ctx0" brushRef="#br0" timeOffset="93250.2467">20712 4713 0,'0'0'16,"0"-25"-16,0 0 0,0 0 0,0 1 16,25 24-1,0 0-15,-1 0 16,1 0-16,25 0 0,-1 0 15,-24-25-15,0 25 0,25 0 16,-26-25-16,1 25 0,0-25 16,0 25-16,0-25 15,-75 25 1,25 0-16,0 0 16,-24 25-16,-1-25 15,50 25-15,0 0 16,0 0-16,0-1 0,25 1 15,0 0-15,0-25 0,-25 25 16,49 24-16,-24-24 16,0 0-16,0-25 0,-25 25 0,0 0 15,0 0-15,-25-25 0,25 24 16,-25-24-16,-25 0 16,26 0-16,-1 0 0,0 0 15,0-24-15</inkml:trace>
  <inkml:trace contextRef="#ctx0" brushRef="#br0" timeOffset="124262.5233">23093 4911 0,'-25'0'0,"25"25"16,-24-25-1</inkml:trace>
  <inkml:trace contextRef="#ctx0" brushRef="#br0" timeOffset="124649.0127">22969 4688 0,'0'0'0,"-25"0"16,50 0 15,0 0-15,0 0 0,0 0-16,-1 0 15,1 0-15,0 0 0,0 0 16,24 0-16,-24 0 0,0 0 15,0 0-15,24 0 0,-24 0 16,25 0-16,-25 0 0,24-25 16,-24 25-16,0 0 15,0-25-15,-1 25 47,-24 25-31,-24-25-16</inkml:trace>
  <inkml:trace contextRef="#ctx0" brushRef="#br0" timeOffset="125006.5444">23118 4862 0,'0'0'15,"-25"0"1,25 25 31,25-25-31,0 0-1,0 0-15,-1 0 0,1 0 16,0 0-16,0 0 0,0 0 15,24 0-15,-24 0 0,25 0 16,-1 0-16,-24 0 0,0 0 0,0 0 16,-1 0-16,1 0 15,-25-25 17</inkml:trace>
  <inkml:trace contextRef="#ctx0" brushRef="#br0" timeOffset="127332.1652">24259 3175 0,'-25'0'0,"25"25"94,0 0-63,-25-1-31,25 1 16,0 0-16,-24-25 0,24 25 16,-25 24-16,25-24 0,-25 25 15,25-25-15,0-1 0,-25 26 16,25 0-16,-25-26 15,25 1-15,0 0 16,0-50 0,25 25-1,-25-49-15,25-1 0,-25 25 16,0 0-16,25 1 0,-25-26 16,25 25-16,-25-24 15,24-1-15,-24 25 0,25 0 0,-25 1 16,25-26-16,0 25 15,0 25-15,-1 0 16,1 25 15,-25 0-31,0 0 16,0-1-16,0 1 0,25 25 16,-25-25-16,0-1 0,0 1 15,0 0-15,0 0 0,0 24 16,0-24-16,0 0 0,0 0 15,0 0-15,25-1 0,-25 1 16,0-50 0,-25 25-1,25-24-15,-25-1 16</inkml:trace>
  <inkml:trace contextRef="#ctx0" brushRef="#br0" timeOffset="127466.8793">24185 3448 0,'0'-25'16,"-25"25"-16,50 0 15,24 0 1,1 0 0,-25 0-16,-1 0 0,1 0 15,25 0-15,-1 0 0,-24 0 16,0 0-16</inkml:trace>
  <inkml:trace contextRef="#ctx0" brushRef="#br0" timeOffset="127890.2409">24829 3398 0,'0'-25'16,"-24"1"-1,-1 24-15,0 0 16,0 0 0,0 0-16,1 24 15,-1-24-15,-25 0 0,25 25 0,25 0 16,-24-25-16,24 25 0,0 0 15,-25-1-15,25 1 16,25 0-16,24 0 16,-24-25-16,0 0 15,0 0-15,-1 0 0,26-25 16,-25 0-16,0 0 0,-25 1 16,24-1-16,1 0 0,-25-25 15,25 1-15,-25 24 0,0 0 16,0 0-16,0 1 15,0-1-15,-25 50 16,25-1 0,0 1-16,0 0 0,0 0 15,0 24-15,0-24 0,0 0 16,0 0-16,0 0 16,25 24-16,-25-24 15,0 0-15,50-25 16,-25 0-16</inkml:trace>
  <inkml:trace contextRef="#ctx0" brushRef="#br0" timeOffset="128579.7273">25177 3473 0,'0'0'16,"25"-25"-16,-25 0 0,0 0 16,0 0-1,-25 25-15,0 0 16,-25 0-1,26 25-15,-1-25 16,0 25-16,0 0 16,0 0-16,25-1 15,0 1-15,25 0 16,0-25 0,0 0-16,0 0 0,-1 0 15,-24-25-15,25 25 0,-25-25 16,25 1-16,0-1 0,-25 0 15,25 0-15,-25 0 0,0 1 16,24-1-16,-24 0 0,0 0 16,0 0-16,25 25 0,-25-24 15,0-1-15,0 50 32,0-1-32,0 1 15,0 0-15,-25 0 0,25 24 16,0-24-16,0 0 0,0 0 15,0 0-15,25-25 0,-25 24 16,25-24-16,0 0 16,0 0-16,-1-24 0,1-1 15,0 0 1,0 25-16,0-25 16,-1 25-16,1 0 15,-25 25 1,0 0-1,0 0-15,0-1 0,0 1 16,-25-25-16,25 25 16,0 0-16,25-50 31,-25 0-31,25 0 16,0-24-16,-25 24 0,25 0 15,-25 0-15,24 1 0,1-26 16,-25 25-16,0 0 0,25 1 15,0-1-15,0 25 16,-25 25 0,24-1-16,-24 1 15,0 0-15,25 0 0</inkml:trace>
  <inkml:trace contextRef="#ctx0" brushRef="#br0" timeOffset="129419.277">25871 3547 0,'0'0'0,"0"-25"32,25 25-17,0-25-15,-25 1 16,0-1-16,0 0 16,0 0-16,0 0 15,-25 1-15,0-1 16,0 25-16,1 0 15,-1 0-15,25 25 16,0-1-16,0 1 16,0 0-16,49 0 15,-24 0-15,0-25 16,0 0-16,25 0 0,-1 0 16,-24 0-16,0 0 0,24-25 15,-24 0-15,0 0 0,25 0 16,-26 1-16,1-1 15,-25 0-15,0 0 0,0 0 16,-25 25 0,1 0-16,-1 0 0,0 25 15,0 0-15,0 0 16,25 0-16,0-1 16,0 1-1,25-25-15,0 25 0,0-25 16,0 25-16,-1-25 15,1 0-15,0 0 16,0 0 0,0-25 93,-1 0-109,1 25 16,-25-25-16,25 25 0,0-24 0,0-1 15,-1 25 1,1-25-16,0 25 0,0 0 16,0-25-16,-1 25 15,-48 0 16,-1 25-31,0 25 32,25-26-32,0 1 15,0 0-15,25 0 16,-25 0-16,25-25 0,-25 24 16,24 1-16,1 0 0,-25 0 31,-25-25-31,1 0 15,-1 0-15,0 0 0,0 0 16,-24-25-16,49 0 0</inkml:trace>
  <inkml:trace contextRef="#ctx0" brushRef="#br0" timeOffset="130199.2075">27707 3299 0,'0'0'0,"0"-25"15,0 0-15,-25 25 16,0-24-16,0 24 0,1 0 15,-1-25-15,0 25 0,0 0 16,0 0-16,1 0 0,24 25 16,-25-25-16,25 24 0,0 1 15,0 0-15,0 0 0,25 0 16,24 24-16,-24-49 0,0 25 16,0-25-16,-1 0 15,1 25-15,0-25 0,0 0 16,-50 0-1,0 25 1,0-25-16,1 0 0,-1 0 16,0 0-16,50 0 31,-25-25-31,25 25 0,-1 0 16,1 0-16,25-50 0,-25 50 15,-1-25-15,1 25 0,0-24 0,25-1 16,-50 0-16,24 25 15,-24 50 17,25-26-17,-25 1-15,0 0 0,0 0 16,0 24-16,0 1 0,0-25 16,-25 24-16,25-24 0,0 25 15,0-25-15,0 49 0,0-49 16,0 0-16,0 0 0,0-1 15,0 1-15,25-25 16,-25-25 0,0-49-16,25-50 15,-25 74-15</inkml:trace>
  <inkml:trace contextRef="#ctx0" brushRef="#br0" timeOffset="130435.6815">27930 3324 0,'0'0'0,"0"-50"0,0 25 15,0 1-15,0-1 16,25 25-1,0 0 1,49 25-16,-49-1 16,0-24-16,0 25 0,-1-25 15,1 25-15,0 0 0,-25 0 16,-25-25-16,-24 24 16,24-24-16,0 25 0,0-25 15,0 0-15,0 0 16,1 0-16,48 0 15,1-25 1,0 25-16,0 0 16,25 0-16</inkml:trace>
  <inkml:trace contextRef="#ctx0" brushRef="#br0" timeOffset="131155.0275">28377 3299 0,'0'0'0,"24"0"0,1 0 0,-25-25 15,25 25-15,-50 0 47,0 0-47,1 0 16,-1 25-16,0-25 0,0 25 0,25 0 15,-25-25-15,25 24 16,0 1-16,25-25 16,-25 25-16,50-25 15,-25 0-15,-1 0 16,26-25-16,-50 0 0,25 25 15,0-24-15,-1 24 16,-24-50-16,-24 50 47,24 25-47,-25 0 0,25-1 16,0 1-1,0 0-15,25-25 16,-25 25-16,24-25 0,1 0 15,0 0-15,0 0 0,0 0 16,24-25-16,-24 25 0,0-25 16,0 0-16,-1 25 0,1-24 0,0-1 15,0 0 1,-25 0-16,0 0 16,0 1-1,-25 24-15,0 0 16,25 24-1,-25 1-15,25 25 16,0-25 0,0-1-16,0 1 15,25 0-15,0-25 0,0 0 16,0 25-16,49-25 16,-49 0-16,0 0 0,-1 0 0,1-25 15,25 25-15,0-50 0,-50 26 16,24 24-16,-24-25 0,0 0 15,25 0-15,-25-24 0,-25 24 16,-24 25 0,24 0-16,0 25 0,0-25 0,25 24 15,-25 1-15,25 25 16,0-25-16,0-1 16,25 1-16,-25 0 15,50 0-15,-25 0 0,24-25 16,-24 24-16,25-24 0,24 0 15,-24 0-15,-25 0 0</inkml:trace>
  <inkml:trace contextRef="#ctx0" brushRef="#br0" timeOffset="134947.9229">25127 4564 0,'0'0'0,"0"-25"16,0 0 0,0 1-1,25 24 1,0-25 0,0 25-16,-25-25 15,49 25-15,-24 0 16,0 0-16,0 0 15,-1 0-15,1 0 16,0 0-16,0 0 0,0 0 16,-1 25-1,-24 0-15,25-1 16,-25 1-16,0 0 0,0 25 16,0-26-16,-25 26 15,1-25-15,24 24 0,-25-24 16,0 25-16,0-25 0,0 49 0,1-49 15,-1 25-15,-25-26 16,25 1-16,-24 50 0,24-75 16,0 24-16,25 1 0,-25 0 15,1 0-15,-1-25 0,0 25 16,0-25-16,0 0 16,25-25-1,0 0-15,0 0 16,0 0-16,0 1 15,25 24-15,25-25 16,-25 25-16,-1-25 16,1 25-16,0 0 0,0 0 15,0 25-15,-1 0 16,1-1-16,-25 1 16,25-25-16,-25 25 0,25 0 15,0 0-15,-1-25 16,-24 24-16,25-24 0,-25 25 0,25-25 15,0 0-15,0 0 0,-1 0 16,1 0 0,0-25-16,0 1 0,-25-1 15,25 25-15</inkml:trace>
  <inkml:trace contextRef="#ctx0" brushRef="#br0" timeOffset="135775.0199">25772 4266 0,'25'0'32,"0"0"-17,-1 0 1,-24 25 0,0 0-1,0 0 1,0 0-16,0-1 0,-24-24 15,-1 0-15,25 25 16,-25-25-16,50 0 63,0 0-63,-1 0 15,1 0-15,0 25 16,0-25-16,-25 25 15,0 0-15,0-1 16,-25-24-16,0 0 16,25 25-1,-25-25-15,1 0 0,-1 0 0,25 25 16,-25-25 0,25-25-1,0 0 1</inkml:trace>
  <inkml:trace contextRef="#ctx0" brushRef="#br0" timeOffset="136243.4052">26070 4291 0,'25'0'16,"-1"0"-1,1 0 1,0 25 15,0-25-31,-25 25 0,25-25 16,-25 25-16,0-1 16,-25 1-16,0 0 15,0-25-15,0 25 16,1-25-1,24 25 1,-25-25-16,50 0 16,-1 0-1,1 0-15,25 0 16,-25 0-16,-1 0 0,1 0 16,0 0-16,0-25 0,24 25 15</inkml:trace>
  <inkml:trace contextRef="#ctx0" brushRef="#br0" timeOffset="140702.7874">27310 4390 0,'0'-24'16,"0"-1"-1,0 50 17,0-1-32,0 1 0,0 0 15,0 0 1,0 24-16,0 1 0,0 0 15,0-26-15,0 26 0,-25-25 16,0 49-16,25-24 0,-24-25 16,24 24-16,0-24 0,0 0 0,0 0 15,-25 0-15,25-1 16,0-48 15,0-1-15,25 0-16,-25 0 15,0-24-15,49 24 0,-49 0 16,25 0-16,-25 0 0,25 0 16,0 1-16,-1-1 0,1 25 15,-25-25-15,25 25 0,0 0 16,-25 25 0,25 24-16,-25-24 15,0 0-15,0 0 16,0 0-16,0 0 0,0-1 15,0 1-15,0 0 16,0-50 0,24 25-1</inkml:trace>
  <inkml:trace contextRef="#ctx0" brushRef="#br0" timeOffset="141263.465">27657 4663 0,'0'0'16,"0"-25"-16,25 25 0,-25 25 47,0 0-47,0 0 15,0 0-15,-25-1 0,25 1 16,0 0-16,0 0 0,0 0 16,25 0-16,0-25 15,0 0 1,-25-25-16,49-25 15,-24 25-15,-25 0 16,25 1-16,-25-1 0,0 0 0,0 0 16,0 0-16,0 1 15,-25 24-15,0-25 0,0 25 16,1 0 0,-1 0-16,25 25 0,0-1 15,25-24 1,-1 25-16,1-25 0,0 0 0,0 0 15,24 0-15,1 0 16,-25 0-16,0-25 0,-1 25 16,1-24-16,0-1 15,-50 25 1,0-25-16,1 25 16,-1 0-16,0 0 15,25 25-15,0 24 16,25 1-1,0-50-15,-25 25 16,24 0-16,1-25 0,-25 49 0,25-49 16,-25 25-16,0 0 0,0 0 31,-25-25-31,25 25 0,-25-25 16,1 0-16,24-25 15,24-25 1</inkml:trace>
  <inkml:trace contextRef="#ctx0" brushRef="#br0" timeOffset="141476.02">28327 4415 0,'0'0'0,"0"-25"0,25 25 0,-25-24 16,0-1-16,0 50 31,0 24-15,0-24-16,0 0 0,0 24 0,0 1 15,0 24-15,0-24 0,0 0 16,-25-26-16,25 26 0,0 0 16,0 24-16,0-49 0,0 0 15,0 0-15,0-1 0,0 1 16,0-50 0</inkml:trace>
  <inkml:trace contextRef="#ctx0" brushRef="#br0" timeOffset="141803.5173">28253 4663 0,'-25'0'16,"50"0"-16,-50-25 0,50 25 16,-1 0-1,51 0-15,-50 0 0,-1 0 16,26 0-16,0 0 0,-26 0 16,51 0-16,-26 0 0,-24 0 15,25 0-15,-25 0 16,-1-24-16,-24-1 0,-24 25 15,-26 0 1,25 0-16,0 0 0,1 0 0,-1 0 16,0 25-16,25-1 15,0 1-15,0 0 16,25-25-16,0 50 16,-1-26-16,1 1 0,0-25 0,-25 25 15,25 0-15,-25 0 0,0 0 16,-25-1-16,0-24 15,-24 25-15,24-25 0,0 0 16,-25 25-16,26-25 0,-51 0 16</inkml:trace>
  <inkml:trace contextRef="#ctx0" brushRef="#br0" timeOffset="142943.5735">25995 5655 0,'0'0'0,"25"0"15,0-24 1,0 24-16,24-25 15,-24 25-15,0-25 16,0 25-16,24 0 0,-24-25 0,50 25 16,-51 0-16,26-25 0,-25 25 15,0 0-15,24 0 0,-24 0 16,-25 25 0,25-25-16,-25 25 0,0 0 15,25-25-15,-25 25 16,24-25-16,1 0 0,0 0 15,0 0-15,24-25 16,-24 0-16,0 25 0,25-25 16,-26 0-16,1 1 0,50-1 15,-51 25-15,-24-25 0,25 25 16,0 0-16,0 0 16,0 0 15,-25 25-31,0 0 15,25-25-15,24 0 0,-24 0 16,0 0-16,0 0 0,24 0 0,-24 0 16,49-25-16,-49 25 15,25 0-15,-25-25 0,-1 25 0,-24-25 16,50 25-16,-25-25 16,0 25-16,-1 0 15,1 0-15,0 0 16,0 0-1,0 0-15,-1 0 0,1 0 16,0-24-16,0 24 0,0 0 16,-1 0-16</inkml:trace>
  <inkml:trace contextRef="#ctx0" brushRef="#br0" timeOffset="238567.6286">7193 7193 0,'-24'0'16,"24"-24"-1,24 24 48,1 0-48,0 0 1,0 0-16,0 0 16,-1 24-16,1-24 15,-25 25-15,0 0 16,0 0-16,0 0 0,-25-25 15,25 24-15,-24 1 0,-1 0 16,0-25-16,0 0 0,25 25 16,-25-25-16,1 0 0,-1 0 15,25 25-15,-25-25 16,50 0 0,0 0-1,24 0 1,-24 0-16,0 0 0,0 0 15,-1 24-15,1-24 16,-25 25-16,0 0 16,0 0-16,0 0 15,-25-1-15,1 1 16,-1 0-16,0-25 16,0 25-16,0-25 15,1 25-15,-1-25 16,0 0-16,25-25 31,0 0-31,0 0 0,25 0 16,0 1-16</inkml:trace>
  <inkml:trace contextRef="#ctx0" brushRef="#br0" timeOffset="238986.7464">7615 7144 0,'25'0'16,"0"0"-1,-25 25-15,24-25 0,-24 24 16,25-24-16,-25 25 0,25 0 15,-25 0-15,0 0 0,0-1 16,0 26-16,-25-50 16,25 25-16,-25 0 0,1-1 15,-26-24-15,50 25 0,-25-25 16,0 0-16,1 25 16,-1-25-16,0 0 15,50 0 16,24 0-31,-24 0 16,0 0-16,0 0 0,0 0 16,-1 0-16,1 0 0,0 0 15,0 0-15,0 0 16</inkml:trace>
  <inkml:trace contextRef="#ctx0" brushRef="#br0" timeOffset="239692.2273">8210 6970 0,'0'25'15,"0"0"1,0 0-16,0-1 0,0 1 15,0 0-15,0 0 0,0 49 16,0-49-16,0 0 0,25 0 0,-25 24 16,0-24-16,0 0 0,0 0 15,0-1-15,0-48 32,0-1-17,0 0-15,0 0 16,25 0-16,-25 1 0,25 24 15,0-25-15,-1 25 16,1 0-16,0 25 16,0-25-16,-25 24 0,25-24 15,-25 25-15,0 0 0,0 0 16,0 0-16,0-1 0,-25 1 16,0 0-1,0-25 1,25-25-1,0-24-15,25 24 16,-25 0-16,50 0 0,-50 0 16,24 25-16,1-24 0,0 24 15,0 0-15,0 0 16,-1 0 0,-24 24-16,0 1 15,25 0-15,-25 0 0,25 0 16,-25-1-1,-25-24 1,25-24 0,-25-1-16</inkml:trace>
  <inkml:trace contextRef="#ctx0" brushRef="#br0" timeOffset="240063.3425">8483 7119 0,'0'-25'16,"25"25"15,0 0-31,0 0 16,-1 0-16,26 0 15,-25 0-15,-25-25 16,25 25-16,-1-24 0,1-1 16,-25 0-16,25 0 15,-25 0 1,0 50 15,0 0-15,0 0-16,0 24 0,0-24 15,0 25-15,0-25 0,0-1 0,0 26 16,0 24-16,0-24 16,0 0-16,0-26 15,0 26-15,0-25 0,0 0 16,0-50 15,-25-25-31,25 25 16</inkml:trace>
  <inkml:trace contextRef="#ctx0" brushRef="#br0" timeOffset="240383.0518">8706 7367 0,'-24'-25'16,"73"100"-16,-74-125 0,25 25 31,50 25-15,-25 0-16,0 0 15,-1 0-15,1 0 0,25-25 16,-25 1-16,-1 24 0,1 0 16,0-25-16,0 0 15,-25 0 1,-25 25 0,0 25-1,25 0 1,0 0-16,0-1 15,0 1-15,0 0 16,0 0-16,25-25 0,0 25 16,0-1-16,0-24 15,-25 25-15,-25-25 16,0 0 0,0 25-16,-25-25 0,26 0 0,-1 0 15,-25 0-15,25 0 16</inkml:trace>
  <inkml:trace contextRef="#ctx0" brushRef="#br0" timeOffset="242135.1106">7441 7863 0,'0'25'94,"0"0"-78,0-1-16,-24 1 15,24 0-15,0 0 16,0 0-16,0 0 0,-25-1 0,25 1 16,0 25-16,0-25 15,-25-25-15,25 24 16,-25 1 0,0-25-1,1-25 1,-1 25-1,25-24-15,-25-1 16,0 25-16,-24-25 16,24 25-16,0-25 0,0 25 15,0 0-15,-24 0 0,24 0 16,0-25-16,0 25 0,1 0 0,-1 0 16,0 0-16,0 0 15,0 0-15,0 0 16,1 0-1,-1 0-15,0 0 16,0 0-16,0 0 16,1 0-16,-1-24 15,0 24-15,0 0 0,0 0 0,1 0 16,24-25-16,-50 25 0,25 0 16,0 0-16,25-25 0,-24 25 15,-26 0-15,25 0 0,25-25 16,-25 25-16,1 0 0,-26 0 0,0 0 15,26 0-15,-1-25 16,0 25-16,0 0 0,-24 0 16,24 0-16,-25 0 0,25 0 15,1 0-15,-1 0 0,-50 0 0,50 0 16,1 0-16,-1 0 0,0 0 16,-25 0-16,26 0 0,-1 0 15,0 0-15,0 25 16,-24-25-16,24 0 0,0 0 15,0 0-15,0 0 0,-24 25 16,24-25-16,0 0 0,0 25 0,-24-25 16,24 25-16,-25-25 0,26 24 15,-1-24-15,0 0 0,0 25 16,0-25-16,1 25 16,-1-25-16,0 0 15,0 25-15,0-25 0,25 25 16,-24-25-16,24 24 0,-50 1 15,25 0 1,0-25-16,25 25 0,-25 0 0,1-1 16,24 1-16,-25-25 0,25 25 15,-25 0-15,0 0 0,25-1 0,-25 1 16,1 0-16,24 0 16,-25 0-16,0-1 15,25 1-15,-25 0 0,25 0 0,-25 0 16,25-1-16,-24 1 15,24 0-15,0 0 16,-25-25 15,25-25-31,0 0 16,-25 0-16,0 1 16,25-1-16,0 50 46,0-1-30,0 1-16,0 0 16,0 0-16,0 0 0,0-1 15,25 1-15,-25 0 16,25-25-16,0 0 16,24 0-16,-24 0 0,0-25 15,24 0-15,-24 1 0,50-1 16</inkml:trace>
  <inkml:trace contextRef="#ctx0" brushRef="#br0" timeOffset="243353.6088">7615 8161 0,'-25'0'15,"25"25"16,0-1-15,0 1 15,25-25-15,0 0-16,-25 25 0,25-25 16,24 0-16,-24 25 15,0-25 1,0 0-16,-1 0 0,1 0 15,0 0-15,0 0 0,0 0 16,49-25-16,-49 25 0,49-25 16,-49 25-16,0-25 15,0 25-15,0 0 0,24-24 16,1 24-16,-25 0 0,-1-25 16,1 25-16,25-25 0,-1 25 15,-24 0-15,0 0 0,0-25 16,49 25-16,-49 0 0,0 0 15,24-25-15,-24 25 0,0 0 16,49-24-16,-24 24 0,-25 0 16,24 0-16,-24 0 0,50-25 15,-50 25-15,24 0 0,-24 0 16,0 0-16,0 0 0,24 0 16,-24 0-16,0 0 0,0 0 0,-1 0 15,26 0-15,-25 0 16,0 0-16,24 0 0,-24 0 0,0 0 15,49 0-15,-24 0 0,-25 0 16,24 0-16,-24 25 0,49-25 16,-24 0-16,-25 0 0,24 24 15,-24-24-15,0 0 0,50 0 16,-51 0-16,26 0 0,-25 25 16,0-25-16,49 0 0,-49 0 15,0 0-15,-1 25 0,1-25 0,0 0 16,25 25-16,-26-25 0,26 25 15,-25-25-15,0 0 0,-1 24 16,1 1-16,0-25 0,0 25 16,0-25-16,-1 25 0,26 0 15,-25-1-15,0 1 16,-25 0-16,24-25 16,-24 25-16,25-25 15,-25 25 1,0-1-16,0 1 0,25-25 15,-25 25-15,0 0 16,25-25-16,-25 25 16,-25-1 15,0-24-31,25 25 16</inkml:trace>
  <inkml:trace contextRef="#ctx0" brushRef="#br0" timeOffset="243563.2969">10740 8657 0,'0'0'0,"-24"0"16,24 25-16,0-1 31,24-24-31,-24 25 0,25-25 0,-25 25 16,25-25-16,0 25 0,0 0 16,-1-25-16,1 0 0,0 0 15,0 0-15,24-25 0,-24-25 16,0 25-16,0 1 0,-25-1 15,49-50-15,-49 51 0,0-26 16,25 25-16,-25 0 0,0 1 16,-74-1-16</inkml:trace>
  <inkml:trace contextRef="#ctx0" brushRef="#br0" timeOffset="244475.1256">7218 8781 0,'0'25'62,"0"-1"-62,-25-24 16,25 25-16,0 0 0,-24-25 15,24 25-15,-25 24 16,0-24 0,0 0-1,25 0-15,-25 25 0,1-26 16,-1-24-16,25 25 0,-25 0 0,0 25 15,0-1-15,1-24 0,24 0 16,-25 0-16,0 24 0,0 26 16,0-51-16,0 26 0,1-25 15,24 0-15,-50 49 16,25-49-16,0 0 0,25 24 0,-24-24 16,-1 0-16,0 24 0,0-24 15,25 0-15,-25 0 16,50-75 31,-25 25-32,0 1-15,25-1 0,0 0 16,-25 0-16,49-49 0</inkml:trace>
  <inkml:trace contextRef="#ctx0" brushRef="#br0" timeOffset="245707.1673">7218 8855 0,'0'0'0,"25"0"15,-25 25 1,-25-25-1,25 25-15,-25 0 16,25-1-16,-24 1 16,-1 0-16,25 0 15,0 0-15,-25 0 0,0-1 16,25 1-16,-49 25 0,49-25 16,-25-1-16,0 26 0,0-25 15,-24 49-15,49-24 0,-25-25 16,0 24-16,0-24 0,-25 49 15,50-49-15,-24 25 0,24-25 16,-25 24-16,0-24 0,0 25 0,25-26 16,-25 1-16,1 0 15,-1 0-15,25 0 16,0-50 15,25 0-15,-25 0-16,0 0 0,49 1 0,-24-1 15,-25 0-15,50-49 16,-26 24-16,1 25 0,25-24 16,-25-1-16,24-49 0,-24 49 15,0 1-15,0-1 0,0 0 16,49-98-16,-74 123 0,25-25 16,0-24-16,-1 49 0,-24 0 15,25 0-15,0 0 16,-25 1-16,0 73 47,0-24-47,-25 0 15,25 0-15,0-1 16,-25 1-16,-24 25 0,24-25 0,0 0 16,0 24-16,1-24 15,-26 49-15,25-24 0,0 0 0,-24-26 16,24 26-16,0 0 0,-25 24 15,50-24-15,-24-26 0,-1 26 16,0-25-16,0 49 0,0-49 16,25 25-16,-24-26 0,-1 1 15,25 0-15,-25 0 16,25-50 15,25 25-31,-25-25 16,49-24-16,-49 24 0,25 0 15,0 0-15,-25 0 0,50-49 16,-26 49-16,1-24 0,0-1 0,0 0 16,0 26-16,24-76 0,-24 51 15,25-1-15,-25 1 0,-1-1 16,26-24-16,-50 49 0,25 0 16,0 0-16,-1 0 15,-24 0-15,25 25 0,-50 50 47,1-50-31,24 25-16,-25 0 15,0 0-15,0-1 0,0 1 0,25 0 16,-24 0-16,-1 0 0,0 24 16,0 1-16,0-25 0,1 24 15,-1-24-15,25 25 0,-50 24 16,50-49-16,-25 24 0,25 1 15,-25-25-15,25 0 0,-24 24 0,-1-24 16,25 0-16,0 0 0,0-1 16,-25-24-16</inkml:trace>
  <inkml:trace contextRef="#ctx0" brushRef="#br0" timeOffset="248455.6307">3349 9277 0,'0'25'62,"0"0"-62,0-1 16,0 26 0,0-25-16,0 0 15,0-1-15,0 26 0,0-25 16,0 0-16,0-1 0,0 1 16,0 0-16,0 0 0,0 0 15,0-1-15,0 1 16,-25-25-16,25-25 31,0 1-15,25-1-16,-25 0 0,24-25 15,1 26-15,-25-1 0,0 0 16,25 0-16,0-24 0,0 24 16,-25 0-16,24 25 0,1-25 15,-25 0-15,25 25 0,-25-24 16,25 24-1,-25 24 17,0 1-32,0 0 15,0 0-15,0 0 16,0-1-16,0 1 16,0 0-16,0 0 15,25-25-15,-25 25 0,0-1 16,0 1-1,24-25-15,1 25 16,-25 0-16,25-25 16,0 0-16,25 0 15,-26 0-15,1 0 0,-25-25 16,25 0-16,0 25 16,-25-25-16,0 1 0,25 24 15,-25-25-15,0-25 0,0 25 16,0 1-16,0-1 0,0 0 15,0 0-15,-25 25 16,0 0 0,0 0-1,25 25-15,0 0 16,0 0-16,0-1 0,0 1 16,0 25-16,0-25 0,0-1 15,25-24-15,-25 25 16,0 25-16,25-25 15,0-25-15,-25 24 16,24-24-16,1-24 16,0-1-16,0-25 15,-25 25-15</inkml:trace>
  <inkml:trace contextRef="#ctx0" brushRef="#br0" timeOffset="248694.8327">4118 9252 0,'0'0'0,"0"-25"0,24 1 0,-24-1 15,0 50 32,0-1-47,0 26 16,-24-25-16,24 0 0,0-1 16,0 1-16,0 25 15,0-1-15,0-24 0,0 0 0,0 0 16,0 0-16,0-1 0,0 1 15,0 0-15,0 0 16,-25-25 0,25-25-16</inkml:trace>
  <inkml:trace contextRef="#ctx0" brushRef="#br0" timeOffset="248854.3055">3994 9500 0,'0'0'0,"0"-25"31,24 25-15,-24-24-16,25 24 0,0 0 16,25-25-16,-26 25 15,1 0-15,0 0 16,0 0-16,0 0 16</inkml:trace>
  <inkml:trace contextRef="#ctx0" brushRef="#br0" timeOffset="249359.5597">4366 9426 0,'0'25'31,"-25"-1"-31,25 1 16,0 0-16,0 0 16,0 24-16,-25-24 15,25 0 1,25-25-1,-25-25-15,25 0 16,-1 25-16,-24-24 0,25-1 16,0 0-1,-25 0-15,25 25 0,-25-25 16,25 25-16,-25-24 16,0 48-1,0 1 1,0 0-1,0 0-15,24 0 0,-24-1 16,50 1 0,-25-25-1,0-25 1,-25 1-16,24 24 16,-24-25-16,0 0 15,0 0-15,25 0 0,-25 1 16,0-1-16,-25 25 15,1-25-15,-1 25 16,0 0 0,0 0-1,25 25 1,25-25-16,0 0 16</inkml:trace>
  <inkml:trace contextRef="#ctx0" brushRef="#br0" timeOffset="249898.0762">4887 9475 0,'0'0'16,"-25"0"15,0 25-15,25 0-16,-25 0 15,25 0-15,0-1 16,25-24-1,0 0-15,0 0 16,-1-24-16,1 24 16,-25-25-16,25 0 0,-25 0 15,0 0-15,-25 1 16,0 24 0,25-25-16,-24 25 0,-1 0 15,25 25 1,0-1-16,0 1 15,25-25 1,24 0-16,-24 0 16,0 0-16,0 0 15,-25-25-15,24 25 0,1 0 16,0 0-16,0 0 16,0 0-16,-1 0 0,1 25 15,0 0 1,-25 0-16,0 0 15,0-1-15,0 1 0,0-50 47,0 1-47,0-26 16,0 25-16,25 0 16,-25 1-16,25-1 15,-25 0-15,24 0 0,-24 0 16,0 1-16</inkml:trace>
  <inkml:trace contextRef="#ctx0" brushRef="#br0" timeOffset="250107.6392">5383 9178 0,'0'25'16,"0"-1"-1,0 26 1,0-25-16,0 0 0,0-1 15,0 26-15,0-25 0,0 24 16,0-24-16,0 0 16,0 0-16,0 0 0,0-1 0,0-48 31,0-1-15,24 0-16</inkml:trace>
  <inkml:trace contextRef="#ctx0" brushRef="#br0" timeOffset="250329.6687">5507 9351 0,'24'0'0,"-48"0"47,-1 0-47,0 25 16,0 0-16,25 0 16,-25 0-16,25-1 15,0 1 1,25 0-16,0-25 15,0 25-15,0-25 16,-1 0-16,1 0 16,0 0-1</inkml:trace>
  <inkml:trace contextRef="#ctx0" brushRef="#br0" timeOffset="251246.6656">3994 10021 0,'0'-25'31,"24"25"0,1 0-31,0 0 16,0 0-16,0 0 0,-1 0 15,26 0-15,-25 0 16,-25 25 15,0 0-15,0 0-16,-25-25 15,25 25-15,0-1 0,-25 1 16,25 0-16,0 0 0,0 0 16,0-1-16,0 1 0,0 0 15,0 0-15,0 0 16,-25-25 0,-24 0-1,24 0-15,0 0 16,25-25-1,25 25 1,0 0 0,0 0-1,-1 0-15,26 0 0,-25 0 16,0 0-16,-1 0 0,1 0 16,25-25-16,-25 0 15</inkml:trace>
  <inkml:trace contextRef="#ctx0" brushRef="#br0" timeOffset="251775.4667">4564 9996 0,'0'-25'0,"0"50"47,0 0-31,0 0-16,0 25 15,0-26-15,0 1 16,0 0-16,0 0 16,0 0-16,0-1 0,0 1 15,0 0-15,0 0 16,-25-50 15,25-25-31,0 26 16,-25-1-16,25-25 0,0 25 15,0 1-15,0-1 0,0 0 16,25-25-16,0 50 0,-25-25 16,25 1-16,0-1 15,-1 0-15,1 25 16,0 0 0,0 0-16,-25 25 0,25-25 0,-25 25 15,0-1-15,24 1 0,-24 0 16,0 0-16,25-25 15,-25 25-15,0 24 0,0-24 16,0 0-16,-25 0 16,25 0-16,-24-1 0,-1 1 0,0-25 15,25 25-15,-25-25 0,-24 25 16,24-25-16,0 25 0,0-25 16,0 0-16,1 0 0,-1 0 15,25-25 1,0-25-16</inkml:trace>
  <inkml:trace contextRef="#ctx0" brushRef="#br0" timeOffset="254115.1039">7962 8954 0,'0'-24'31,"0"48"16,0 1-31,0 0-1,0 0-15,0 0 0,0 0 16,0-1-16,0 1 15,0 0-15,0 25 0,0-26 16,-25 1-16,25 0 0,0 25 16,-24-1-16,24-24 0,0 0 15,0 0-15,0-1 0,0 1 0,0 0 16,0 0-16,0-50 31,0 0-15,0 0-16,0-24 0,0 24 15,24 0-15,-24 0 0,25 1 16,0-26-16,-25 25 0,25 25 16,-25-25-16,25 25 15,-25-24-15,25 24 0,-1 0 16,-24 24 0,25-24-16,-25 25 0,0 0 15,25-25-15,-25 50 16,0-26-16,0 1 0,0 0 15,0 0-15,0 0 16,0-1-16,0 1 16,0-50 15,25 25-15,-25-24-16,0-1 0</inkml:trace>
  <inkml:trace contextRef="#ctx0" brushRef="#br0" timeOffset="254655.6682">8310 9252 0,'0'0'0,"0"-25"16,24 25-16,-24 25 31,0 0-15,0 0-16,0 0 0,0-1 15,0 1-15,25 0 16,0 0-1,0-25-15,0-25 16,-25 0 0,0-24-16,0 24 0,0 0 15,-25 0-15,0 0 16,25 1-16,-25 24 16,25-25-16,-25 25 15,1 0-15,24 25 16,0-1-16,49-24 15,-24 25-15,0-25 16,0 0-16,24 0 16,-24 0-16,0 0 0,0 0 0,-1 0 15,1 0-15,0 0 0,-25-25 16,-25 25 0,0 0-1,1 0-15,-1 0 16,25 25-16,-25-25 0,25 25 31,50 0-31,-26 0 0,1-25 16,-25 24-16,50 1 0,-50 0 15,0 0-15,0 0 16,-25-1-16,0-24 16,0 25-16,1-25 15,-1 0-15,25-25 16,0-24-16,25 24 15</inkml:trace>
  <inkml:trace contextRef="#ctx0" brushRef="#br0" timeOffset="254855.4261">8781 9079 0,'0'0'0,"0"-25"0,25 25 16,-25 25 15,24-1-31,-24 1 0,0 0 15,0 0-15,0 0 0,0-1 16,0 26-16,0-25 0,0 0 0,0 24 16,0-24-16,0 0 0,0 0 15,0-1-15,0 1 16,-24-25 0</inkml:trace>
  <inkml:trace contextRef="#ctx0" brushRef="#br0" timeOffset="254993.691">8731 9351 0,'-25'0'0,"25"-24"16,25 24 15,0 0-31,0 0 0,0 0 16,24 0-1</inkml:trace>
  <inkml:trace contextRef="#ctx0" brushRef="#br0" timeOffset="255615.6555">9128 9153 0,'0'-25'16,"0"50"-16,25-50 31,0 25-15,0 0-16,-1 25 0,1-25 16,0 0-16,0 0 15,0 0-15,-1 0 0,-24 25 16,25-25-1,-50 0 1,1 0 0,-1 0-16,25 25 15,-25-1-15,25 1 16,-25-25 0,25 50-16,0-25 15,0-1-15,0 1 0,0 0 16,-25 0-16,25 0 0,0-1 15,0 1-15,0 0 0,0 0 16,-24-25 0,-1 0-1,0-25 1,0 25-16,25-25 16,-25 25-16,1 0 15,48 0 32,1 0-47,0 0 16,0 0-16,0 0 0,-1 0 15,1 0-15,0 0 0,0 0 16,0 0-16,-1 0 0,1 0 16,0 0-16,0 0 0</inkml:trace>
  <inkml:trace contextRef="#ctx0" brushRef="#br0" timeOffset="256331.0842">9599 9153 0,'0'-25'0,"0"50"47,0 0-31,0 0-16,0-1 15,0 1-15,0 25 16,0-25-16,0-1 0,0 1 16,0 0-16,0 25 0,0-26 15,0 1 1,0 0-1,-24-25 1,24-25 0,0 0-16,0-24 15,0 24-15,0 0 16,-25 25-16,25-25 0,0-24 16,0 24-16,0 0 15,0 0-15,0 1 16,0-1-16,0 0 0,0 0 0,25 25 15,-1-25-15,-24 1 16,25 24 0,0 0-16,0 0 15,0 0 1,-1 0-16,1 0 16,0 24-16,-25 1 15,25-25-15,-25 25 0,25 0 16,-25 0-1,24-25-15,-24 24 0,0 1 16,0 0 0,0 0-16,0 0 15,0-1-15,0 1 16,0 0 0,0 0-16,-24 0 0,-1-1 15,25 1-15,-25-25 16,25 25-16,-25 0 0,0 24 15,1-49-15,-1 25 16,0-25-16,0 0 16,0 0-16,25-25 15,-24 1-15</inkml:trace>
  <inkml:trace contextRef="#ctx0" brushRef="#br0" timeOffset="262611.8287">1364 4961 0,'0'-25'31,"0"0"-31,0 1 15,0-1 17,-25 25-17,1 0-15,-1 25 16,0-25-16,0 24 0,0 1 16,1 0-1,-1 0-15,25 0 0,0-1 16,-25 1-16,25 0 0,0 0 15,0 49-15,0-49 0,0 0 16,25 0-16,-25-1 0,74 26 16,-49-25-16,0-25 0,0 25 15,-1-25-15,26 0 0,0 0 16,-26 0-16,26-25 0,-25 25 16,-25-25-16,25 0 0</inkml:trace>
  <inkml:trace contextRef="#ctx0" brushRef="#br0" timeOffset="262860.3276">1612 4688 0,'0'0'0,"0"-25"16,-25 25 0,25 50-1,0-25-15,0-1 0,25 26 16,-25 0-16,0-1 0,25-24 15,-25 25-15,0 49 0,25-49 0,-25-26 16,0 26-16,0 0 0,0-26 16,0 51-16,25-50 0,-25-1 15,0 1 1,0 0-16,25-75 16</inkml:trace>
  <inkml:trace contextRef="#ctx0" brushRef="#br0" timeOffset="263476.5228">2034 4936 0,'0'0'0,"0"-25"16,-25 25 0,0 0-16,1 25 15,24 0 1,-25 25-16,0-26 0,25 1 15,-25 0-15,25 0 0,0 0 16,0 24-16,0-24 0,0 0 16,25-25-1,25 0-15,-50-50 16,24 50-16,-24-25 0,25 1 16,0-1-16,-25 0 0,0 0 0,0 0 15,0 50 16,0 0-31,0 0 16,25-25 0,0 0-1,-1 0-15,1 0 16,0 0-16,-25-25 0,25 25 16,-25-25-16,0 0 0,25 1 15,-1-1-15,-24 0 16,0 0-1,0 0-15,-24 25 16,-1 0 0,25 25-16,-25 0 15,25 0 1,0 0-16,0-1 0,25 1 16,0-25-16,-1 25 15,1-25-15,0 25 16,0-25-16,0 0 0,-25 25 15,0-1 1,-25-24 0,0 0-1,25-24 1,0-1-16</inkml:trace>
  <inkml:trace contextRef="#ctx0" brushRef="#br0" timeOffset="263771.4369">2505 4812 0,'25'-25'0,"-50"25"47,25 25-47,-25-25 0,1 0 16,24 50-16,-25-25 0,0-1 15,25 1 1,25-25-16,0 25 15,24-25 1,-24 0-16,-25 25 0,25 0 16,-25-1-16,0 1 15,25 0-15,-25 0 16,0 0-16,0-1 16,0 1-16,0 0 0,0-50 31</inkml:trace>
  <inkml:trace contextRef="#ctx0" brushRef="#br0" timeOffset="264059.8111">2828 4465 0,'0'-50'0,"0"100"0,0-125 0,0 51 16,0-1-16,-25 0 16,0 25-1,25 25-15,0 24 0,-25-24 16,25 25-16,0-25 0,0 24 16,0 1-16,0 49 0,25-49 15,-25-1-15,25 1 0,-25 0 16,0 49-16,25-50 0,-25-24 15,25 25-15,-25-25 0,0-1 16,0 26-16,0-25 16</inkml:trace>
  <inkml:trace contextRef="#ctx0" brushRef="#br0" timeOffset="264488.8177">2704 4911 0,'0'0'0,"0"-24"15,25 24-15,-25-25 16,24 25-16,1-25 0,0 25 16,25 0-16,-26-25 0,1 25 15,0 0-15,0 0 0,0 0 16,-25 25 0,0 0-16,0 0 15,0-1-15,0 1 0,0 0 16,0 0-16,0 0 15,0-1-15,24-24 16,1 0 0,-25-24-16,25 24 0,-25-25 15,0 0-15,25-25 0,-25 26 16,0-1-16,0 0 0,0 0 16,25 25-16,-25 25 31,0 0-31,0 0 15,0-1-15,0 1 16,0 0-16,0 0 0,24-25 0,-24 25 16,25-25-1,-25-25-15,25 0 16,0 0-16,0 0 16,-1 25-16,-24-24 0</inkml:trace>
  <inkml:trace contextRef="#ctx0" brushRef="#br0" timeOffset="264711.7308">3398 4589 0,'0'0'0,"-25"-50"0,25 1 0,-24 24 15,24 0-15,0 0 16,24 50 0,-24 0-1,0 24-15,25-24 0,-25 25 16,0-25-16,0 74 0,0-50 15,0 1-15,0-25 0,0 25 16,0 24-16,0-49 0,0 24 0,0-24 16,0 0-16,0 0 15,25-25-15</inkml:trace>
  <inkml:trace contextRef="#ctx0" brushRef="#br0" timeOffset="265040.1015">3621 4167 0,'0'-25'16,"-24"50"15,-1 0-31,-25 25 15,1-26-15,-1 26 0,0 0 0,1-1 16,-26 1-16,-73 99 0,73-75 16,1 25-16,-25-24 0,24 24 15,-74 99-15,50-123 0,25 24 16,-1 0-16,26-24 0,-26-1 16,-24 75-16,49-75 0,26-24 15,-1 0-15,0-26 0,0 51 0,0-75 16,25 25-16,-24-25 15,24-50 1</inkml:trace>
  <inkml:trace contextRef="#ctx0" brushRef="#br0" timeOffset="265435.3222">1984 4490 0,'0'0'0,"-24"0"15,24-25-15,24 50 32,1-1-17,0 1-15,0 0 0,24 0 16,26 24-16,-26-24 0,-24 0 15,50 0-15,-26 0 0,26-1 16,73 51-16,-73-50 0,24 0 16,-24-1-16,24 1 0,99 25 15,-123-25-15,24-1 0,-25 1 0,-24 0 16,24 0-16,1 0 16,-51-25-16,1 0 0,0 0 15,-25 24-15,0-48 16,0-1-1,0 0 1,25 25 0</inkml:trace>
  <inkml:trace contextRef="#ctx0" brushRef="#br0" timeOffset="272942.8575">2927 8210 0,'0'-24'16,"0"-1"15,25 25-31,0-25 16,-1 50 15,-24 0-31,0-1 16,0 1-16,25 0 15,-25 0-15,0 0 0,0-1 16,0 1-16,0 0 0,0 0 16,-25-25-16,25 25 15,0-1-15,-24 1 0,-1-25 16,0 0 0,0 0-16,0 0 0,1-25 15,-1 25 1,25-24-1,0-1 1,25 25 0,-1 0-1,1 0-15,0 25 16,0-25-16,0 24 16,-1-24-16,1 0 15,0 0-15,0 0 16,0 0-1,-1-24-15,1-1 16,0 0 0</inkml:trace>
  <inkml:trace contextRef="#ctx0" brushRef="#br0" timeOffset="273520.7842">3349 8136 0,'0'-25'0,"-25"50"63,25 0-48,-25-25-15,25 25 16,-25-1 0,25 1-1,0 0 1,0 0 0,0 0-1,25-25-15,-25 24 16,50-24-1,-50 25-15,24-25 16,1 0 0,0 0-16,0-25 15,0 25-15,-25-24 16,0-1-16,24 25 16,-24-25-16,0 0 15,0 0-15,0 1 16,0-1-16,0 0 15,0 0-15,0 0 16,0 1 0,0-1-1,-24 25-15,-1 0 0,0 0 16,0 0-16,0 0 31,25 25-31,0-1 16</inkml:trace>
  <inkml:trace contextRef="#ctx0" brushRef="#br0" timeOffset="274668.3361">10889 7615 0,'25'0'31,"-25"25"0,0 0-15,0-1 0,-25 1-16,25 0 15,0 0-15,0 24 16,0-24-16,0 0 16,-25-25-16,25 25 0,0 24 15,0-24-15,0 0 16,25-25 15</inkml:trace>
  <inkml:trace contextRef="#ctx0" brushRef="#br0" timeOffset="275047.6757">11038 7640 0,'0'-25'15,"25"25"-15,0 0 16,-1 0-16,1 0 16,0 0-16,0 25 15,0-25-15,-25 25 0,25-1 16,-25 1-16,0 0 16,0 0-16,0 0 0,0 24 15,-25-24-15,0 0 16,0 0-16,0-25 15,25 24-15,-25-24 0,1 0 16,-1 0 0,0 0-16,25-24 15,25 24 1,0 0-16,-1-25 16,1 25-16,0 0 15,25 25 1,-25-25-1,-1 0 1</inkml:trace>
  <inkml:trace contextRef="#ctx0" brushRef="#br0" timeOffset="276484.6733">3845 7689 0,'25'0'16,"-25"25"-1,0 0 1,0 0-16,0 0 0,24-1 15,-24 1-15,0 0 16,0 0-16,0 0 0,0-1 16,0 1-16,0 25 0,-24-25 15,24 0-15,0-1 16,0-48 15,0-1-15,0 0-16,0 0 15,24 0-15,1 0 16,-25 1-16,25 24 0,0 0 16,0 0-1,-1 24 17,-24 26-32,0-25 15,0 0-15,-24-25 0,-1 25 16,25-1-16,-25-24 15,25 25-15,-25-25 16,25-49 0,0 24-16,25 0 0,0 0 15,-25 0-15,25 25 0,-1-25 0,1 25 16,0-24-16,-25-1 0,25 25 16,0 0-1,-25 25 1,0-1-1,0 1 1,24-25-16,-24 25 0,0 0 16,0 0-1,0-50 1,0-25 0</inkml:trace>
  <inkml:trace contextRef="#ctx0" brushRef="#br0" timeOffset="276808.5043">4167 7714 0,'0'0'0,"-25"0"0,1 0 16,48 0 15,1-25-31,25 25 16,-50-24-16,25 24 15,-1-25-15,1 25 0,-25-25 16,25 25-16,-25-25 15,25 25-15,-25 25 32,-25 0-17,25 0-15,0-1 0,0 26 16,0-25-16,0 0 16,0-1-16,0 1 0,0 25 0,0-25 15,0-1-15,0 1 16,0 0-16,0 0 15,-25-50 1</inkml:trace>
  <inkml:trace contextRef="#ctx0" brushRef="#br0" timeOffset="277128.3921">4266 7838 0,'25'99'16,"-50"-198"-16,25 74 0,25 25 15,25 0 1,-25 0-16,-1 0 15,1-24-15,0 24 0,25 0 0,-1-25 16,-24 25-16,0 0 0,0-25 16,-1 25-16,1 0 0,-25-25 15,-25 25 1,1 0-16,-1 0 16,0 25-16,0 0 0,0-25 15,25 25-15,0-1 16,25 1-1,25-25 1,-50 25-16,25-25 0,-1 25 16,1-25-16,-25 25 0,25-1 15,-25 1-15,-25 0 16,0-25 0,-24 25-16,24-25 0,0 0 15,0 0-15</inkml:trace>
  <inkml:trace contextRef="#ctx0" brushRef="#br0" timeOffset="278245.4697">11708 7541 0,'-25'24'31,"25"1"-16,0 0-15,0 0 16,0 0-16,0-1 0,0 1 16,0 25-16,0-25 0,0-1 15,0 1-15,0 0 0,0 0 16,0 0-16,0-75 47,0 0-47,25 26 15,-25-1-15,25 0 16,-1 0-16,1 25 16,0 0-16,0 0 15,0 25 1,-25 0-16,0 24 16,0-24-16,0 0 15,-25 0-15,0 0 16,0-25-1,0 0-15,25-25 16,0 0 0,0 0-16,25 25 0,-25-25 15,50 25-15,-50-24 0,25 24 16,24-25-16,-49 0 0,25 25 16,0-25-16,0 25 15,-25 25 1,0 0-1,24-25-15,-24 25 16,0-1-16,0 1 16,25-25-16,-25 25 15,0-50 17,0 0-32,0 1 15</inkml:trace>
  <inkml:trace contextRef="#ctx0" brushRef="#br0" timeOffset="278385.2872">12030 7541 0,'-25'0'16,"1"0"-16,73 0 47,-24 0-47,0 0 0,24 0 15,-24-25 1</inkml:trace>
  <inkml:trace contextRef="#ctx0" brushRef="#br0" timeOffset="278727.8064">12278 7317 0,'0'-24'0,"0"48"0,25-48 15,-25-1-15,0 50 47,-25-1-31,25 1-16,0 0 0,0 0 15,0 0-15,0-1 0,-24 26 16,24-25-16,0 0 16,0-1-16,0 1 15,0 0-15,0 0 0,-25-25 16,25 25-16,0-1 0,0 1 16,0 0-16,0 0 0,0 0 15,0-1-15,0 26 0,0-25 16,0 0-16,0-1 0,0 1 15,0 0 1,0 0 0,0-50-1,0 0-15,-25 25 16,25-25-16</inkml:trace>
  <inkml:trace contextRef="#ctx0" brushRef="#br0" timeOffset="279095.8986">12229 7739 0,'0'-25'31,"25"25"-15,-1 0-16,1 0 0,0-25 16,0 25-16,0 0 0,-1 0 15,1 0-15,0 0 0,25-24 16,-26 24-16,1 0 15,0 0-15,-25-25 16,25 25-16,-50 0 16,0 0-1,25 25-15,-25-25 16,1 0-16,-1 24 0,25 1 16,0 0-16,0 0 15,0 0-15,0-1 16,0 1-16,25 0 15,-1-25-15,-24 25 0,25-25 0,-25 25 16,0-1-16,-49-24 16,49 25-1,-25-25-15,-50 0 0,51 25 16,-26-25-16,25 0 0</inkml:trace>
  <inkml:trace contextRef="#ctx0" brushRef="#br0" timeOffset="306749.5083">3373 10691 0,'-24'0'141,"-1"25"-126,0-25-15,25 24 16,-25-24-16,25 25 16,-25 0-16,25 0 15,-24 0-15,24-1 16,0 1-16,0 0 0,-25 25 16,25-26-16,0 1 15,0 0-15,0 0 0,0 0 16,25-1-16,-25 1 15,24 0-15,1-25 0,-25 25 16,25-25-16,0 0 47,-25-25-31,0 0-1,0 0-15</inkml:trace>
  <inkml:trace contextRef="#ctx0" brushRef="#br0" timeOffset="307233.7912">3646 10840 0,'0'0'0,"0"-25"0,25 25 16,-25-25-16,0 0 31,-25 25-15,0 0-1,1 0 1,-1 25-16,0-25 16,25 25-16,-25-25 15,25 25-15,-25-25 16,25 24-16,0 1 15,0 0 1,25 0 0,-25 0-16,25-1 15,0-24-15,-25 25 0,25-25 0,-25 25 16,24-25-16,-24 25 16,0 0-16,-24-25 15,-1 0 1,0 0-1,0 0-15,0 0 16,1 0-16,24-25 47,24 0-31,1 25-16</inkml:trace>
  <inkml:trace contextRef="#ctx0" brushRef="#br0" timeOffset="307634.0596">3770 10889 0,'0'25'47,"0"0"-47,-24 0 31,24-1-31,0 1 15,0 0 1,24-25 0,1 0-16,25-25 15,-50 0 1,25 1-16,-25-1 0,24 25 0,-24-25 16,25 25-16,-25-25 0,0 50 46,-25-25-30,25 25-16,0 0 0,0-1 16,0 1-1,0 0-15,0 0 16,25-25 0,-25-25-16,0 0 15,25 0-15</inkml:trace>
  <inkml:trace contextRef="#ctx0" brushRef="#br0" timeOffset="308031.0067">4043 10740 0,'0'0'0,"25"0"16,-25 25 0,0 0-16,0 0 15,0 0-15,0-1 0,0 1 16,0 0-16,-25 25 0,25-1 15,-25-24-15,25 0 16,0 0-16,0-75 31,25 50-31,-25-25 16,25 0-16,-25 1 0,0-1 16,25 25-16,-25-25 0,25 25 15,-1 0-15,1 0 16,0 25-1,-25 0-15,0-1 16,0 1 0,0 0-16,-25-25 15,25 25-15,-25-25 16,1 25-16,24-50 31,0 0-31,24 25 0,-24-25 16,25 0-16,0 1 15,-25-1-15</inkml:trace>
  <inkml:trace contextRef="#ctx0" brushRef="#br0" timeOffset="308717.15">4341 10864 0,'25'0'16,"-25"25"0,0 0-1,0 0-15,0 0 16,-25-1-16,25 1 15,25-25 1,-25-25 0,24 25-16,1-49 0,-25 24 15,25 25-15,-25-25 16,25 25-16,-25-25 0,0 1 0,25 24 16,-25-25-16,0 50 46,0-1-46,0 1 16,0 0-16,0 0 16,24 0-1,1-25 1,0 0-16,0-25 16,0 0-1,-25 0-15,24 25 0,-24-25 16,25 25-1,-25-24 1,0 48 15,-25 1-31,25 0 16,0 0-16,0 0 16,25-25-1,0 0 1,0 0-16,0 0 0,-25-25 15,24 25-15,1-50 0,-25 25 0,0 1 16,25 24-16,-25-25 0,0 0 16,0 0-16,0 0 15,-25 25 1,25 25-16,-25-25 16,25 25-16,0 0 15,0 0-15,0-1 0,-24 1 0,24 0 16,0 0-16,0 0 15,24-25-15,-24 24 0,25-24 16,0 0-16,0 0 16,-25-24-16,25 24 15,-25-25-15,49-25 0,-49 25 0,25 25 16</inkml:trace>
  <inkml:trace contextRef="#ctx0" brushRef="#br0" timeOffset="308933.9218">5085 10542 0,'0'-25'16,"-25"25"0,25 25-16,0 0 0,0 0 15,0-1-15,0 1 0,0 0 16,0 25-16,0-26 0,-25 26 16,25-25-16,0 24 0,-24-24 15,24 50-15,-25-51 0,25 1 16,0 0-16,0 0 0,-25 24 15,0-73 17</inkml:trace>
  <inkml:trace contextRef="#ctx0" brushRef="#br0" timeOffset="309068.4123">4887 10889 0,'0'0'16,"0"-25"-16,-25 25 15,50 0 1,24 0-1,-24 0-15,-25 25 0,50-25 16,-26 0-16,1 0 16,0-25-16</inkml:trace>
  <inkml:trace contextRef="#ctx0" brushRef="#br0" timeOffset="309362.2641">5531 10542 0,'0'-25'16,"25"25"-16,-25 50 15,0-25-15,-25-1 16,25 1-16,-49 25 15,24-25-15,0-1 0,0 1 0,1 25 16,-1-1-16,0 1 0,0-25 16,0 0-16,25 24 0,-24-24 15,-1 25-15,0-26 0,0 1 16,25 0-16,-25 0 0,-24 0 16,24-25-16</inkml:trace>
  <inkml:trace contextRef="#ctx0" brushRef="#br0" timeOffset="309837.5134">3894 11460 0,'0'0'0,"0"-25"15,0 50 17,0 24-32,-24-24 15,24 0-15,0 0 0,0 0 16,-50 24-16,50-24 0,0 0 15,-25 0-15,25-1 0,0 1 16,0 25-16,0-25 16,25-50-1,-25 0 17,25 25-32,0 0 15,24-25-15,-24 25 16,0 0-16,0 0 0,-1 0 15,1 0-15,0 0 0,-25-25 16,25 25-16,0 0 0,-1 0 16,-24-24-16,25 24 0,-25-25 15,25 25-15</inkml:trace>
  <inkml:trace contextRef="#ctx0" brushRef="#br0" timeOffset="310233.9081">4316 11534 0,'0'-25'0,"0"50"47,0 0-47,-25-25 0,25 25 16,0 0-16,0-1 0,-25 1 16,25 0-16,-24 0 0,24 0 15,-25-25-15,25 24 16,0-48-1,25-1 1,-25 0-16,24 0 16,-24 0-16,25-24 0,0 24 15,-25 0-15,25 0 0,0 1 16,-25-1-16,24 50 31,-24-1-31,0 1 16,0 25-16,0-25 15,25-1-15,-25 1 16,0 0-16,0 0 0,25 0 16,-25-1-16,-25-24 47,0-24-47</inkml:trace>
  <inkml:trace contextRef="#ctx0" brushRef="#br0" timeOffset="310377.318">4266 11658 0,'25'0'47,"0"0"-47,0 0 0,0 0 16,-1 0-16,26-25 0,-25 25 16,-25-24-16,25 24 0,-1-25 0,1 25 15</inkml:trace>
  <inkml:trace contextRef="#ctx0" brushRef="#br0" timeOffset="310713.3717">4638 11485 0,'0'-25'16,"-49"99"-16,98-123 0,-24 24 0,-50 50 31,25-1-31,-24 1 16,-1 0-16,25 0 0,0 0 16,0-1-16,-25 1 0,25 0 15,-25 0-15,25-50 31,25 0-31,-25 0 16,25 1-16,-25-1 16,0 0-16,0 0 15,25 0-15,-25 1 0,0 48 32,0 1-17,24 0-15,-24 0 0,25-25 16,-25 25-16,25-1 0,0 1 15,0-25-15,-25 25 16,24-25-16,1-25 16,-25 0-16,0 1 15,0-1-15,0 0 16</inkml:trace>
  <inkml:trace contextRef="#ctx0" brushRef="#br0" timeOffset="310861.0868">4787 11435 0,'0'25'31,"0"0"-15,0-1-16,0 1 0,0 0 16,0 0-16,0 0 15,0-1-15,0 1 0,0 0 16,0 0-16</inkml:trace>
  <inkml:trace contextRef="#ctx0" brushRef="#br0" timeOffset="311093.4206">5011 11385 0,'24'0'16,"-24"25"-16,25 0 15,0 0-15,-25 0 0,0-1 16,25-24-16,-25 25 15,25 25-15,-1-1 0,-24-24 16,0 0-16,0 25 0,0-1 16,-24 26-16,-1-51 0,0 26 15,0-25-15,0 0 0,1 24 0,-1-49 16</inkml:trace>
  <inkml:trace contextRef="#ctx0" brushRef="#br0" timeOffset="320970.1544">4440 12551 0,'0'0'0,"-25"0"16,25-25 77,0 1-77,25 24-16,-25-25 16,25 25-16,0-25 15,-1 25-15,1 0 16,0 0 0,0 25-1,0-25-15,-25 25 16,24-1-16,1 1 15,-25 0-15,25 0 16,-25 0-16,0-1 16,0 1-16,0 0 0,0 0 15,0 0 1,0-1-16,0 1 0,-25 0 16,25 0-16,0 0 0,-25-1 15,25 1-15,0 0 0,-24-25 0,24 25 16,-25 0-16,0-1 0,0 1 15,0-25 1,1 25-16,-1-25 16,0 0-16,0 0 15,0 0 1,25-25 0,0 0-16,0 1 15,25-1 1,0 25-16,0-25 15,0 0-15,-1 25 0,1 0 16,0 0 0,0 0-16,0 0 15,-25 25-15,24-25 16,1 25 0,-25 0-16,25-1 15,0 1-15,0-25 16,-1 25-16,-24 0 15,25-25-15,0 0 16,-25 25-16,25-25 16,0-50-1,-25 25-15,0 0 0,0 1 16</inkml:trace>
  <inkml:trace contextRef="#ctx0" brushRef="#br0" timeOffset="321557.8277">4887 12378 0,'0'-25'31,"24"25"-31,1 0 16,0 0-16,-25 25 16,0-1-1,25 1-15,-25 0 16,0 0 0,-25 0-16,25-1 15,-25-24-15,0 25 16,1-25-16,24 25 15,-25-25 1,25-25 15,25 25-31,-25-25 0,24 25 16,1 0-16,0 0 16,0 0-16,0 0 15,-1-24 1,1 24-16,0 0 15,-25-25-15,25 25 0,0-25 32</inkml:trace>
  <inkml:trace contextRef="#ctx0" brushRef="#br0" timeOffset="321850.95">5159 12378 0,'0'49'16,"0"-98"-16,0 73 62,0 1-46,0 0-16,0 0 15,25-25-15,0 25 16,0-25 0,0 0-16,-1-25 15,-24 0 1,0 0-16,0 0 0,-24 1 15,-1-1-15,0 25 16,0 0-16,-24 0 16,24 0-1,25 25-15,0-1 16</inkml:trace>
  <inkml:trace contextRef="#ctx0" brushRef="#br0" timeOffset="322770.6832">5730 12650 0,'0'-24'16,"0"-1"-16,0 0 16,-25 50 30,0-25-46,0 0 0,25 25 16,-49-1-16,49 1 0,-25-25 16,25 25-16,0 0 15,0 0-15,0-1 16,25 1 0,0-25-1,-1 25-15,1-25 0,0 0 16,-25 25-16,0 0 15,0-1-15,0 1 16,-25 0 0,0-25-16,1 25 15,-1-25 1,25-25 0,0 0-1,25 0-15,-1 1 0,1-1 16,0 25-16</inkml:trace>
  <inkml:trace contextRef="#ctx0" brushRef="#br0" timeOffset="323106.4298">5879 12700 0,'-25'25'16,"25"0"0,0-1-1,0 1 1,25 0-16,-25 0 15,25-25-15,-1 0 16,-24-25 0,25 0-16,0 0 15,-25 1-15,25-1 16,-25 0-16,0 0 16,0 50-1,-25 0 1,25 0-1,0-1-15,0 1 0,0 0 0,0 0 16,0 0 0,0-1-16,25-24 15,-25 25-15,25-25 16,-25-49 0</inkml:trace>
  <inkml:trace contextRef="#ctx0" brushRef="#br0" timeOffset="323514.2742">6176 12477 0,'0'0'0,"-24"25"32,24-1-32,0 1 0,0 0 0,0 0 15,0 0-15,0-1 0,0 26 16,0-25-16,0 0 0,0-1 15,0 1-15,0 0 0,0 25 16,-25-50-16,25 24 0,0-48 31,0-1-31,25 0 0,-25 0 16,24-24-16,1 24 0,-25 0 16,25 0-16,0 25 15,0 0 1,-25 25-1,0 25-15,0-26 16,0 1-16,0 0 16,0 0-16,-25-25 15,25 25-15,-25-1 16,0-24 0,25-24-1,0-1-15,0 0 16</inkml:trace>
  <inkml:trace contextRef="#ctx0" brushRef="#br0" timeOffset="324285.6533">6400 12650 0,'0'0'0,"0"25"31,0 0-15,0 25-16,0-26 15,0 1-15,0 0 16,0 0-16,24-25 31,-24-25-31,25 0 16,-25 0-16,25 1 0,0-26 16,-25 25-16,25 0 15,-25 1-15,24 24 31,-24 24-31,0 1 16,0 25 0,0-25-1,25-1 1,-25 1 0,25-25-16,-25-25 15,25 25-15,-25-24 16,25-1-16,-25 0 15,24 25-15,-24-25 16,0 50 31,0 0-31,0 0-16,0-1 15,25 1 1,-25 0-16,25-25 15,0 0-15,24 0 16,-24 0-16,0 0 0,0 0 16,0 0-16,0-50 0,-25 26 15,24 24-15,-24-25 0,0 0 16,0 0-16,0 0 0,0 1 16,0-1-16,-24 25 15,-1-25-15,25 0 0,-25 25 0,0 0 16,25 25-1,0 0-15,0 0 16,-25-25-16,25 49 16,0-24-16,0 0 0,0 0 15,25 24-15,0-24 16,-25 0-16,0 0 16,0-1-16,25-24 15,0 0 1,-25-24-16,24-1 15</inkml:trace>
  <inkml:trace contextRef="#ctx0" brushRef="#br0" timeOffset="324573.9634">7144 12328 0,'0'0'0,"0"50"63,0-26-63,0 1 15,-25 0-15,25 0 0,0 24 0,0-24 16,0 0-16,0 0 0,0 0 16,0 24-16,0-24 0,0 0 15,0 0-15,0-1 16,0 1-16,0 25 0,0-25 15,0-1-15,-25-24 0,25 25 16,0-50 0,0 1-1</inkml:trace>
  <inkml:trace contextRef="#ctx0" brushRef="#br0" timeOffset="324737.2163">7020 12650 0,'0'0'0,"25"0"31,24 0-15,-24 0-16,0 0 15,49 0-15,-49 0 0,0 0 16,0 0 0</inkml:trace>
  <inkml:trace contextRef="#ctx0" brushRef="#br0" timeOffset="328793.2608">8086 12353 0,'0'0'0,"0"25"0,-24-1 16,-1 1-16,0-25 15,25 25 1,25-25 15,-25-25-15,25 25-16,-1-25 15,1 1-15,-25-1 0,25 0 16,-25 0-16,25 25 16,-25-49-16,0 24 0,0 0 15,0 0-15,-25 0 16,0 25-1,0 0 1,25 25-16,-24-25 0,24 25 16,-25 0-16,25 0 0,0-1 15,-25 1-15,25 0 0,0 0 16,0 0-16,0-1 0,25 1 16,-25 0-16,25 0 0,24 0 15,-24-25-15,-25 24 0,25-24 16,0 0-16,-1 0 0,51-24 15,-50 24-15,-1-50 0,1 25 16</inkml:trace>
  <inkml:trace contextRef="#ctx0" brushRef="#br0" timeOffset="329118.1153">8508 12154 0,'0'0'0,"-25"0"0,0 0 31,1 25-31,24 0 0,0 0 15,-25 0-15,25-1 16,0 1-16,0 0 16,0 0-16,0 0 0,0-1 15,25-24-15,-1 0 16,1-24-16,0 24 16,-25-25-16,25 0 0,-25 0 15,25 0-15,-25 1 0,0-1 16,0 50 15,0-1-31,-25 26 16,25-25-16,0 0 15,0-1-15,25-24 16,-1 0-16,-24 25 0,25-25 0,0 0 16,0-49-16</inkml:trace>
  <inkml:trace contextRef="#ctx0" brushRef="#br0" timeOffset="329330.5048">8806 12179 0,'0'0'0,"-25"0"31,0 0-15,25 25-16,-25-25 0,0 25 0,25 0 16,-24-1-16,24 1 15,0 0-15,0 0 16,0 0-16,0-1 0,24 1 15,-24 0-15,25-25 16,0 0-16,0 0 16,0-25-16,-1 0 15</inkml:trace>
  <inkml:trace contextRef="#ctx0" brushRef="#br0" timeOffset="329690.1845">9054 11931 0,'-25'0'16,"0"0"-1,25 25-15,0 0 0,0-1 16,0 1-16,0 0 0,0 0 16,0 24-16,0-24 0,0 25 15,0-25-15,0 0 0,0 24 16,0-24-16,0 0 0,0 0 0,0-1 31,0-48-15,25-1-1,-25 0-15,25 0 0,0 25 16,-25-25-16,24 1 0,1 24 0,-25-25 16,25 25-16,-25 25 15,0-1-15,0 1 16,0 0-16,0 0 0,0 0 15,0-1-15,0 1 0,0 0 16</inkml:trace>
  <inkml:trace contextRef="#ctx0" brushRef="#br0" timeOffset="330676.4234">9773 12154 0,'0'-25'16,"25"25"-16,-25-24 15,-25 24 1,0 0 0,0 0-1,25 24-15,-24-24 16,24 25-16,0 0 0,-25-25 16,25 25-16,0 0 0,0 0 15,25-1-15,-1 1 0,26 0 16,-50 0-16,0 0 15,25-25-15,-25 24 0,0 1 16,-25 0 0,0 0-16,0-25 15,1 0-15,-1 0 16,25-25-16,0 0 16,49-24-16,-24 49 15,0-25-15,0 0 0,0 0 16,-1 0-16,1 1 0,0-1 15,-25 0-15,25 25 0,-25 25 47,0 0-47,0-1 16,0 1-16,0 0 0,0 0 16,0 0-16,25-25 15,-25 24-15,24-24 16,1-24-16,0 24 0,0-75 15,0 50-15,0 1 16,-25-1-16,24 0 16,-24 0-16,0 50 15,-24 25 1,24-26-16,0 1 16,0 0-16,0 0 0,0 0 15,0-1 1,24-24-16,1 0 15,-25-24-15,25-26 16</inkml:trace>
  <inkml:trace contextRef="#ctx0" brushRef="#br0" timeOffset="331023.0552">10294 11981 0,'0'49'46,"0"1"-46,0-25 16,0-1-16,0 1 0,0 25 16,0 0-16,0-26 0,0 1 15,0 0-15,0 0 16,0-50 15,25 0-31,0 0 16,-1 1-16,26-1 0,-25 0 15,0 25 1,-25 25-16,0 24 16,-25-24-1,0 25-15,0-25 16,0-25-16,25 24 0,-24-24 16,24-24-1,24-1-15,-24 0 16,25 0-16</inkml:trace>
  <inkml:trace contextRef="#ctx0" brushRef="#br0" timeOffset="331574.6125">10567 12154 0,'-124'100'15,"273"-200"-15,-174 100 0,50 25 16,-25 0 0,0 0-16,0 24 15,0-24 1,0 0-16,0 0 15,0-50 17,0 0-32,24 0 0,-24 1 15,25-1-15,0 0 0,-25 0 16,0 0-16,25 25 16,-25 25 15,0 0-31,0 0 15,0 0-15,0-1 16,0 1-16,0 0 0,0 0 16,25-25-1,-1 0-15,1 0 16,25 0-16,-25-25 16,24 25-16,-49-25 0,25 0 0,25 1 15,-26-1 1,-24 0-16,-24 25 15,24-25-15,-25 25 16,0 0-16,0 0 31,0 25-31,25 0 16,-24-25-16,24 25 0,0 24 16,0-24-16,0 0 0,24 0 15,1-1 1,0-24-16,0 0 0,0 0 15,-1 0-15,1 0 16,0-49-16,0 24 16,-25 0-16,49-24 0,-49 24 15</inkml:trace>
  <inkml:trace contextRef="#ctx0" brushRef="#br0" timeOffset="331781.9215">11261 11881 0,'0'0'0,"-24"0"0,24-24 15,-25 24-15,25 24 16,0 1 0,0 0-16,0 0 0,0 24 15,0-24-15,0 50 0,0-26 16,0-24-16,0 25 0,0-25 16,0 24-16,0-24 0,0 0 15,0 0-15,-25-25 0,25 24 16,-25-24-16</inkml:trace>
  <inkml:trace contextRef="#ctx0" brushRef="#br0" timeOffset="331913.5798">11088 12204 0,'-25'0'0,"50"0"31,-1 0-31,1 0 0,0 0 16,0 0-16,0 0 0,0 0 15,24-25-15,-24 25 0</inkml:trace>
  <inkml:trace contextRef="#ctx0" brushRef="#br0" timeOffset="333062.3895">11981 11956 0,'0'-25'0,"-25"0"16,25 0 15,0 1-16,25 24-15,-25-25 16,24 25-16,-24-25 0,25 25 16,0-25-16,-25 0 15,25 25-15,0-24 0,-1 24 16,1-25-16,0 25 0,0 0 16,0 0-16,0 0 15,-25 25-15,24-25 0,-24 24 16,25 26-16,-25-25 15,0 0-15,0-1 16,0 1-16,25 0 0,-25 0 16,0 0-16,0-1 0,0 1 15,0 0-15,0 0 0,0 0 0,0-1 16,-25 1-16,25 0 16,0 25-16,-25-25 0,1-1 0,24 1 15,-25 0-15,0 0 16,0 0-16,0-25 0,25 24 15,-25 1-15,1-25 0,-1 25 0,0-25 16,0 0 0,0 0-1,25-25-15,0 0 16,0 1 0,25 24-1,-25-25-15,25 25 16,0 0-1,0 0-15,-1 0 16,1 25 0,0-25-16,0 24 15,0-24-15,0 25 16,-1 0-16,1-25 16,0 0-16,0 25 0,0-25 15,-1 0-15,1 0 16,0 0-16,-25-25 15,25 25 1,-25-25 0</inkml:trace>
  <inkml:trace contextRef="#ctx0" brushRef="#br0" timeOffset="333522.1566">12526 11460 0,'0'-25'16,"25"25"-1,-25 25 17,0 0-17,0 24 1,0-24-16,0 0 15,0 0-15,0-1 16,0 1-16,0 0 16,0 0-16,-25-25 0,25 25 15,0-1-15,-24-24 16,24-24 15,0-1-15,0 0-16</inkml:trace>
  <inkml:trace contextRef="#ctx0" brushRef="#br0" timeOffset="334055.0264">12626 11534 0,'0'-25'0,"24"25"15,1 0 1,0 0-1,0 0 1,0 0 0,-25 25-16,0 0 31,24-25-15,-24 25-16,0 0 15,0-1 1,0 1-1,0 0-15,-24-25 0,24 25 16,-25 0 0,0-25-1,25 24-15,-25-24 32,50 0 30,0 0-31,0 0-15,-1 0 0,-24 25-16,25-25 15,0 0-15,0 0 16,0 0-16,-25-25 31</inkml:trace>
  <inkml:trace contextRef="#ctx0" brushRef="#br0" timeOffset="334952.1983">13271 11708 0,'0'0'0,"-25"-25"16,0 25 0,25 25-1,0 0-15,0 24 16,0-24-16,0 0 0,0 0 15,0-1-15,0 26 0,0 0 0,0-1 16,0-24-16,0 25 16,0-26-16,0 26 0,0 0 0,0-25 15,-25-1-15,25 1 0,0 25 16,0-25 0,0-50-1,0 0 1,0 0-16,25-24 0,-25 24 15,25 0-15,-25 0 0,25 0 16,-25 0-16,24 1 0,1-1 16,-25 0-16,25 25 0,0-25 15,0 50 1,-25 25 0,0-26-16,0 1 0,0 0 15,0 0-15,0 0 16,0 0-16,0-1 0,24-24 15,1 0 17,0-24-32,0-1 15</inkml:trace>
  <inkml:trace contextRef="#ctx0" brushRef="#br0" timeOffset="335507.7539">13643 12055 0,'-25'0'0,"25"25"15,0 0-15,0-1 16,0 1-16,0 0 16,25 0-16,-25 0 15,0 0-15,24-25 16,1 0-16,0 0 16,-25-25-16,25 25 15,0-25-15,-25 0 0,0 0 16,0 0-16,24 1 0,-24-1 15,0 0-15,-24 0 16,-1 25-16,0-25 16,0 25-16,0 0 0,1 25 15,48 0 1,1-25 0,0 0-16,0 0 0,24 0 15,-24 0-15,0 0 16,0 0-16,0-25 0,-1 25 15,1 0-15,0-25 0,0 1 16,0 24 0,-25-25-16,-25 25 15,0 25 1,0-1-16,25 1 16,-25 0-16,25 0 0,-24-25 15,24 25-15,0-1 0,0 1 16,24-25-16,-24 25 15,25-25-15,-25 25 0,25-25 16,0 25-16,0-25 16,-25 25-16,-25-1 15,0-24 1,0 0-16,0 0 0,1 0 16,24-24-16,24-26 15</inkml:trace>
  <inkml:trace contextRef="#ctx0" brushRef="#br0" timeOffset="335745.1919">14139 11832 0,'0'-25'0,"0"50"0,24-50 15,-24 0-15,0 0 16,25 25 0,-25 25-1,0 0-15,0 0 0,0 0 16,0 24-16,0 1 0,-25-25 15,25-1-15,0 26 16,-24 49-16,24-74 16,0 50-16,0-51 0,0 1 15,0 0-15,0 0 0,0 0 16,0-50 0</inkml:trace>
  <inkml:trace contextRef="#ctx0" brushRef="#br0" timeOffset="335918.2455">14064 12105 0,'-25'0'15,"50"0"17,0 0-32,0 0 0,0 0 15,-1 0-15,1 0 0,0 0 16,0 0-16,0 0 0,-1 0 15</inkml:trace>
  <inkml:trace contextRef="#ctx0" brushRef="#br0" timeOffset="336074.2356">14560 12179 0,'-24'0'0,"48"0"0,-73 25 15,24-25-15,50-25 16,0 25 0,-1-25-1</inkml:trace>
  <inkml:trace contextRef="#ctx0" brushRef="#br0" timeOffset="338178.2673">14560 12154 0,'50'0'47,"-25"0"-47,-25-25 15,25 25-15,-25-24 63,0-1-47,-25 25-1,0 0-15,0 0 0,25 25 0,-25-25 16,1 24-16,-1 1 0,25 0 15,0 0 1,25 0 0,-1-25-16,1 25 15,0-25-15,0 24 0,0 1 0,-25 0 16,0 0-16,0 0 16,-25-1-16,0-24 15,0 25-15,0-25 16,1 0-16,-1 0 0,0 0 15,0 0-15,25-25 16,0 1-16</inkml:trace>
  <inkml:trace contextRef="#ctx0" brushRef="#br0" timeOffset="370554.4025">5184 6077 0,'0'-25'0,"-25"25"31,25 25 63,-24-25-78,24 25-1,-25-25-15,0 25 16,25 0-16,-25-25 16,25 24-16,-25 1 15,25 0-15,-24-25 16,24 25-16,-25 0 0,0-1 0,25 1 16,-25-25-16,0 25 15,1 0-15,-1 24 0,0-24 16,25 0-16,0 0 0,-25 0 15,25-1-15,-25-24 0,25 50 16,-25-25-16,25 0 0,0-1 16,0 1-16,0 0 15,0 0 1,-24-25-16,24 25 0,0-1 31,0-48 16,-25 24-47,25-25 0</inkml:trace>
  <inkml:trace contextRef="#ctx0" brushRef="#br0" timeOffset="370916.1344">4663 6573 0,'0'-25'16,"0"50"15,0 0-15,0 0-16,25 0 16,-25-1-16,0 1 15,0 0-15,0 0 16,0 0-1,0-1-15,0 1 0,0 0 16,25 0-16,-25 0 16,0 0-16,25-25 15,-1-25 32,1 0-47,0 0 0,-25 0 16,50 0-1,-25 1-15,-1 24 0,1-25 0</inkml:trace>
  <inkml:trace contextRef="#ctx0" brushRef="#br0" timeOffset="371858.885">9624 6077 0,'25'0'62,"0"25"-46,0-25 0,-1 25-1,1 0 1,0-1-16,-25 1 15,25 0 1,0 0-16,-1 0 0,-24-1 16,25 1-16,0 0 15,0 0-15,-25 0 16,25-25-16,-1 24 16,-24 1-16,0 0 0,25-25 15,-25 25-15,0 0 0,25-1 16,-25 1-16,25-25 15,-25-25 48</inkml:trace>
  <inkml:trace contextRef="#ctx0" brushRef="#br0" timeOffset="372100.8397">9847 6548 0,'0'25'0,"25"-25"32,-25 25-32,25-25 0,0 25 15,0-25-15,-1 25 0,1-25 16,0 24-16,0-24 0,0 0 15,0 0-15,-1 0 16,1-24 0,-25-1-16,0 0 0,0 0 15,0 0-15,0 1 16,0-1-16</inkml:trace>
  <inkml:trace contextRef="#ctx0" brushRef="#br0" timeOffset="387402.6916">9624 5879 0,'0'-25'15,"-25"25"1,50 0 15,0 0-15,0 25 0,0 0-1,-1-1-15,1 26 16,0-25-16,-25 0 0,25-1 0,0 1 15,-1 0-15,26 25 0,-25-1 16,0-24-16,-25 0 0,24 0 16,1 24-16,0 1 0,-25-25 15,0-1-15,25 1 0,-25 0 16,0 0-16,0 0 16,-25-25-16,0 0 15,0 0 1,25-25-16,-24 25 0,-1-25 15</inkml:trace>
  <inkml:trace contextRef="#ctx0" brushRef="#br0" timeOffset="387600.346">9798 6350 0,'74'74'15,"-148"-148"-15,99 99 16,-1 0 0,1 24-16,-25-24 15,25 0-15,-25 0 0,25-1 16,-25 1-16,25 0 0,-1 0 15,1-25 1,-25-25-16,25 0 16,-25 0-16,0 1 0,25-26 15,-25 0-15,0 26 0,0-26 16,0 25-16,0 0 0</inkml:trace>
  <inkml:trace contextRef="#ctx0" brushRef="#br0" timeOffset="388895.5384">5234 6127 0,'0'25'46,"-25"-25"-46,25 24 0,-25-24 16,25 25-16,-25-25 0,1 25 31,24 0-31,-25-25 16,25 25-16,-25-1 0,0 1 16,25 0-16,-25 0 0,1 0 0,-1-1 15,-25 51-15,25-50 0,1-1 16,-1 26-16,0-25 0,25 0 15,-50 49-15,50-49 0,0 0 16,-25-25-16,25 24 0,0 1 16,0 0-16,0 0 0,-24-25 15,24-25 17,24 0-17,-24 0-15,0 1 16,0-1-16,25 0 0</inkml:trace>
  <inkml:trace contextRef="#ctx0" brushRef="#br0" timeOffset="389185.7679">4762 6524 0,'0'0'0,"-24"0"32,24 24-32,-25 1 15,0 25-15,25-25 16,0-1-16,-25 1 0,25 0 15,-25 0-15,25 49 16,0-49-16,-24 0 0,24 0 0,0 0 16,0-1-16,0 1 15,24-25-15,1 0 16,25-25-16,-25 25 0,-1-49 16,1 24-16,0 0 0,25 25 15,-1-50-15,-24 26 0,0 24 16,-25-25-16,25 25 0,-25 25 15,-25-25 1,25 24-16,-25 26 16</inkml:trace>
  <inkml:trace contextRef="#ctx0" brushRef="#br0" timeOffset="467558.5783">4738 7367 0,'0'-25'0,"-25"25"16,25-25-16,-25 25 15,25-24 1,-25 24-16,25-25 16,-25 0-1,1 25-15,-1-25 0,0 25 16,0 0-16,0 0 0,-49 0 16,49-25-16,-24 25 0,-1 0 15,0 0-15,1 0 0,-75 25 0,74 0 16,1-25-16,-1 25 0,-24 0 15,-26-1-15,51 1 0,-1 0 16,0 0-16,1-25 0,-26 25 16,-24 24-16,50 1 0,-1-25 15,0-1-15,1 1 0,24 0 16,-74 49-16,74-49 0,0 25 16,-24-25-16,24-1 0,0 51 15,0-26-15,25-24 0,-25 25 16,25-25-16,0 24 0,0 26 15,0-26-15,0 1 0,25-25 16,0 24-16,25 51 0,-26-76 0,1 26 16,0 0-16,25-26 0,-1 26 15,50 0-15,-49-26 16,24 1-16,-24-25 0,24 0 16,50 0-16,-49 0 0,-1-25 0,1 25 15,-1-24-15,1-1 0,73-50 16,-48 26-16,-51-1 0,26 25 15,-1-24-15,25-50 0,-49 49 16,-25 0-16,24-24 0,-24 24 16,0 1-16,0-51 0,-25 26 15,0 24-15,0 1 0,0-1 0,-25-49 16,0 49-16,0 26 0,-24-26 16,24 25-16,-25 0 0,-24-24 15,24 24-15,1 25 0,24 0 16,-25 0-16,-24 0 0,49 0 15,0 25-15,0-25 0,75 0 16</inkml:trace>
  <inkml:trace contextRef="#ctx0" brushRef="#br0" timeOffset="469180.8761">13022 7342 0,'0'0'0,"0"-25"16,0 1-1,-24-1 1,24 0-16,0 0 0,0 0 16,0 1-16,0-1 15,0 0 1,-25 0-16,25 0 16,-25 1-16,0 24 0,0-25 15,-74 0-15,74 25 16,-49-25-16,49 0 0,0 25 15,-24 0-15,24-24 0,-25 24 16,-24-25-16,49 25 0,-24-25 16,24 25-16,-25 0 0,-24-25 15,49 25-15,-25 0 0,1-25 16,24 25-16,-25 0 0,-49 0 0,49 0 16,1 25-16,-1-25 0,1 25 15,-1-25-15,-24 25 0,24-25 16,0 0-16,1 25 0,24-25 15,-49 24-15,24 1 0,25-25 16,0 25-16,-24-25 0,24 25 0,-50 0 16,51-1-16,-1 1 0,0 0 15,0-25-15,-24 50 0,24-26 16,0 1-16,0 0 16,0 0-16,1 0 0,-26-1 15,25 26-15,25-25 0,-25 0 0,1-1 16,-1 26-16,25-25 0,0 0 15,-25-1-15,25 26 0,0-25 16,0 24-16,0 1 0,0-25 16,25 0-16,-25 24 15,25 1-15,-1-1 0,-24-24 0,25 0 16,0 25-16,-25-25 0,50 24 16,-26-24-16,1 0 0,25 0 15,-25-1-15,49 1 0,-49 0 0,24 0 16,-24-25-16,25 25 15,0-1-15,24 1 0,-24-25 0,-1 25 16,-24-25-16,25 0 0,49 25 16,-50-25-16,1 0 0,0 0 15,-1 0-15,26 0 0,49 0 16,-75 0-16,26-25 0,-26 25 16,26 0-16,49-25 0,-75 0 15,1 25-15,0-24 0,-1 24 0,1-25 16,24-25-16,-24 25 0,-1 1 15,-24-1-15,25 0 16,24-49-16,-49 24 0,0 25 16,0-25-16,-1 1 0,1-1 15,25-49-15,-50 49 0,25 1 0,-1-1 16,-24 1-16,25-51 16,-25 76-16,0-26 0,0 0 0,0 26 15,-25-1-15,-24-50 0,24 51 16,0-1-16,0 25 0,-24-25 15,-26 25-15,26 0 0,-1 0 16,1 0-16,24 0 0</inkml:trace>
  <inkml:trace contextRef="#ctx0" brushRef="#br0" timeOffset="471125.8886">16173 13295 0,'0'0'0,"-25"0"16,25-24-1,25-1 1,-1 0-16,1 0 16,0 25-16,0-25 15,0 0-15,24-24 0,-24 24 16,0 0-16,25 0 0,-26-24 0,26-1 16,49-24-16,-49-1 0,-1 26 15,26-1-15,-26 1 0,26-1 16,24-49-16,-25 49 15,-49 1-15,25 24 0,-1-25 0,1 1 16,-25 24-16,0 0 16,-25 0-16,-25 25 31,-25 25-31,50 0 16,-25-25-16,1 49 0,-26-49 15</inkml:trace>
  <inkml:trace contextRef="#ctx0" brushRef="#br0" timeOffset="471405.2259">16247 12824 0,'0'0'0,"-25"0"16,25 25-16,-25 0 0,1-25 15,24 24-15,-25 1 0,25 0 0,0 25 16,-25 49-16,25-74 16,0-1-16,0 26 0,25-25 15,0 25-15,-1-50 0,1 24 16,0 1-16,0-25 0,49 0 16,-49 0-16,25 0 0,-1-25 15,1 25-15,0-24 0,24-26 16,-24 25-16,-1 0 0</inkml:trace>
  <inkml:trace contextRef="#ctx0" brushRef="#br0" timeOffset="471977.1347">17785 11013 0,'0'0'16,"0"-25"-16,-50 25 15,26 0-15,-1 25 16,0-25-16,-25 25 15,26 0-15,24 0 0,-25-25 0,0 24 16,25 1-16,0 0 16,0 0-16,25-25 15,0 25-15,-1-25 16,1 0-16,0 0 0,0 25 16,24-25-16,-49 24 0,25-24 15,-25 25-15,25-25 0,-25 25 16,0 0-16,-50-25 0,50 25 15,-24-1-15,-1-24 0,0 25 16,0 0-16,50-50 31,-25 0-31,25 25 16,24-49-16</inkml:trace>
  <inkml:trace contextRef="#ctx0" brushRef="#br0" timeOffset="472318.7651">17959 11137 0,'24'0'15,"-172"124"-15,296-273 0,-172 174 0,48-25 16,-48 25 0,24 0-16,0 0 0,0 0 15,0-1-15,0 1 16,0 0-16,24-25 0,1 0 16,25 0-16,-50-25 15,25 25-15,-25-25 0,24 1 16,1-26-16,0 25 0,-25 0 15,25 0-15,-25 1 0,0-1 16,25 25 0,-25 25-1,0-1 1,0 1-16,0 0 0,24 0 16,-24 0-16,0 0 15,25-1-15,-25 1 16,25-25-1,-25-49 1,25 24-16,-25 0 16,0-25-16</inkml:trace>
  <inkml:trace contextRef="#ctx0" brushRef="#br0" timeOffset="472685.2918">18380 10790 0,'0'0'0,"25"-25"0,0 25 31,-25 25-31,25 0 16,-25 24-16,0 26 16,0-26-16,0 1 0,0-25 15,0 0-15,0-1 0,0 1 16,-25 25-16,25-25 0,0 0 16,0-1-1,0-73 1,25 24-16,-1-25 0,1 1 15,0 24-15,-25 0 0,25 0 16,0 0-16,0 1 16,-1 24-16,1 24 15,-25 1 1,0 0-16,0 0 0,0 24 16,-25-24-16,25 0 0,0 0 15,-24 0-15,24 0 0,0-1 16,-25-24-16,25-49 31,25 24-31</inkml:trace>
  <inkml:trace contextRef="#ctx0" brushRef="#br0" timeOffset="473289.5424">18827 10939 0,'25'0'0,"-1"0"16,-24 25-1,0-1-15,0 1 0,25-25 16,-25 25-16,0 0 0,0 0 16,0-1-16,0 1 0,0 0 15,0 0-15,0-50 32,0 0-32,25 0 15,-25 1-15,25-1 0,-25 0 16,49-25-16,-49 26 15,0-1-15,25 0 0,-25 0 16,0 50 0,0 0-1,0 0-15,0-1 0,0 1 16,0 0-16,0 0 0,0 0 16,0-1-16,0 1 0,25 0 15,0-25-15,-25 25 0,25-25 16,-1 0-16,26-25 15,-25 0-15,-25 0 0,25 1 16,-1-1-16,1 0 16,0 0-16,0 0 0,-25 1 15,25-1-15,-1 0 0,-24 0 16,0 0 0,-24 25-16,-1 0 15,-25 25 1,25 0-16,1-25 0,-1 25 15,25 0-15,0-1 0,0 1 16,0 0-16,0 0 0,0 0 16,0-1-16,25 1 15,24 0-15,-24-25 16,0 25-16,0-25 0,24 0 16,-24 0-16,0 0 0,0 0 0,-25-25 15,49 0-15,-49 0 0,25 1 16,-25-1-16,25 0 0,-25 0 15,25-49-15</inkml:trace>
  <inkml:trace contextRef="#ctx0" brushRef="#br0" timeOffset="473490.0712">19745 10567 0,'0'0'0,"0"-25"0,0 0 16,0 50-1,0 0 1,-25 0-16,25-1 0,-25 26 0,25 0 15,0-26-15,0 26 0,0-25 16,0 49-16,0-24 0,0-25 16,0-1-16,0 26 0,0-25 15,25 0-15,-25-1 0,0 1 16,0-50 0</inkml:trace>
  <inkml:trace contextRef="#ctx0" brushRef="#br0" timeOffset="473625.4704">19546 10864 0,'-25'0'0,"50"0"16,25 0-1,-1 0 1,1 0-16,-25 0 0,0 0 16,-1 0-16,1 0 0,0 0 15</inkml:trace>
  <inkml:trace contextRef="#ctx0" brushRef="#br0" timeOffset="474852.1279">18455 11807 0,'0'0'0,"-25"-25"16,0 25-16,50 25 47,-25 0-47,0 0 0,0-1 15,0 26-15,0-25 16,-25 0-16,25 24 0,-25-24 0,25 0 15,0 0-15,0-1 0,25-24 32,-25-49-32,25 24 15,0 0-15,-1-24 0,1-26 16,0 26-16,-25 24 0,25-25 0,-25 25 16,25-24-16,-25 24 0,0 50 31,0 0-31,0-1 15,25 1-15,-25 25 0,0-1 16,24-24-16,-24 0 0,0 0 16,0 0-16,0-1 0,0 1 15,25-25-15,0 0 16,0-25 0,0-24-16,-1 24 0,-24 0 0,25 0 15,0-24-15,25-1 0,-1-49 16,-49 74-16,25 25 15,-25 25 1,0 0-16,0 0 16,0-1-16,0 1 0,0 0 15,0 25-15,0-26 0,0 1 16,0 0-16,0 0 0,25 0 0,0-25 16,-25 24-16,24-24 0,1 0 15,0 0-15,25-24 0,-26-1 16,1 0-16,0 25 0,-25-25 15,50 0-15,-26 1 16,1-26-16,0 25 0,-25 0 16,25 1-16,-25-26 15,0 25-15,-25 0 16,0 25 0,0 0-16,1 25 15,-26 25-15,25-25 16,25-1-16,-25 1 0,25 0 15,0 25-15,0-26 0,0 1 16,25 0-16,0-25 16,0 0-16,24 0 0,-24-25 15,0 25-15,0-49 0,0 24 16,-1 0-16,-24 0 0,25 0 0,-25 1 16,0-1-1,0 50 1,0-1-1,0 1-15,0 0 16,0 0-16,0 0 16,50-1-1,-25-24-15,-1 0 0,1-24 16,0 24-16,0-25 0,25-25 16,-26 25-16,1 1 0,-25-1 15,25 0-15,0-25 0,-25 26 16,-50 24-1,25 0-15,1 0 16,-1 24-16,0 1 0,0 0 16,25 0-16,-25 0 15,25-1-15,0 1 0,0 0 0,25 25 16,25-1-16,-25-24 0,-1-25 16,1 25-16,0 0 0,0-1 15,0 1 1,-50-25-16,-25 0 15,25 0-15,1 0 16,-26 0-16,25 0 0,0 0 0,0 0 16,25-25-1,25 1-15,0-1 0,0 0 16,0 0-16</inkml:trace>
  <inkml:trace contextRef="#ctx0" brushRef="#br0" timeOffset="475103.8197">19819 11708 0,'99'-124'16,"-198"248"-16,223-273 15,-124 124-15,25 0 0,-25 1 16,25 24 0,-25 49-1,0-24 1,-25 0-16,25 24 0,0-24 16,-25 0-16,25 49 0,0-24 15,0-25-15,0 24 0,0-24 16,0 25-16,0-1 0,0-24 15,0 25-15,0-25 16,0-1-16,25-24 16,-25-24-1,25-51-15,-1 50 0,1 1 16,0-26-16</inkml:trace>
  <inkml:trace contextRef="#ctx0" brushRef="#br0" timeOffset="475269.6186">20141 11782 0,'25'-49'0,"-50"98"0,25-173 31,-24 124-16,-1 0-15,0 25 0,0-25 16,0 25-16,25 0 0,0-1 16,-24 26-16,24-25 0,0 0 15,49-1-15,-24 1 16,49 0-16,-49-25 0,0 0 16,0 0-16,0 0 0,24-25 15,-24 0-15,0 1 0,-25-1 16,0 0-16</inkml:trace>
  <inkml:trace contextRef="#ctx0" brushRef="#br0" timeOffset="475574.1437">20315 10368 0,'0'0'0,"0"-24"16,0-1-16,25 25 15,0 25 1,-1-1-16,-24 1 15,25 0-15,-25 0 0,25 24 16,-25 1-16,0-25 0,0 24 16,-25-24-16,25 0 0</inkml:trace>
  <inkml:trace contextRef="#ctx0" brushRef="#br0" timeOffset="476045.6414">16545 10864 0,'0'0'0,"-25"0"16,0-24-16,25-1 15,0 0-15,0-25 0,25 26 16,0-1-16,0-25 0,24 1 15,-24 24-15,99-50 0,-50 26 0</inkml:trace>
  <inkml:trace contextRef="#ctx0" brushRef="#br0" timeOffset="499898.4865">868 13246 0,'-25'0'16,"1"0"62,-1 0-63,0 0 1,25 25-16,-25-25 16,25 24-16,-25-24 15,25 25-15,-24-25 0,24 25 16,-25 0-16,25 0 15,-25-1 1,25 1-16,0 0 16,-25 0-1,25 0-15,0-1 16,0 26-16,-25-25 16,25 0-16,0 24 15,0-24-15,0 0 0,0 0 16,0-1-16,25 26 15,-25 0-15,25-26 16,-25 26-16,25-25 16,-25 0-16,0-1 15,25-24-15,-25 25 0,24 0 16,-24 0 0,25-25-1,0 0 1,-25-25-16</inkml:trace>
  <inkml:trace contextRef="#ctx0" brushRef="#br0" timeOffset="500949.4922">4539 13370 0,'25'0'47,"0"0"-31,-25 25-16,25-25 0,-1 0 31,-24 24-31,25-24 16,-25 25-16,25 0 15,-25 0-15,25 24 16,0-49-16,-25 25 16,0 0-16,24-25 0,-24 25 15,25 24-15,-25-24 16,0 0-16,25 0 16,-25 0-16,0-1 0,0 1 15,0 0 1,0 0-16,-25 0 15,25-1-15,-25 1 0,25 0 16,-24 0-16,-1 0 16,0-1-16,0 1 31,0 0-31,1 0 31,24-50 16,24 0-31</inkml:trace>
  <inkml:trace contextRef="#ctx0" brushRef="#br0" timeOffset="516279.7486">6052 13990 0,'0'25'156,"25"-1"-140,-25 1-1,0 0 1,0 0 15,25-25-15,0-25 31,0 25-32,-25-25-15,24 25 0,1-25 16,0 25 0,0 0-16,0-24 15,-1 24 1,1 0-16,0 0 15,0 0 1,0 0-16,-1 0 16,1 0-16,0 0 0,0 0 15,0 0-15,24 0 16,-24 0 0,0 0-16,0 0 15,-1 0-15,1 0 0,0 0 16,0 0-16,0 0 0,-1 0 15,1 0-15,-25 24 16,25-24-16,0 0 16,0 0-16,0 0 15,-1 0-15,1 0 0,0 0 16,0 0-16,0 0 0,-1 0 16,1 0-16,0 0 0,0 0 15,0 25 1,-1-25-16,1 0 15,0 0 1,0 0-16,0 0 0,-1 0 16,1 0-16,0 25 15,0-25-15,0 0 0,-1 0 16,26 0 0,-25 0-16,0 0 15,24 0-15,-24 25 16,0-25-16,0 0 15,-25 25 1,24-25-16,1 0 16,0 0-1,0 0-15,0 0 16,-1 0 0,1 0-1,0 0 1,0 0-1,0 0 1,-1-25-16,1 25 16,0 0-16,0 0 0,0-25 15,0 25-15,-1 0 16,26 0 0,-25 0-16,0 0 15,-1 0-15,1 0 16,0 0-16,0 0 0,0 0 15,-1 0 1,1 0-16,0 0 0,0 0 16,0 0-16,-1 0 15,1 0-15,0 0 16,25 0-16,-26 0 0,1 0 16,0 0-1,0 0-15,0 0 0,-1 0 16,1 0-1,-25 25-15,25-25 16,0 0-16,0 0 0,-1 25 16,1-25-16,0 24 15,0-24 1,0 25 0,-1-25-16,1 0 15,-25 25 1,25-25-16,0 0 62,-25-25-30,25 0-17,-25 1 16,25 24-31,-1-25 16,1 25 0,0 0-1,0-25 1,0 25-16,-1 0 16,1 0-16,0 0 0,0 0 15,0 0-15,-1 0 16,1 0-16,0 0 15,0 0-15,-25 25 16,25-25 0,-1 0-1,1 25 1,0-25-16,-25 24 16,25-24-16,0 0 15,-1 0 1,1 0 31,0-24-32,0-1 1,0 25 0,-25-25-1,24 25-15,1 0 16,0 0-1,0 0-15,0 0 16,-1 0-16,1 0 16,0 0-1,0 0-15,0 0 16,-1 0-16,1 25 16,0-25-16,0 0 15,0 0 1,0 0-16,-1 0 0,1 25 15,0-25-15,25 0 16,-26 0-16,1 0 0,0 0 16,0 0-16,0 0 15,-1 0-15,1 0 0,0 0 0,25 0 16,-26 0 0,1 0-16,0 0 15,0 0-15,0 0 0,-1 0 16,1 0-16,0 0 15,0 0-15,0 0 16,-1 0-16,26 0 16,-25 0-16,0 0 15,24 0-15,-24 0 0,0 0 16,0 0-16,-1 0 16,26 0-16,-25 0 0,0 0 15,-1 0-15,1 0 0,25 0 16,-25 0-16,0 0 15,-1 0-15,26 0 0,-25 0 16,0 0 0,-1 0-16,1 0 15,0 0-15,0 0 16,24 0-16,-24 0 16,0 0-16,0 0 15,0 0-15,-1 0 0,1 0 16,0 0-16,0 0 15,0 0-15,-1 0 16,1 0 0,0 0-16,0 0 15,0 0-15,-1 0 16,1 0 0,0 0-1,0 0 1,0 0-1,-1 0-15,1 0 16,0 0 0,0-25-16,0 25 15,-1-25 1,1 25 0,0 0-1,-25-25-15,25 25 16,0 0-1,0 0 17,-1 0-32,1 0 15,0 0 1,-25-25 0,25 25 15,0 0 0,-25-24 47</inkml:trace>
  <inkml:trace contextRef="#ctx0" brushRef="#br0" timeOffset="518618.2243">12626 13965 0,'24'0'15,"1"0"1,0 0 15,-25 25-15,25-25-16,-25 25 15,25-25 1,-25 24 0,0 1-16,24-25 15,-24 25 1,25-25-1,0 0 32,0 0-31,0-25-16,-1 0 16,1 25-16,0 0 0,0-24 15,0 24-15,-1 0 0,1-25 16,0 25-16,25 0 15,-26-25-15,1 25 0,0 0 16,25 0-16,-25 0 16,-1 0-16,1 0 15,0 0-15,0 25 16,0-25-16,-1 0 0,1 25 0,0-25 16,25 0-16,-26 24 0,1-24 15,0 0-15,0 25 0,24-25 16,-24 0-16,0 25 0,0-25 15,24 0-15,-24 25 16,0-25-16,0 0 0,0 0 16,24 0-16,-24 25 15,0-25-15,0 0 16,-1 24-16,-24 1 31,0 0-15,0 0-1,25-25 17,0 0-1,-25-25-31,0 0 16,25 25-16,-25-25 15,25 25-15,-25-24 0,24 24 16,1 0-16,-25-25 15,25 25-15,0-25 16,0 25-16,-1 0 0,1 0 16,0-25-16,0 25 0,0 0 15,0 0 1,-1 0-16,1 0 16,0 0-16,0 0 0,0 0 15,-1 25-15,1-25 0,0 0 16,0 0-16,-25 25 15,25-25-15,-1 0 0,1 0 32,-25 25-32,25-25 15,0 0-15,0 0 16,-1 0-16,1 0 16,0 0-16,0 0 0,0 0 15,-1 0-15,1 0 16,0 0-16,0 0 15,0-25 1,-1 25 0,1 0-16,0 0 15,0 0-15,0 0 16,-1 0-16,1 0 0,0 0 16,0 0-1,0 0-15,-1 0 16,1 0-16,0 0 15,0 0-15,0 0 16,24 0-16,-24 0 16,0 0-16,0 0 15,-25 25-15,49-25 16,-24 0-16,0 0 0,0 0 16,0 0-16,-1 0 15,1 0 1,0 0-16,-25-25 15,25 25-15,0 0 16,-1 0-16,1 0 16,25-25-16,-25 25 15,-1 0-15,1 0 16,0 0-16,0 0 0,0 0 16,-1 0-1,1 0 1,0 0-1,0 0 1,0 0 0,-25-25-16,24 25 15,-24-25-15,0 1 32,-24 24-32</inkml:trace>
  <inkml:trace contextRef="#ctx0" brushRef="#br0" timeOffset="531781.1571">3473 12675 0,'-25'0'0,"0"0"16,0 25-16,0 0 16,1-25-1,24 25-15,-25-1 0,0-24 16,25 25-16,-25-25 0,25 25 15,-25 0-15,1 0 0,-1-1 16,25 1-16,-25 0 16,-25 25-16,26-26 0,-1 1 15,25 0-15,-25-25 0,0 50 16,0-26-16,50-24 31,0-24-15,0 24-16,0-25 0</inkml:trace>
  <inkml:trace contextRef="#ctx0" brushRef="#br0" timeOffset="532013.057">3572 12799 0,'0'25'15,"-25"0"1,25 0-16,-25-25 0,0 24 15,1 1-15,-26 0 16,25 0-16,25 0 0,-25-1 16,1-24-16,-1 50 0,0-25 15,0-25-15,0 25 0,25-1 16,-24-24-16,-1 25 0,25 0 16,-25-25-16,0 0 15</inkml:trace>
  <inkml:trace contextRef="#ctx0" brushRef="#br0" timeOffset="532206.3931">3076 12998 0,'0'24'16,"-25"1"-1,25 0-15,0 0 0,0 0 16,0-1-16,-25 51 0,25-50 0,0 0 15,0 24-15,25-24 16,49-25-16,-49 0 16,25-25-16,24 0 0,1 1 0,-26-26 15</inkml:trace>
  <inkml:trace contextRef="#ctx0" brushRef="#br0" timeOffset="547204.7024">1265 12502 0,'0'-25'16,"0"0"0,-25 25-1,0 0 16,1 25-15,-1 0-16,0-1 16,0 1-16,25 0 15,-25-25-15,25 25 16,0 0-16,50-1 16,-25-24-1,0 0-15,-1 0 16,1 0-16,0 0 0,-25 25 15,25-25-15,-25 25 16,-25 0-16,0 0 16,0-1-1,1-24-15,24 25 0,-25-25 0,25-25 32,0 1-32,25-1 15,-1-25-15,-24 25 16,25 25-16,0-24 0,-25-1 0,25 25 15,0-50-15,-1 25 16,1 25 15,-25 25-15,0 0 0,25 0-16,-25 0 31,25-25-31,0 0 15,-25-25 1,24-25-16,-24 25 0,0 1 16,25 24-16,-25-25 15,0 50 17,0-1-32,0 1 15,0 0 1,25-25-16,-25 25 15,25-25 1,-25-25 0,0 0-16,0-24 0</inkml:trace>
  <inkml:trace contextRef="#ctx0" brushRef="#br0" timeOffset="548183.5969">1587 12278 0,'0'0'15,"25"-49"-15,-25 98 31,25 1-15,-25-25-16,0 0 16,0-1-16,0 1 0,0 0 0,0 0 15,25 0-15,-25-1 0,0 1 16,0-50 15,25 25-31,-25-24 16,0-1-16,0 0 0,25 0 15,-1 0 1,1 25 0,-25 25-1,0 25 1,0-25-16,0-1 16,-25-24-16,50 0 31,-25-24-31,25 24 15,-25-50-15,25 50 0,-25-25 16,25 0-16,-1 1 16,-24-1-1,25 25-15,-25 25 32,0-1-17,0 1 1,25-25 15,-25-25-15,25 25-16,-25-49 15,25 49-15,-1-25 16,-24 50 31,25 0-32,-25-1 1,25-24-16,0 0 16,0 0-16,-1-24 15,1 24-15,-25-25 16,25 25 0,-25-50-16,0 25 15,-25 25 1,0 0-1,25 25 1,0 0 0,0 0-16,0 0 15,25-25-15,-25 24 0,25-24 16,0 0-16,0 0 16,-25-24-16,24 24 15,-24-50-15,25 25 16,-25 0-16,0-24 0,0 24 15,0 0-15,25-49 0,-25 49 0,0-25 16,0 25-16,0 1 16,0-1-16,0 50 15,-25 24 1,25-24-16,0 0 0,0 24 16,0-24-16,0 25 0,0 0 15,0-1-15,0-24 0,0 0 0,0 0 16,25-1-16,-25 1 0,0-50 31</inkml:trace>
  <inkml:trace contextRef="#ctx0" brushRef="#br0" timeOffset="548300.0821">2183 12278 0,'-25'-24'16,"99"98"-16,-123-124 0,49 26 15,25 24 1,-1 0-16,1 0 0,0 0 15,0 0-15,-25 24 16</inkml:trace>
  <inkml:trace contextRef="#ctx0" brushRef="#br0" timeOffset="549785.0224">1687 12923 0,'0'-25'32,"0"1"-17,0 48 16,0 1-15,0 0-16,0 0 16,25-25-1,-1 0 1,1 0 15,-25-25-31,0 0 47,0 0-31,0 1-1,25 24 1,-25-25 0,25 25-16,0-25 15,-1 25 1,-24 50-16,25-26 15,-25 1-15,0 0 16,0 0-16,0 0 16,25-25-1,-25-25 1,25-25 0,-25 25-16,25 1 0,-25-1 15,0 0-15,0 0 0,24 0 16,-24 50 15,0 0-15,25 0-16,-25 0 0,0-1 15,25-24-15,0 0 16,0-24 15,-1-1-31,-24 0 0,25 25 16,-25-25-16,25 0 0,0 1 15,0-1-15,-25 0 16,0 50 31,-25-25-47,25 25 0,-25-1 16,25 1-16,0 0 15,0 0 1,25-25-1,0 0-15,-1-25 16,-24 0 0,25 0-16,0 1 93,0 24-93,-25-25 16,25 25-16,-25 25 47,0-1 15,0 1-46,-25-25-16,25 25 16,0 0 15,0-50 47,25 0-62,-25 0-16,0 1 15,24-1-15,1-25 16,-25 25-16,25 25 0,-25-24 16,0-1-16,25-25 0,-25 25 15,25 25-15,-25-24 16,0 48-1,0 1 1,0 25-16,0-25 0,0-1 16,24 1-16,-24 25 15,25-25-15,-25-1 16,0 1 0,0 0-16,25-25 0,-25-25 15,0 0 1,0 1-16</inkml:trace>
  <inkml:trace contextRef="#ctx0" brushRef="#br0" timeOffset="549975.3626">2530 12601 0,'0'0'15,"0"25"17,0-1-32,0 1 15,0 0 1,-25-25-16,25 25 0,0 0 15,0-1-15,0 1 16,25-25-16,0 0 16,0 0-16,-1 0 0,1 0 15,0-25-15,50 1 0,-51 24 16,1-25-16</inkml:trace>
  <inkml:trace contextRef="#ctx0" brushRef="#br0" timeOffset="557816.6224">9302 12998 0,'0'-25'31,"0"0"-15,25 25 31,-1 0-32,1 25-15,0-25 16,-25 25-16,25-25 0,-25 24 16,25 1-16,-25 0 15,0 0-15,-25 0 16,25-1-16,-25-24 16,25 25-16,-25-25 0,-24 25 15,24-25-15,0 0 16,0 0-16,0 0 15,1 0-15,24-25 16,24 0 0,1 25-1,0 0-15,0 0 16,0 0 0,-1 0-16,1 0 15,0 25-15,0-25 0,0 0 16,-1 0-16,1 0 15,0 25-15,0-25 16,0 0 0</inkml:trace>
  <inkml:trace contextRef="#ctx0" brushRef="#br0" timeOffset="558120.7111">9674 13022 0,'0'0'0,"0"-24"0,-25 24 31,25 24 1,0 1-32,0 0 15,0 25-15,0-26 16,0 1 0,0 0-16,25-25 15,0 0 1,-25-25-16,0 0 15,24 1-15,-24-1 0,0 0 16,0 0-16,0 0 16,-24 1-16,-1-1 15,25 50 17,25-25-32</inkml:trace>
  <inkml:trace contextRef="#ctx0" brushRef="#br0" timeOffset="558711.3277">10021 12898 0,'25'-24'0,"-25"48"46,0 1-46,0 0 16,0 25-16,0-26 16,0 1-16,0 0 0,0 0 0,0 24 15,0-24-15,0 0 16,0-50 15,0-24-15,0 24-16,25 0 15,-25 0-15,25 25 0,-25-25 16,24 25-16,1 0 16,0 0-1,-25 25-15,0 0 16,25-25-16,-25 25 16,0 0-16,0-1 0,-25-24 15,25 25-15,-25-25 16,25-25 15,0 1-15,25-1-16,0 0 0,0 25 15,24-25-15,-24 25 16,-25 25 15,0 0-15,0 0-16,0-1 15,25-24 1,-25-24 15</inkml:trace>
  <inkml:trace contextRef="#ctx0" brushRef="#br0" timeOffset="559072.0734">10319 12849 0,'0'0'15,"25"25"32,-1-1-47,1-24 16,0 0-16,0 0 16,0 0-16,-1 0 15,-24-24-15,25-1 16,-25 0-1,0 0-15,0 50 47,0 0-47,0 0 0,0-1 16,0 1-16,0 0 0,0 0 0,0 24 16,25-24-16,-25 0 0,0 0 15,0 0-15,0 24 16,-25-49-1,25 25-15,-25-25 16,25-50-16,0 26 16</inkml:trace>
  <inkml:trace contextRef="#ctx0" brushRef="#br0" timeOffset="559336.3276">10468 13047 0,'0'-25'32,"24"25"-17,1-24-15,0 24 16,0 0-16,0 0 15,24 0-15,-24 0 0,0-25 16,0 25-16,-25-25 16,-25 25 15,0 0-15,0 25-16,25 0 15,0-1 1,50 1-16,-50 0 15,0 0-15,25-25 16,-25 25-16,0-1 0,-50-24 0,50 25 16,-25-25-16,-24 25 0,-1-25 15</inkml:trace>
  <inkml:trace contextRef="#ctx0" brushRef="#br0" timeOffset="561171.7904">12427 13047 0,'0'0'0,"25"0"16,-25-25 15,25 25-15,0 0 15,-25 25-15,0 0-1,0 0 1,0 0-16,0-1 16,0 1-16,24-25 15,-24 25-15,0 0 0,0 0 0,0 0 16,0-1-16,0 1 16,0 0-16,0 0 15,0 0-15,0-1 16,0 1-16,0 0 15,0 0-15,0 0 16,0-1 0,0 1-16,0 0 0,0 0 15,0 0 1,0-1-16,0 1 16,0 0-16,0 0 0,0 0 15,25-1-15,-25 1 16,0 0-16,0 0 15,0 0 1,-25-25 0,25 24-16,0 1 15,0 0 1,0 0 0,0 0-16,0-1 15,0 1 1,25-25 15,-50-25 16,1 25-31,-1 0-16,25-24 0,-25 24 15,-25 0 1,26 0-16,-1 0 0,0 0 15,0-25-15,0 25 0,1 0 16,-1 0-16,0 0 0,0 0 0,-25 0 16,26 0-16,-1 0 0,0 0 15,0 0-15,0 0 16,-24-25-16,24 25 0,0 0 16,0 0-16,-24 0 15,24 0-15,0 0 0,0 0 0,1 0 16,-26 0-16,25 0 15,0 0-15,1 0 0,-1 0 0,-25-25 16,25 25-16,1 0 16,-1 0-16,0 0 0,0 0 0,-24 0 15,-1 0-15,25 0 16,0 0-16,1 25 0,-26-25 0,25 0 16,0 0-16,0 0 0,1 0 15,-1 0-15,0 0 0,0 0 16,0 0-16,1 0 0,-1 0 15,-25 0-15,25 25 0</inkml:trace>
  <inkml:trace contextRef="#ctx0" brushRef="#br0" timeOffset="562584.7626">11063 12898 0,'0'-24'15,"0"-1"16,25 25-31,-25 25 32,0-1-17,0 1-15,0 0 0,0 0 16,0 0 0,0-1-16,24 1 15,1-25 16,-25-25-31,25 1 0,-25-1 16,0 0 0,25 0-16,-25 0 0,0 1 15,0 48 17,25 1-17,-25 0 1,25 0-1,-25 0-15,24-25 16,1 0-16,0 0 16,0 0-16,-25-25 15,25 25-15,-25-25 16,24 0-16,-24 0 16,0 1-1,0 48 48,0 1-48,-24-25-15,24 25 16,24 0 0,1-25-16,0 25 15,0-25 1,0 0-16,-1 0 15,1-25-15,0 25 16,0-50 0,-25 25-16,0 1 15</inkml:trace>
  <inkml:trace contextRef="#ctx0" brushRef="#br0" timeOffset="562771.9869">11633 12725 0,'25'-50'31,"-74"149"-31,73-148 0,1 24 15,-25 75 1,0-26 0,0 1-16,0 0 0,0 25 15,0-26-15,0 1 0,0 0 16,0 0-16,0 0 16</inkml:trace>
  <inkml:trace contextRef="#ctx0" brushRef="#br0" timeOffset="564101.0039">11559 12874 0,'0'0'15,"0"-25"1,25 25 0,0 0-1,-1 0-15,1 0 16,0 0-16,-25-25 0,25 25 0,0 0 15,-1 0-15,-24 25 32,0 0-17,0-1 1,0 1 0,0 0-1,25-25 1,0 0-16,0 0 15,-25-25-15,25 0 16,-1 25 62,-24 25-62,25-25 15,0 0-15,-25-25-16,25 25 15,-25-24-15,0-1 16,0 0-16,-25 0 16,0 25-1,25-25-15,-25 25 0,25 25 31,25 0-15,0 0-16,0-25 16,0 0-1,-1 0-15,1 0 16,0 0 0,-25 25 30,0-1-46,0 1 16,25 0 0,0-25-1,-1-25 1,-24 0-16,0 1 16,0-1-16,0 0 15,0 0-15,-24 25 47,48 0-16,1 0-31,0 0 32,-25 25-32,25-25 15,-25-25 16,25 25-15,0 0 15,-1 25-15,1-25 0,0 0-16,0 0 15,-25-25-15,25 25 16,-25-25-16,24 25 15,-24-24-15,0-1 0,0 0 32,-24 25-17,24 25 1,0 0 0,0-1-16,0 1 15,0 0-15,24 0 16,1-25 15,0-25-31,-25 0 16,25 25-16,-25-25 15,25 1-15,-25-1 0,0 0 16,-25 25 15,25 25-31,0 0 16,-25-25-1,25 24-15,0 1 16,25-25-16,0 0 16,-25 25-16,-25-25 31</inkml:trace>
  <inkml:trace contextRef="#ctx0" brushRef="#br0" timeOffset="565149.7689">11336 13097 0,'25'0'63,"-1"0"-47,-24-25-1,25 25 1,0 0-1,-25 25-15,0 0 16,25-25 0,-25 24-16,0 1 0,0 0 15,0 0 1,0 0-16,-25 0 0,25-1 16,-25-24-1,0 0 1,25-24-1,0-1-15,0 0 32,25 25-17,-25-25-15,25 25 16,0 0-16,0 0 16,-1 0-16,1 0 15,-25-25 1,25 25-16,-25-25 15,25 25 1,-25-24 0,0 48 15,0 1-15,0 0-1,0 0-15,0 0 0,0 0 16,0-1-1,0 1-15,0 0 0,0 0 16,25-25-16,-25 25 16,0-50-1,0-25-15,0 25 16,-25 1-16,25-1 0,0 0 16,0 0-16,0 0 0,0-24 15,0 24-15,25 25 16,24 0-16,-24 0 15,0 0 1,49 49-16,-49-24 16,0 0-16,-25 0 15,0 0-15,-25-25 0,25 25 16,-50-25-16,26 24 0,-1-24 16,0 0-16,0 0 0,-49 0 15,49 0-15,0-24 0,0 24 16</inkml:trace>
  <inkml:trace contextRef="#ctx0" brushRef="#br0" timeOffset="580517.1292">14932 13494 0,'25'-25'16,"0"0"-1,0 0-15,0 25 16,-25-24-16,24 24 16,-24-25-16,25 0 0,-25 0 15,0 0-15</inkml:trace>
  <inkml:trace contextRef="#ctx0" brushRef="#br0" timeOffset="582260.5076">13940 12774 0,'0'0'0,"0"-24"16,0-1 15,0 50 16,25-25-47,-25 49 0,0-24 0,0 0 15,0 0-15,0-1 0,0 1 16,0 25-16,0-25 0,0-1 16,0 1-16,0 0 15,0 0-15,0 0 16,0-50 0,0 0-1,0 0-15</inkml:trace>
  <inkml:trace contextRef="#ctx0" brushRef="#br0" timeOffset="582608.7843">14039 12799 0,'50'-49'16,"-124"173"-16,173-273 0,-174 223 0,175-173 0,-76 74 15,1 25-15,0 0 16,0-25-16,0 25 16,-1 0-16,1 25 15,-25 0 1,0 0-16,0 24 15,0-24-15,-25 0 16,25 0-16,-24 0 0,-1 24 16,0-49-16,25 25 0,-25-25 15,25 25-15,-25-25 0,1 0 16,-1 0-16,25-25 16,0 0-1,25 25 1,-1-25-16,-24 1 0,25 24 15,0 0-15,0 0 0,24 0 16,-24 24-16,0-24 16,0 25-1,-25 0-15,25-25 0,0 0 16</inkml:trace>
  <inkml:trace contextRef="#ctx0" brushRef="#br0" timeOffset="582999.5192">14734 12601 0,'0'-25'0,"25"0"31,-25 50-15,0 49-1,0-49-15,0 0 0,0 0 16,0 0-16,-25-1 0,25 26 15,0-25-15,0 0 0,0-1 16,0 1-16,0-50 31,25 1-31,0-1 0,-1 25 16,-24-25-16,25 0 0,-25 0 16,50 1-16,-25 24 15,-25-25-15,24 25 16,-24 25-16,0-1 15,0 1-15,0 0 16,0 0-16,0 0 16,-24-25-16,24 24 0,24-48 31,26 24-15,-50-25-16</inkml:trace>
  <inkml:trace contextRef="#ctx0" brushRef="#br0" timeOffset="583119.9573">15156 12774 0,'-100'25'16,"200"-50"-16,-125 50 16,25 0-1,0 0-15,0 0 16,25-25 0</inkml:trace>
  <inkml:trace contextRef="#ctx0" brushRef="#br0" timeOffset="583439.3485">15131 12551 0,'0'0'0,"-25"-25"15,25 50 17,50-25-17,-26 0-15,26 25 16,-25-25-16,0 0 0,-1 0 15,26 0-15,-25-25 16,-25 0 0,-25 25-1,0 0 1,25 25-16,0 0 0,-25 0 16,25 0-16,0-1 0,0 26 15,0-25-15,0 0 0,0-1 0,0 1 16,0 0-16,25 0 15,-25 0-15,0-1 16,-25-24-16</inkml:trace>
  <inkml:trace contextRef="#ctx0" brushRef="#br0" timeOffset="583736.7362">15230 12799 0,'50'-99'47,"-75"248"-47,0-199 0,99-74 0,-49 124 16,25 0-16,-25 0 0,0 0 15,-1 0-15,1 0 0,0 0 16,25-25-16,-26 25 16,1-24-16,-50 24 15,-24 0 1,24 0-16,-25 0 16,26 0-16,-1 0 0,0 24 15,25 1-15,0 0 16,50-25-16,-26 25 15,26 0-15,-25-25 0,0 24 16,24 1-16,-24-25 0,-25 25 16,25 0-16,-25 0 15,-25-1-15,-25 1 16,26-25-16,-26 0 16</inkml:trace>
  <inkml:trace contextRef="#ctx0" brushRef="#br0" timeOffset="585502.72">15106 13097 0,'0'-25'16,"0"50"15,0 0-15,0 24-16,0-24 15,0 0-15,0 0 16,0 0-16,0-1 0,0 1 15,0 0-15,0 0 0,0 0 16,25-25 0,0-25-1,-25 0-15,0 0 16,24 25-16,-24-25 0,25 1 16,-25-26-16,25 25 0,-25 0 15,25 25 1,-25 25-1,25 0-15,-1 0 16,-24 0 0,0-1-16,25 1 0,-25 0 15,25-25 1,0-25 0</inkml:trace>
  <inkml:trace contextRef="#ctx0" brushRef="#br0" timeOffset="585980.4892">15503 13196 0,'-25'25'15,"25"0"1,0 0 0,25-25-16,0 0 15,0 0-15,-1 0 31,1-25-31,-25 0 16,-25 0 0,1 25-16,24-25 15,-25 25-15,50 0 32,-1 0-17,1 0-15,0 0 0,0 0 16,24 0-16,-24 0 15,0 0 1,-25-25 0,-25 25-16,0 0 15,1 0 1,24 25 0,0 0-1,24 0 1,1 0-16,-25 0 0,25-1 15,-25 1-15,0 0 16,-25-25 15,25-25-31,0 0 16,0-24-16</inkml:trace>
  <inkml:trace contextRef="#ctx0" brushRef="#br0" timeOffset="586147.1498">15900 12973 0,'0'25'47,"0"-1"-47,0 1 0,0 25 16,0-25-16,0-1 0,0 1 16,0 0-16,0 0 0,0 0 15,0 0-15,0-1 16</inkml:trace>
  <inkml:trace contextRef="#ctx0" brushRef="#br0" timeOffset="586284.3434">15801 13146 0,'0'0'0,"24"-24"16,1 24-1,0 0-15,25-25 16,-26 25-16,1 0 0,0 0 15</inkml:trace>
  <inkml:trace contextRef="#ctx0" brushRef="#br0" timeOffset="586651.6789">16173 12973 0,'0'0'0,"24"0"31,1 0 0,0 0-31,0 25 16,-25-1-1,0 1-15,0 0 16,0 0-16,-25 24 16,25-24-16,0 0 15,-25 0-15,25 0 0,-25 0 0,1-25 16</inkml:trace>
  <inkml:trace contextRef="#ctx0" brushRef="#br0" timeOffset="586984.5523">16123 13246 0,'25'49'0,"-50"-98"15,25 24-15,0 0 16,25 25-16,0-25 0,-1 25 16,1 0-16,25-25 15,-25 25-15,-1-24 16,1 24-16,0-25 15,0 25-15,-25-25 0,25 0 16,-25 0-16,0 1 16,0-1-16,0 0 15,-25 25 1,25 25 0,0 0-16,0-1 15,0 1-15,0 0 16,0 0-16,0 0 0,0-1 15,0 1-15,0 0 0,0 0 16,0 0-16,0 0 16,0-1-16,0 1 15,-25-25 1,25-25-16</inkml:trace>
  <inkml:trace contextRef="#ctx0" brushRef="#br0" timeOffset="587156.3225">16421 12973 0,'25'-25'0,"-50"50"0,74-75 16,-24 50 0,0 0-16,0 0 15,0 25-15,-1 0 16,1-25-16,-25 25 0,0-1 16,25-24-16,-25 25 0,0 25 0,-50-25 15,26-1-15,-1 1 0,-25 0 16,25 0-16,-99 49 0</inkml:trace>
  <inkml:trace contextRef="#ctx0" brushRef="#br0" timeOffset="619778.9892">19745 6921 0,'0'0'16,"0"-25"-16,-25 0 0,25 0 16,0 0-1,25 25-15,-1-25 16,26 25-16,-25 0 15,0 0 1,-1 25-16,26 25 0,-25-25 16,-25 0-1,0 24-15,0-24 0,0 25 0,0-1 16,-25-24-16,25 0 0,-50 24 16,1 1-16,24-25 0,0 0 15,0-25-15,1 24 0,-1-24 16,-25 0-16,25 0 15,1 0-15,48-24 32,26 24-32,-25 0 15,0 0-15,-1 0 16,26 0-16,-25 0 16,0 0-16,-1 0 0,1 0 15,25 0-15,-25-25 16,-1 25-16</inkml:trace>
  <inkml:trace contextRef="#ctx0" brushRef="#br0" timeOffset="620341.8662">20191 6747 0,'0'0'0,"0"-25"16,50 25-1,-26 0 1,1 0-16,0 0 16,0 0-1,0 0 1,-1 0 0,1 0-16,0 0 15,0 0-15,0 0 16,-50 0 31,-25 0-32,25 0-15,1 0 0,-1 0 0,0 25 16,0-25-16,0 0 0,1 25 16,-1-25-16,25 24 0,-25-24 15,0 0-15,25 25 0,0 0 16,0 0-1,0 0-15,0 0 16,25-1-16,0 26 0,-25-25 16,25 0-16,-1-1 15,-24 1-15,50 25 0,-50-25 16,25-1-16,-25 1 16,25-25-16,-25 50 0,24-50 0,-24 25 15,0-1 1,-24-24-16,-1 0 15,0 0-15,-25 0 16,26 0-16,-1 0 16,0-24-16,25-1 0,-25 0 15,25 0-15</inkml:trace>
  <inkml:trace contextRef="#ctx0" brushRef="#br0" timeOffset="620705.3394">20613 6821 0,'0'0'16,"0"-25"0,0 1-1,24 24-15,1 0 0,0-25 16,0 25-16,25-25 0,-26 25 16,1-25-16,0 25 0,25-25 0,-26 25 15,-48 0 1,-26 25-16,25-25 15,-24 25-15,24 0 0,0 0 16,-50-1-16,75 1 0,-24 0 16,-1-25-16,25 25 0,0 0 15,0 0-15,25-1 0,-1-24 16,1 25-16,0 0 0,0-25 16,25 25-16,-50 0 0,24-1 15,1-24-15,-25 25 0,0 0 16,0 0-16,-25 0 0,25-1 15,-24-24-15,-26 25 0,50 0 16,-25-25-16,0 0 0,0 0 16</inkml:trace>
  <inkml:trace contextRef="#ctx0" brushRef="#br0" timeOffset="620846.1246">21034 7119 0,'0'0'0,"25"0"0,0 0 16,0 0 0,0 0-1</inkml:trace>
  <inkml:trace contextRef="#ctx0" brushRef="#br0" timeOffset="621188.9706">21456 6772 0,'-25'0'0,"25"-25"16,25 25 15,0 0-31,24 0 0,-24 25 16,0-1-16,0 1 15,-25 25-15,0-25 0,0 0 16,0-1-16,0 1 0,-25 0 16,0 25-16,0-26 0,1 1 15,-1 0-15,0-25 16,50 0 15,0 0-31,-1 0 0,1-50 16,0 50-16,25-49 0,-1 24 15,-24 0-15,0 0 0,0 25 16,24-49-16,-24 24 0</inkml:trace>
  <inkml:trace contextRef="#ctx0" brushRef="#br0" timeOffset="621552.8292">21828 6672 0,'0'-24'15,"25"24"1,25 0-16,-50-25 0,24 25 0,1 0 16,0 0-16,25 0 0,-26 0 15,1 0-15,0 0 16,-25 25-16,-25-25 16,-24 0-16,24 24 15,-25 1-15,25-25 0,1 25 16,-1 0-16,25 0 15,0-1 1,25-24-16,-1 25 0,1 0 16,0 0-16,0 0 0,0-25 15,-25 25-15,24-1 0,1 26 0,-25-25 16,0 0-16,0-1 0,0 1 16,0 0-16,-25-25 0,25 25 15,-24-25 1,-1 0-16,0 0 15,0-25-15</inkml:trace>
  <inkml:trace contextRef="#ctx0" brushRef="#br0" timeOffset="621927.2712">22275 6747 0,'0'0'0,"24"0"0,-24-25 0,25 25 0,0-25 15,0 0 1,0 25-16,-1 0 0,26-24 16,-25 24-16,0 0 15,-1 0-15,-48 0 32,-1 0-32,25 24 0,-50-24 15,25 0-15,-24 25 0,24 0 16,0 0-16,25 0 15,-25-25-15,25 24 0,0 1 16,25 0-16,25 0 0,-50 0 16,25 0-16,-1-25 0,1 24 15,0 26-15,-25-25 16,25 0-16,-25-1 0,0 1 16,25 0-16,-25 0 15,-25-25-15,0 0 16,0 0-16,0 0 0,1 0 15,-1 0-15,0 0 16</inkml:trace>
  <inkml:trace contextRef="#ctx0" brushRef="#br0" timeOffset="622065.2609">22671 7020 0,'25'25'0,"-50"-50"0,75 50 0,-25-25 31,0 0-31,0 0 16,-25-25-16,24 25 16</inkml:trace>
  <inkml:trace contextRef="#ctx0" brushRef="#br0" timeOffset="622390.8552">23044 6722 0,'0'-25'16,"0"0"0,24 25-16,26 0 15,-25 0-15,0 0 0,-1 0 0,1 25 16,25-25-16,-1 50 16,1-25-16,-50-1 15,0 26-15,0 0 0,0-25 16,-25-1-16,25 1 0,-25 0 0,1 0 15,-26 24-15,50-24 0,-25 0 16,50-50 0,25-24-1,-1-1 1,-24 25-16,0 25 0,24-25 16,-24 1-16,25-26 0,-25 50 15,-1-25-15,1 0 0</inkml:trace>
  <inkml:trace contextRef="#ctx0" brushRef="#br0" timeOffset="622752.8423">23540 6598 0,'0'0'0,"24"-25"32,1 25-32,0 0 0,0 0 15,0 0-15,24-25 0,1 25 16,-25 0-16,-1 0 0,-24 25 15,-24-25 1,-1 0-16,0 25 16,0-25-16,-49 25 0,49-25 15,0 25-15,0-25 0,1 0 16,24 24-16,0 1 0,24 0 16,26 25-1,-25-50-15,0 24 0,-1-24 16,1 25-16,0 0 0,25 0 15,-26-25-15,-24 25 0,25-25 16,-25 25-16,0-1 0,0 1 16,-25-25-16,25 25 0,-24 0 0,-26 0 15,25-25-15,0 0 16,1 0-16,-1-25 16,25 0-1</inkml:trace>
  <inkml:trace contextRef="#ctx0" brushRef="#br0" timeOffset="623105.6555">23961 6598 0,'25'0'0,"-50"0"0,75-25 16,0 25-16,-26 0 16,1 0-16,0 0 15,25 0-15,-26 0 0,1 0 16,0 0-1,-75 25-15,26-25 16,-1 0-16,0 0 0,0 25 0,-24 0 16,24-1-16,0-24 0,25 25 15,-25-25-15,25 25 0,0 0 16,0 0-16,25-25 0,-25 24 16,25 1-16,24 0 0,-24 0 15,0 0-15,0-25 16,0 25-16,-25-1 0,0 1 15,0 0 1,-25 0-16,0 0 16,-25-1-16,1 1 15,24 0-15,0-25 0,0 0 16,1 0-16</inkml:trace>
  <inkml:trace contextRef="#ctx0" brushRef="#br0" timeOffset="623243.3447">24333 7020 0,'0'0'0,"25"0"0,-25 25 0,25-25 16,0 0-16,0 0 15,-1 0 1,1-25-16,-25 0 16</inkml:trace>
  <inkml:trace contextRef="#ctx0" brushRef="#br0" timeOffset="623565.7891">24978 6722 0,'-24'0'16,"24"50"30,0-26-30,0 1-16,0 0 0,0 0 0,0 0 16,24 0-16,1-1 0,0 1 15,0-25-15,0 0 16,24 0-16,-49-25 0,25 1 16,0-1-16,-25 0 0,25 0 15,-25-49-15,0 24 0,0 25 0,-25 0 16,25 1-16,-50-26 0,25 25 15,-24 25-15,24-25 0,0 25 16,0 0-16,-24 25 16</inkml:trace>
  <inkml:trace contextRef="#ctx0" brushRef="#br0" timeOffset="626340.3492">19348 7714 0,'0'-25'32,"0"50"15,0 0-32,0 0-15,0 0 16,0 24-16,0-24 0,0 0 0,0 0 15,0-1-15,-25 26 0,25-25 16,0 0-16,0 0 16</inkml:trace>
  <inkml:trace contextRef="#ctx0" brushRef="#br0" timeOffset="627896.4133">21903 7640 0,'24'0'31,"-24"25"-15,25-25-1,-25 24-15,0 1 16,0 0-16,0 0 16,0 0-16,0-1 0,0 1 15,0 25-15,0-25 0,0-1 16,0 1-16,0 0 16,0 0-16,0 0 0,25-25 15</inkml:trace>
  <inkml:trace contextRef="#ctx0" brushRef="#br0" timeOffset="628604.1298">23937 7590 0,'0'-25'15,"24"50"17,-24 25-32,0-25 15,0-1-15,0 1 16,0 25-16,-24-1 0,24-24 15,0 0-15,0 0 16,0 24-16,0-24 0,0 0 0,0 0 16,0 0-16,0-50 31</inkml:trace>
  <inkml:trace contextRef="#ctx0" brushRef="#br0" timeOffset="630373.4437">20042 8508 0,'0'-25'15,"0"50"17,25 0-17,0 0 1,-25-1-16,25-24 0,-25 25 15,24 0-15,-24 0 0,0 0 16,0-1-16,25-48 47,0-1-47,0 25 16,0-25-16,-1 0 0,1 25 0,25-49 15,-1 49-15,-24-25 0,25 0 16,-25 25-16,74-25 15,-50 0-15,1 25 0,-25-24 16,25 24-16,-1 0 0,1 0 16,-25 0-16,24 0 0,-24 24 0,0-24 15,0 25-15,24 0 0,-24 0 16,25 0-16,-26-1 0,1 1 16,50 25-16,-26-25 0,-24-1 15,25 1-15,-26 0 0,1 0 16,25 0-16,-25-1 0,-1-24 15,-24 25-15,25-25 16,-25-49-16,0 24 16,25-25-16,-25 25 15,25 1-15,0-1 16,-25 0-16,74 0 0,-49 0 16,0 1-16,24-1 0,1 0 0,-25 25 15,49-25-15,-24 0 0,-1 25 16,-24 0-16,0 0 0,49-24 15,-49 24-15,0 0 0,0 0 16,-25 24-16,25-24 0,24 50 16,-24-50-16,0 25 0,24 0 15,-24-25-15,25 49 0,-1-24 16,1-25-16,-25 25 0,24-25 16,1 25-16,49-25 0,-24 24 15,-26-24-15,1 0 0,0 0 16,74-24-16,-100 24 0,26-25 0,0 25 15,-1-25-15,-24 0 0,49 0 16,-49 1-16,25 24 0,-25-25 16,-1 0-16,26 0 0,-25 25 15,-25-25-15,0 1 16,-25 24-16,0 0 16,-24 0-16,-1 24 0</inkml:trace>
  <inkml:trace contextRef="#ctx0" brushRef="#br0" timeOffset="630913.864">21233 9327 0,'0'0'0,"-25"24"16,0-24-16,-24 0 0,24-49 15,50 24 1,-25 0-16,24 25 16,1-25-16,0 25 15,0-24-15,0 24 0,-1 0 16,1 0-16,0 0 0,-25 24 0,25 1 16,0 0-16,-25 0 15,0 0-15,0 24 0,-25-24 16,25 0-16,-25 0 0,0-1 15,25 1-15,50-50 32,-25 25-32,-1-24 0,1-1 15,25 25-15,-25-25 16,49-25-16,-49 50 0,0-24 16,-1-1-16,1 0 0,0-25 15,0 26-15,-25-1 0,0 0 16,0 0-16,0 0 0,-25 25 31,0 25-31,25 0 16,0 0-16,-25-25 15,25 49-15,0-24 0,25 0 16,-25 0-16,25-25 0,25 25 16,-25-25-16,-1 0 0,1 0 15,0 0-15,0-25 16,24 0-16,-24 0 0,0 25 15,0-25-15</inkml:trace>
  <inkml:trace contextRef="#ctx0" brushRef="#br0" timeOffset="631041.6891">21977 9103 0,'0'0'16,"-74"75"-16,24-50 0,50-1 16,0 1-16,0 0 0,-25 0 15,25 24-15,0-24 0,0 0 0,25 0 16,-25 0-16,25-25 15,0 0-15</inkml:trace>
  <inkml:trace contextRef="#ctx0" brushRef="#br0" timeOffset="631618.9326">22399 9054 0,'0'0'0,"0"-25"16,24 25-16,1 0 0,-25-25 16,0 50-1,-25 0-15,25 0 16,0-1-16,0 1 0,-24 0 15,24 0-15,-25 24 0,25-24 16,0 0-16,-25 0 16,75-25-1,-50-25-15,24 25 0,1-25 16,0 0-16,0 25 0,0-24 16,-1 24-16,1 0 0,25 0 15,-25 0-15,-1 0 16,-24 24-1,0 1-15,0 0 0,-24-25 16,-1 25-16,0 0 16,25-1-1,25-24 1,0 0-16,-1-24 16,26-1-16,-25 0 15,0 25-15,0-25 0,-1 25 16,-24 25 15,0 0-15,0 0-16,25-25 31,-25-25-31,0 0 16,0 0-16</inkml:trace>
  <inkml:trace contextRef="#ctx0" brushRef="#br0" timeOffset="632169.9431">22845 9103 0,'-25'-49'31,"50"98"-31,-50-73 16,50 24-1,25 24-15,-25-24 16,-1 0-16,1 0 16,0 0-16,25 0 0,-1-24 0,-24-1 15,0 25-15,24-25 16,-24 25-16,-50 0 31,1 25-31,24 0 0,0-1 16,0 1-16,-25 0 0,25 25 15,0-26-15,0 1 0,0 0 16,0 0-16,0 0 16,-25-25-1,25-25 1,0 0-1,0 0-15,0 0 0,25 1 32,0-1-32,-1 25 15,1 0-15,-25-25 0,25 25 16,25 0-16,-26-25 0,1 25 16,0-25-16,0 25 15,0-24-15,-1 24 0,-24-25 16,0 0-1,-24 25-15,-1 0 16,0 0-16,0 25 16,0-25-16,25 25 0,0-1 0,0 1 15,0 0-15,0 0 16,25 0-16,-25-1 0,25-24 16,0 50-16,-25-25 15,-50 0 1,25-25-16,-24 0 0,24 24 15,-25-24-15</inkml:trace>
  <inkml:trace contextRef="#ctx0" brushRef="#br0" timeOffset="632918.3724">21828 9922 0,'0'0'0,"-25"0"15,25-25 1,-24 25-16,-1 0 16,0 0-16,0 25 15,0 0 1,25-1 0,50 1-16,-25-25 15,0 0 1,24 25-16,-24-25 0,0 0 0,0 25 15,-1 0 1,-24 0-16,-24-1 16,-26 1-16,25-25 15,25 25-15,-25-25 16,25-50-16,0 26 16,25-1-16,0 25 15,25-50-15,-26 25 0,1 25 16,0-25-16,0 1 0,0-1 15,-25 50 17,0-1-17,0 1-15,24 0 16,1 0-16,0 0 16,0-25-1,0-25-15,-1 0 16,1 0-16,-25 0 15,25 25-15,-25-24 0,25 24 16,-25 24 15,0 1-31,0 0 16,0 0 0,25-50-1,-1 25 1,-24-50-16,25 50 0,-25-24 15,25-1-15</inkml:trace>
  <inkml:trace contextRef="#ctx0" brushRef="#br0" timeOffset="634158.8669">22423 9748 0,'25'0'31,"-74"25"-31,98-25 0,-74-25 0,50 75 16,-50-25-16,25-1 0,0 26 15,0-25-15,0 0 16,0-1-16,-24 1 0,24 0 15,0 0-15,24-50 16,1 25 0,-25-25-16,25 25 0,0-25 15,0 1-15,-1-1 16,1 25 0,-25 25-1,0-1-15,0 1 16,-25-25-16,25 25 15,25-25 17,0 0-32,0-25 15,0 25-15,-1-25 0,1 1 16,0 24-16,-25-25 16,25 25 77,-25 25-61,25-25-17,0 0-15,-25 24 16,24-24-1,1 0 1,-25-24 47,0-1-48,25 25 16,-25-25-31,25 25 16,0-25 0,-25 0 15,0 1-15,0 48 46,0 1-62,0 0 16,-25-25-16,25 25 0,0 0 15,0-1-15,25-24 16,-25 25-16,24-25 16,1 0 15,-25-25-31,25 25 0,-25-24 15,25-1-15,0 0 0,-25 0 0,24 0 16,-24 1 0,25 24-16,-25 24 47,0 1-47,0 0 0,0 0 15,0 0 1,0-1-16,25-24 15,-25 25-15,25-25 16,0-25-16,-1 1 16,1-1-16,0 0 15,0 0-15,0 0 0,-1 1 16,-24-1-16,25 25 16,-25-25-16,0 0 15,-25 25 1,1 0-16,-1 0 15,0 25 1,25 0-16,0 0 16,0-1-16,0 1 15,0 25-15,0-25 16,0-1-16,25 1 16,0-25-16,-1 0 15,-24-25-15,25-24 16,-25 24-16,25 0 0</inkml:trace>
  <inkml:trace contextRef="#ctx0" brushRef="#br0" timeOffset="634317.3389">23490 9575 0,'0'0'16,"0"24"-16,0 1 0,-25 0 16,25 0-16,0 24 0,-25-24 15,25 0-15,0 49 0,0-49 0,0 0 16,0 0-16,0 0 0,-24 24 15,24-24-15,0 0 16,-25-25-16,0 0 16</inkml:trace>
  <inkml:trace contextRef="#ctx0" brushRef="#br0" timeOffset="634460.9835">23242 9897 0,'25'0'31,"0"0"-31,-1 0 16,26 0-16,-25 0 0,0 0 16,-1 0-16,1 0 15</inkml:trace>
  <inkml:trace contextRef="#ctx0" brushRef="#br0" timeOffset="634833.339">22250 10443 0,'25'0'16,"24"0"0,-24 0-1,0 0-15,0 0 0,-25 25 0,24-25 16,1 24-16,-25 1 0,0 0 15,0 0-15,0 0 16,-25-25-16,25 24 16,-24-24-16,-1 0 15</inkml:trace>
  <inkml:trace contextRef="#ctx0" brushRef="#br0" timeOffset="635286.0392">22299 10616 0,'-24'0'31,"73"0"-31,-74 0 0,25 0 15,75 0-15,-50-24 0,24 24 16,-24-25-16,0 25 0,49-25 16,-49 0-16,25 0 0,-26 1 15,1 24-15,0-25 0,0 0 16,0 0-16,-25 0 16,25 25-16,-25-24 0,0 48 46,0 1-30,0 25-16,0-25 16,0-1-16,0 1 15,0 0-15,0 0 0,0-50 32,0-25-32,24 26 15,-24-1-15,25-25 0,-25 25 16,25 1-16,-25-1 0,25 0 15,-25 0-15,25 0 0,-25 1 0,24 24 16,1 0-16,0 24 16,0-24-16,-25 25 0,25-25 15,-25 25-15,24 0 16,-24 24-16,0-24 16,0 0-16,-49 25 0,24-50 15,0 0-15,-24 24 16,24-24-16,-25-24 15,50-1-15</inkml:trace>
  <inkml:trace contextRef="#ctx0" brushRef="#br0" timeOffset="636481.0922">24929 7317 0,'0'-24'16,"0"48"31,25 1-47,-1 0 15,-24 0-15,25 0 0,-25-1 16,0 1-16,25-25 31,0-25-15,0 1-16,24-26 15,-49 25-15,25 25 0,0-25 16,-25 1-16,25-1 0,-25 0 16,0 50 15,24-25-31,26 25 15,-50-1-15,25-24 16,0 25-16,-1 0 0,26-25 16,-50 25-16,25-25 0,-25 25 15,25-25-15,-1 24 0,1-24 16,0 0 0,0 0-16,-25-24 31,25 24-31,-1 0 0,-24-25 15,25 0-15,-25 0 16,25 25-16,-25-25 0,25 25 16,0-24-16,-1 24 31,-24 24-15,25 26-1,0-50-15,0 0 16,0 25-16,-1-25 15,26 0-15,-25 0 0,0 0 16,0 0-16,-1 0 16,-24-25-16,25 25 0,0-25 15,0 0 1,-25 1-16,25 24 0,-25-25 16,24 0-16,1-25 0,0 50 15,-25-24-15,0-1 0,25 25 0,-25-25 16,25 25-1,-1 25 1,-24 0-16,25-25 0,0 24 16,0 1-16,24-25 0,-24 25 15,0-25-15,0 0 0,0 0 16,-25 25-16</inkml:trace>
  <inkml:trace contextRef="#ctx0" brushRef="#br0" timeOffset="637434.1689">25574 7838 0,'0'-25'0,"0"1"31,0-1-15,24 25-16,-24-25 16,0 0-1,-24 25 1,-1 0-16,0 25 16,0 0-1,25 0-15,0-1 0,0 1 16,0 0-16,0 0 0,50 24 15,-25 1-15,-1-25 0,-24 0 0,25 24 16,-25-24-16,25-25 0,-25 50 16,0-25-16,-25-25 15,0 0-15,25-25 16,-24 25-16,24-25 0,-25 25 16,25-25-16,0-24 0,0 24 15,25 0-15,24 0 16,-24 0-16,0 25 15,-25-25-15,25 25 0,-1-24 16,26 24-16,-25-25 0</inkml:trace>
  <inkml:trace contextRef="#ctx0" brushRef="#br0" timeOffset="638147.7142">26243 7739 0,'0'0'0,"-24"0"0,24-25 16,0 0 0,24 50-1,-24 0 1,25 0-16,-25 24 15,0-24-15,0 50 0,0-26 16,0 1-16,0-25 0,0 0 16,0 49-16,0-49 0,0 0 15,25-25-15,-25-25 16,25 0 0,-25 0-16,25-24 0,-1 24 15,1 0-15,-25 0 0,25 0 16,-25 0-16,25 1 0,0 24 0,-1 0 15,-24 24 1,25-24 0,-25 25-16,0 0 15,0 0-15,0 0 0,0 0 16,0-1-16,25-24 0,0 0 16,0-24-1,-1-1-15,1 25 16</inkml:trace>
  <inkml:trace contextRef="#ctx0" brushRef="#br0" timeOffset="638646.3867">26715 7962 0,'24'-25'47,"-24"50"-47,-24-25 0,48 25 16,-24 0-16,25 0 16,0-25-1,0 0-15,0 0 0,-1 0 16,-24-25-16,25 0 0,0 25 15,-25-25-15,0 0 0,0 1 16,0-1-16,-25 25 0,25-25 16,-25 25-16,1 0 15,-1 0-15,50 0 16,-1 0 0,1 0-16,0 0 15,0 0-15,24 0 16,-24 0-16,0-25 0,0 25 15,-25-25-15,25 25 0,0-24 16,-25-1-16,24 0 16,-24 75 46,0-26-62,0 1 0,0 0 16,0 124-1,0-124-15,0 0 0,0 24 16,0-24-16,25 25 0,0-26 16,-25 1-16,25 0 0,-25 0 15,0-50 1,0-49 0,0 49-16,0-25 0,0 25 15,0-24-15,0 24 0,0-74 16</inkml:trace>
  <inkml:trace contextRef="#ctx0" brushRef="#br0" timeOffset="638805.177">27310 7714 0,'0'0'31,"25"-49"-31,-25 73 16,-25 26-16,25-25 0,0 0 16,0-1-16,0 26 15,0 0-15,0-1 0,0-24 0,0 0 16,0 0-16,25 24 0,-25-24 15,0 0-15</inkml:trace>
  <inkml:trace contextRef="#ctx0" brushRef="#br0" timeOffset="638933.1412">27260 7987 0,'0'-50'47,"50"175"-47,-100-200 0,75 25 15,25 50-15,-1-24 0,-24 24 0,0 0 16,0 0-16</inkml:trace>
  <inkml:trace contextRef="#ctx0" brushRef="#br0" timeOffset="640112.1943">27657 7739 0,'0'-25'16,"0"0"-16,25 25 15,0 0-15,0 0 16,-1 0-16,1 0 0,0 25 16,0 0-16,0-25 15,-25 25-15,0 0 0,24-1 0,-24 26 16,0-25-16,-24 24 0,24-24 0,-25 0 15,25 0-15,-50 25 0,50-26 16,-25 1-16,1-25 31,24-25-31,0 1 16,0-1 0,24 0-1,-24 0-15,25 25 16,0-25-16,0 25 0,49-49 15,-49 24-15,0 25 0,-25-25 16,25 0-16,-1 0 0,1-24 16,-25 24-16,25 25 0,-25-25 0,-25 25 31,25 25-31,0 0 16,0 24-16,-25 1 15,25-25-15,0 24 0,0-24 0,0 0 16,25 50-16,-25-51 0,0 1 15,25-25-15,-25 25 0,0-50 32,0-24-32,-25-1 15,25 25-15,0-25 0,0 1 16,0 24-16,0-25 0,25-24 0,-25 49 16,25 0-16,0 25 15,0-24-15,-1 24 16,1 24-16,0 1 15,0 50-15,0-51 0,-1 1 16,-24 25-16,0-1 0,0 26 16,0-50-16,-24 0 0,-1 24 15,0-24-15,-25 0 0,-24 0 16,24-25-16,1 0 0</inkml:trace>
  <inkml:trace contextRef="#ctx0" brushRef="#br0" timeOffset="649577.6685">13915 9872 0,'0'0'0,"0"25"0,25-25 16,-25 25-16,25 24 0,-25-24 15,0 0-15,0 0 0,0 0 16,0 24-16,-25 1 0,0-25 16,25 0-16,-24-1 0,-1 1 0,25 0 15,-50 0-15,25-25 16,1 0-16,-1-25 15,0 25-15,25-25 16,-25 25-16,25-49 16,0 24-16,25 25 15,-25-25-15,25 25 0,24-25 16,-24 25-16,0 0 16,0 0-16,0 0 0,-1 0 15,-24 25-15,25-25 0,0 25 16,0 0-16,0-25 15,-1 0 1,-24-25 0,25 25-16,-25-25 0</inkml:trace>
  <inkml:trace contextRef="#ctx0" brushRef="#br0" timeOffset="649950.0812">14163 9525 0,'0'-25'0,"25"25"16,-25 25 15,0 0-31,0 0 16,0-1-16,0 1 0,0 0 15,0 0 1,0 0-1</inkml:trace>
  <inkml:trace contextRef="#ctx0" brushRef="#br0" timeOffset="650441.3242">14312 9451 0,'0'0'0,"25"0"31,-25-25-15,25 25 30,0 25-14,-25-1-17,0 1 1,25-25 0,-25 25-16,0 0 15,0 0-15,0-1 0,-25 26 16,0-25-1,0 0-15,0-25 16,0 0-16,1 0 16,24-25-1,0 0-15,0 0 16,24 25 0,26 0-1,-25 0 1,0 0-16,0 0 15,-1 0-15,-24 25 0,25-25 16,0 0-16</inkml:trace>
  <inkml:trace contextRef="#ctx0" brushRef="#br0" timeOffset="651242.062">13742 9872 0,'0'-25'16,"25"25"15,-1 0 0,1 0-15,0 25-16,0-25 15,-25 25-15,25 0 16,-1 0 0,-24-1-16,0 1 15,25 0-15,-25 0 16,0 0-1,-25 0-15,1-1 0,24 1 16,-25-25 0,25 25-16,-25-25 15</inkml:trace>
  <inkml:trace contextRef="#ctx0" brushRef="#br0" timeOffset="652853.3735">28401 6697 0,'0'-25'0,"0"1"16,25 24-16,0 0 15,-25-25-15,50 25 0,-26 0 16,1 0-16,0 0 16,-25 25-16,25-1 0,0 1 0,-1 0 15,-24 0-15,25 24 16,-25-24-16,0 0 0,0 0 15,0 0-15,0 0 0,-25 24 16,1-24-16,24 0 0,-25-25 16,25 25-16,-25-1 0,-25-24 15,26 0-15,-1 0 0,0 0 16,0 0-16,25-24 31,0-1-31,25 25 16,0 0-16,0-25 15,-1 25-15,51 0 0,-50-25 16,-1 25-16,1 0 0,0 0 0,25 0 16,-26 0-16,1 0 15,0 0 1,0 0-16</inkml:trace>
  <inkml:trace contextRef="#ctx0" brushRef="#br0" timeOffset="653321.5094">29121 6499 0,'0'0'0,"0"-25"0,0 0 15,0 0-15,0 1 0,0-1 16,0 0-16,0 0 16,0 0-16,-25 1 15,25-1-15,-25 25 16,25-25-16,-25 25 0,0 0 16,1 0-16,24 25 15,0 0 1,0-1-1,24 1-15,-24 0 0,0 0 16,25 0-16,0 24 16,-25-24-16,0 0 0,0 0 15,0-1 1,-25-24 0,0 0-1,1 0 1,24-24-16,0-1 15,24-25-15,26 50 16,-25-25-16,0 25 0,0 0 16,24-24-16</inkml:trace>
  <inkml:trace contextRef="#ctx0" brushRef="#br0" timeOffset="681074.468">819 14536 0,'-25'0'31,"25"-25"-31,0 0 47,0 0-31,-25 25 0,25-25-1,-25 25 1,0 0-1,1 0 17,-1 0-17,25 25 1,-25-25-16,25 25 0,-25-25 16,25 25-16,-25 0 15,1-1-15,24 1 0,-25 0 16,25 0-16,0 0 15,-25-1-15,25 1 0,-25 0 16,25 0-16,0 0 16,-25-25-16,25 24 0,-25 1 15,25 0-15,0 0 0,0 0 16,-24-1-16,24 1 0,0 25 16,0-25-16,0-1 15,0 1-15,0 0 16,0 0-16,0 24 15,0-24 1,0 0-16,0 25 0,0-26 16,0 26-16,0 0 15,24-25-15,-24 24 16,0-24-16,25 0 0,-25 24 16,25 1-16,-25-25 15,25 24-15,0-24 16,-25 0-16,25 25 0,-25-26 0,24 1 15,1 25 1,0-25-16,0-25 16,24 24-16,-24-24 0</inkml:trace>
  <inkml:trace contextRef="#ctx0" brushRef="#br0" timeOffset="682389.1494">5085 14362 0,'25'0'78,"-25"25"-62,25-25-1,-25 25-15,24-25 16,-24 24-16,0 1 0,25 0 16,-25 0-16,25 24 15,0-24 1,-25 0-16,25 0 15,-25 0-15,24-25 0,-24 24 16,0 1-16,25 0 16,-25 0-16,0 0 15,0-1-15,0 1 0,0 0 16,0 0-16,0 0 0,25-1 16,-25 26-16,0-25 15,0 0 1,25-1-16,-25 1 0,0 0 15,0 0-15,0 0 0,0-1 16,0 1-16,0 0 16,0 0-16,0 0 0,25-1 15,-25 1-15,0 0 0,0 0 16,0 0-16,0 0 16,0-1-16,0 1 15,0 0-15,0 0 16,0 0-1,0-1-15,-25-24 0,25 25 16,0 0-16,0 0 16,0 0-16,0-1 15,0 1 1,0 0-16,-25-25 0,25 25 0,0 0 16,0-1-16,0 1 15,0 0-15,-25 0 16,25 0-1,-25-1-15,25 1 16,0 0 0,-24-25-16,24 25 0,0 0 15,0-50 32</inkml:trace>
  <inkml:trace contextRef="#ctx0" brushRef="#br0" timeOffset="684254.409">5779 14139 0,'-24'0'16,"-1"0"15,25 24-15,0 1-16,-25 0 0,25 0 15,-25 0-15,25-1 16,-25 1-16,25 0 16,-24-25-1</inkml:trace>
  <inkml:trace contextRef="#ctx0" brushRef="#br0" timeOffset="684377.9292">5655 14213 0,'25'0'0,"0"25"16,0 0 0,0-1-16</inkml:trace>
  <inkml:trace contextRef="#ctx0" brushRef="#br0" timeOffset="684805.9602">6102 15205 0,'-25'25'0,"0"-25"15,25 25-15,0 0 16,-24-25-16,-1 24 0,25 1 15,-25 0-15,0-25 16</inkml:trace>
  <inkml:trace contextRef="#ctx0" brushRef="#br0" timeOffset="684920.0024">5953 15255 0,'25'0'15,"0"0"1,0 25-16,24-25 15,-24 0-15,0 0 0</inkml:trace>
  <inkml:trace contextRef="#ctx0" brushRef="#br0" timeOffset="717179.4133">4837 14883 0,'25'0'125,"-25"-25"-110,25 25-15,-1 0 16,1-25-16,-25 0 0,50 1 0,-25-1 16,-1 25-16,-24-25 15,25 0-15,-25 50 63</inkml:trace>
  <inkml:trace contextRef="#ctx0" brushRef="#br0" timeOffset="717679.3085">5209 15850 0,'0'-25'31,"25"25"-31,-25-24 16,25 24-16,-25-25 16,24 0-16,-24 0 15,25 25-15,-25-25 0,25 25 0,-25-24 16,25 24-16,-25-25 15,25 0 1</inkml:trace>
  <inkml:trace contextRef="#ctx0" brushRef="#br0" timeOffset="720965.5994">7913 15106 0,'0'0'0,"24"0"0,1 0 0,25 0 15,-25-25-15,0 25 0,49 0 16,-49 0-16,24 0 0,1 0 16,0 0-16,24-25 0,-24 25 15,-1 0-15,1 0 0,-1 0 0,1 0 16,49 0-16,-49-24 15,-1 24-15,1 0 0,0 0 16,49 0-16,-49-25 0,-1 25 16,1 0-16,-1 0 0,-24 0 0,74 0 15,-49 0-15,0 0 0,-1 0 16,-24 0-16,25 0 0,49-25 16,-50 25-16,1 0 0,-25 0 15,49-25-15,25 25 0,-49 0 16,0 0-16,-1 0 0,1 0 0,0 0 15,49 0-15,-50 0 0,1 0 16,0 0-16,-1 0 0,50 0 16,-49 0-16,0 0 0,24 0 15,-24 0-15,-1 0 0,75 0 16,-49 0-16,-1 25 0,-24-25 16,24 0-16,1 0 0,49 0 15,-75 0-15,26 25 0,-26-25 16,26 0-16,24 25 0,-25-25 15,-24 0-15,24 24 16,-24-24-16,24 0 0,50 0 0,-49 0 16,-1 0-16,-24 0 0,24 0 15,1 25-15,49-25 0,-50 0 16,0 0-16,-24 0 0,24 0 16,100 25-16,-99-25 15,-1 0-15,0 0 0,-24 0 0,99 0 16,-75 0-16,1 0 0,-26 0 15,26 0-15,-1 0 0,75 0 0,-75 0 16,1 0-16,-1-25 16,1 25-16,73 0 0,-98 0 15,24 0-15</inkml:trace>
  <inkml:trace contextRef="#ctx0" brushRef="#br0" timeOffset="722582.4837">7417 16272 0,'24'0'63,"1"0"-47,0 0-1,0 0-15,0 0 0,-1-25 16,1 25-16,0 0 15,25 0-15,-26 0 0,1 0 16,0 0-16,25 0 0,-26 0 16,1 0-16,0 0 15,0 0-15,0-25 0,49 25 16,-49 0-16,0-25 0,24 25 16,-24 0-16,25 0 0,-1 0 0,1-24 15,-25 24-15,24 0 0,-24 0 16,25 0-16,24 0 0,-49 0 15,25 0-15,-1 0 0,-24 0 16,74 0-16,-49 0 0,-25 0 16,24 0-16,1 0 0,-1 0 15,51-25-15,-51 25 0,1 0 0,0 0 16,-1 0-16,1 0 0,24 0 16,-24 0-16,-1 0 0,1 0 15,0 0-15,24 0 0,-24 0 16,-1 0-16,1 0 0,-1 0 15,1 0-15,49 0 0,-49 0 16,0 0-16,-1 0 0,1 0 16,24 0-16,-24 0 0,-1 25 15,-24-25-15,25 0 0,-1 0 16,26 0-16,-26 0 0,-24 0 16,25 24-16,-1-24 0,-24 0 15,74 0-15,-49 0 0,0 0 0,-1 0 16,1 25-16,49-25 0,-49 0 15,-1 0-15,1 0 0,0 0 16,-1 25-16,26-25 0,-26 0 16,1 0-16,-1 0 0,1 0 15,0 25-15,49-25 0,-50 0 0,1 0 16,0 0-16,-1 0 16,50 0-16,-49 0 0,0 0 15,-25 0-15,24 25 0,1-25 16,24 0-16,-24 0 0,-1 0 15,-24 0-15,25 0 0,-1 0 0,51 24 16,-51-24-16,-24 0 16,25 0-16,-1 0 0,50 0 15,-49 0-15,0 0 0,-1 0 16,-24 0-16,25 0 0,49 0 0,-74 0 16,24 0-16,1 0 0,-25 25 15,24-25-15,51 0 0,-76 0 16,26 0-16,0 0 0,-1 0 15,50 0-15,-49 0 0,0 0 0,-1 0 16,1 0-16,24-25 16,25 25-16,-49 0 0,0 0 0,-1 0 15,1 0-15,24-24 0,26 24 16,-51 0-16,1 0 0,24 0 16,-24-25-16,49 25 0,-49 0 15,-1 0-15,1 0 0,-25 0 16,24 0-16,1 0 0,-25 0 15,-1 0-15,1 0 0,0 0 16,-25-25 0</inkml:trace>
  <inkml:trace contextRef="#ctx0" brushRef="#br0" timeOffset="727779.351">4961 13667 0,'0'-24'0,"-25"24"46,50 0 48,0 0-78,0 0-16,-1-25 15,1 25-15,25 0 16,-25-25-16,-1 25 0,1 0 0,0 0 16,0 0-16,0 0 15,-50 0 32,0 0-31,0 0-16,-24 25 15,24 0-15,0-25 16,0 24-16,0-24 16,1 25-16,-1-25 0,0 0 15,25 25-15,-25-25 0,0 0 16,50 0 15,0 0-15,0 0-16,0 0 0,-1 0 15,1 0-15,0 0 0,0 0 16,24 0-16,-24 0 0,0 0 16,0-25-16,0 25 0,-1 0 0,1 0 15,0 0 1,-25-25 0,-25 25-1,25-24 1,-25 24-16</inkml:trace>
  <inkml:trace contextRef="#ctx0" brushRef="#br0" timeOffset="728244.5767">4986 13444 0,'0'25'47,"-25"0"-31,0 0-1,25-1-15,-25 1 16,1 0-16,24 0 15,-25 0-15,0-1 16,0 1 0,25 0-16,-25-25 0,25 25 15,25-25 17,0 0-32,-25 25 0,25-25 15,0 0-15,-25 24 0,24-24 16,1 25-16,0 0 15,0-25-15,-25 25 0,49-25 16,-24 25-16,0-25 16,-25 24-1,25-24 17,-25-24-32</inkml:trace>
  <inkml:trace contextRef="#ctx0" brushRef="#br0" timeOffset="728608.4844">4887 13692 0,'-25'0'0,"50"0"31,-1 0-15,1 0-16,0 0 0,25-25 16,-26 25-16,1 0 0,0-24 15,0 24-15,24 0 0,-24 0 16,0 0-16,0-25 0,0 25 15,-1 0 1,-48 0 15,-1 0-15</inkml:trace>
  <inkml:trace contextRef="#ctx0" brushRef="#br0" timeOffset="728934.775">4887 13742 0,'0'-25'16,"24"25"15,1 0-15,25 0-1,-25 0-15,-1 0 16,1 0-16,25 0 0,-25-25 16,-1 25-16,1-25 15,0 25 1,-50 0 15,25 25-31</inkml:trace>
  <inkml:trace contextRef="#ctx0" brushRef="#br0" timeOffset="729631.147">4887 13816 0,'24'0'15,"1"0"17,25 0-32,-50-25 0,25 25 15,-1 0-15,1-24 0,0 24 0,25 0 16,-26-25-16,1 25 15,0 0-15,0 0 0,0 0 16,-50 0 15,0 0-31,0 0 0,0 25 16,1-25-16,-1 0 0,0 0 16,0 0-16,-24 0 0,24 0 15,-25 0-15,25 0 0,1 0 16,-1 0-16,0 0 15,50 0 1,0 0 0,-1 0-16,26 0 15,-25 0-15,49-25 0,-49 25 16,25 0-16,-26 0 0,26-25 16,0 0-16,-26 25 0,1 0 15,-50 0 1,1 25-1,-1-25-15,-25 0 16,1 0-16,-1 25 0,25-25 16,0 0-16,1 0 0,-26 25 15,25-25-15,0 0 0,50 0 32,-25-25-32,25 25 15,25 0-15,-26 0 0,26 0 16,-25-25-16,0 25 0,-1 0 15,26 0-15,-25 0 0,0-25 16,-50 25 31,0 0-31,0 0-16,0 0 15</inkml:trace>
  <inkml:trace contextRef="#ctx0" brushRef="#br0" timeOffset="730078.4353">5060 13494 0,'0'-25'31,"0"50"-16,0 24 1,-25-24-16,25 0 16,-24 25-16,-1-26 0,0 1 15,0-25-15,0 25 0,1 0 16,-1 24-16,0-49 0,25 25 16,-25-25-16,25 25 0,-25-25 15,50 0 16,0 25-15,0-25-16,24 0 16,-24 0-16,0 0 15,0 0-15,0 0 0,-1 25 0,1-25 16,0 0-16,0 0 16,-25 24-16,25-24 0,-25 25 15,24-25 1,1 0-1,-25-25-15,0 1 16,0-1 0,0 0-16</inkml:trace>
  <inkml:trace contextRef="#ctx0" brushRef="#br0" timeOffset="730966.4534">5060 13519 0,'0'-25'15,"-25"25"32,25 25-31,-24-1-16,-1 1 0,0 0 0,0 0 15,25 0-15,-25-25 0,1 24 16,-1 26-16,0-25 16,0 0-16,25-1 15,25-48 32,0-1-31,0 25-16,-1 0 15,1-25-15,25 25 0,-50-25 16,25 25-16,-1-25 0,1 25 16,0-24-16,0-1 0,-25 0 15,25 0-15,-1 0 16,-24 1-16,0-1 16,25 0-16,-25 0 15,0 0-15,0 1 16,0-1-16,-25 25 15,25-25 1,-24 25 15,24 25-15,0 0-16,-25-1 16,25 1-16,0 0 15,-25-25-15,25 25 0,-25 0 16,25-1-16,0 1 0,-25 0 15,1 0-15,24 0 0,-25 24 16,0-24-16,0 0 0,25 0 16,-25-25-16,1 49 0,24-24 15,-25-25-15,25-25 47,25 25-47,-1-25 16,-24 1-16,25-1 15,0 25-15,0 0 32,0 0-17,-25 25-15,24-1 16,1-24-16,-25 25 0,25-25 16,25 50-1,-26-50-15,1 0 16,0 0-16,0 25 0,0-25 15,-25-25 1,0 0 0</inkml:trace>
  <inkml:trace contextRef="#ctx0" brushRef="#br0" timeOffset="738333.6022">5779 14213 0,'0'-25'0,"-24"25"156,-1 0-156,0 0 16,0 0-1,0 0 1,1 0 0,24 25-1,-25-25-15,25 25 78,0 0-46,0-1-32,0 1 15,0 0 1,0 0-16,0 0 16,0 0-16,0-1 0,0 1 15,0 0 1,0 0-1,0 0-15,-25-25 0,25 24 16,0 1-16,0 0 16,0 0-16,-25 0 15,25-1-15,0 1 16,0 0-16,0 0 16,0 0-16,0-1 15,0 1-15,0 0 16,0 0-16,0 0 15,0-1 17,0 1-17,0 0 1,0 0 0,0 0 15,0-1 16,25-24-47,0 25 31,0-25-31,-1 0 16,1 0-1,0 0 1,0 0-16,0 0 31,-1 0-15,1-25-1</inkml:trace>
  <inkml:trace contextRef="#ctx0" brushRef="#br0" timeOffset="739935.3003">12526 14287 0,'0'-24'0,"-24"24"16,-1 0 31,50 0 0,-1 0-47,1 0 15,0 0-15,-25 24 16,25-24-16,0 0 16,-1 0-1,-24 25-15,25-25 32,-25 25-17,-25-25 16,25 25-15,0 0 0,0 0-1,0-1 1,0 1 0,0 0-16,0 0 15,0 0-15,0-1 16,0 1-1,0 0-15,0 0 0,0 0 16,0-1-16,0 1 16,0 0-16,0 0 15,0 0 1,0-1-16,0 1 16,0 0-1,0 0-15,-24 0 16,24-1-16,0 1 15,0 0 1,0 0-16,0 0 16,24-1-16,-24 1 15,0 0-15,0 0 16,0 0-16,0-1 16,-24-24-16,24 25 15,-25-25 48,25 25-48,-25-25 1,0 0-16,0 0 16,25 25-16,-24-25 0,-1 0 15,0 0-15,0 0 16,0 0-16,1 0 15,-1 0-15,0 0 16</inkml:trace>
  <inkml:trace contextRef="#ctx0" brushRef="#br0" timeOffset="741448.9841">5879 15354 0,'-25'0'31,"25"25"0,-25-25-15,0 0 0,0 0-16,25 25 15,-24-25-15,-1 0 16,0 0-1,0 0-15,25 25 16,-25-25-16,1 0 16,24 24 46,0 1-62,0 0 16,0 0-16,0 0 15,0-1-15,0 1 16,0 0-16,0 25 16,0-26-1,0 1-15,0 0 0,-25 0 0,25 24 16,0-24-16,0 0 16,0 0-16,-25 24 0,25-24 15,0 0-15,0 0 0,0 0 16,0-1-16,0 1 15,0 0-15,25-25 63,0 0-47,-1 0-1,1 0-15,0 0 16,0 25-16,0-25 15,24 0 1,-24 0-16,0 0 0,0 0 16,0 0-16</inkml:trace>
  <inkml:trace contextRef="#ctx0" brushRef="#br0" timeOffset="742910.8291">12427 15329 0,'0'-25'16,"25"25"31,-25 25-47,25-25 15,0 0 1,-1 0-16,1 0 16,0 0-16,0 0 15,0 0 1,-1 0-16,1 0 16,-50 0 46,25 25-46,0 0-1,0 0 1,-24-25 0,24 25-16,0-1 15,0 1-15,0 0 16,0 0-16,0 0 0,0-1 15,0 1-15,0 0 16,0 0-16,0 0 0,0-1 16,0 1-16,0 50 15,0-26-15,0-24 0,0 0 16,0 0-16,-25-1 0,25 26 16,0-25-16,0 0 15,0 24-15,0-24 16,0 0-16,0 0 15,0-1-15,0 1 16,0 0-16,-25 0 0,25 0 16,0-1-16,0 1 47,0-50-16,-25 25-31,25-24 15,-25 24 1,1 0-16,-1 0 0,0 0 16,0 0-16,0-25 0,-24 25 15,24 0-15,0 0 0,0 0 16,1 0-16,-26 0 16,25 0-16,0 0 15,0 0-15,1 0 0,-1-25 16</inkml:trace>
  <inkml:trace contextRef="#ctx0" brushRef="#br0" timeOffset="761579.1426">124 14908 0,'0'0'0,"-25"0"32,25 24-17,25-24 1,-25 25 46,0 0-46,25-25-16,0 0 16,-1-25-16,26-24 15,-25 49-15,0-25 0,49-25 16,-49 50-16,0-25 0,-1 1 16,26-26-16,-25 25 0,0 25 15,0-25-15,-1 1 16,1 24 31</inkml:trace>
  <inkml:trace contextRef="#ctx0" brushRef="#br0" timeOffset="762102.637">446 16049 0,'0'24'16,"-24"-24"-16,24 25 31,0-50-15,24-24 0,1 24-1,0 0-15,0-24 0,0-1 16,0 25-16,24-24 15,1-1-15,-50 25 0,49 0 16,-24 1 0,-25-1-16</inkml:trace>
  <inkml:trace contextRef="#ctx0" brushRef="#br0" timeOffset="778396.5852">12923 14263 0,'-25'0'31,"25"-25"-31,-24 25 16,-1 0 46,0 0-62,0 0 16,25 25 0,-25-25-16,1 24 0,-1 1 15,0 0 1,25 0 0,-25 0-16,0 0 15,25-1-15,-24-24 0,24 25 16,-25 0-16,25 0 0,-25 24 15,25-24-15,0 0 0,-25 0 16,25 0-16,0 24 0,0-24 16,0 0-16,0 0 0,0-1 0,0 1 15,25 0-15,-25 0 0,25 0 16,-25-1-16,25 1 16,-1 25-16,1-25 0,0-25 15,0 24-15,0-24 0,-1 0 16</inkml:trace>
  <inkml:trace contextRef="#ctx0" brushRef="#br0" timeOffset="779215.4794">16594 14213 0,'0'25'16,"25"-25"-1,0 25-15,-25-1 16,25 1-16,0 25 16,-1-25-16,-24 0 0,25-1 15,-25 1-15,25 0 0,-25 0 16,0 0-16,0-1 0,0 1 15,0 0-15,0 0 0,-25 0 16,25-1-16,-25 1 0,25 0 16,-24 0-16,-1 24 0,0-24 15,25 0-15</inkml:trace>
  <inkml:trace contextRef="#ctx0" brushRef="#br0" timeOffset="780116.1092">12849 15304 0,'-25'0'16,"0"0"-1,0 0 1,1 25 0,-1-25-1,25 25-15,-25 0 0,0 0 16,0 0-16,1 24 15,-1 1-15,0-25 0,25 24 16,-25-24-16,25 25 0,-25 24 16,25-24-16,0-1 0,0-24 15,0 25-15,25 24 0,0-49 16,0 0-16,0 24 0,24-24 16</inkml:trace>
  <inkml:trace contextRef="#ctx0" brushRef="#br0" timeOffset="780941.6546">16594 15230 0,'0'25'15,"0"0"1,0-1-16,25-24 15,-25 25-15,25 0 0,-25 0 16,25 0-16,0 0 16,-25-1-16,0 1 0,24 0 15,-24 0-15,25 49 0,-25-49 16,0 25-16,0-26 0,0 1 16,0 50-16,0-51 0,0 1 15,0 0-15,0 0 0,0 0 16,-25 24-16,1-24 0,24 0 15,-25-25-15,0 25 0,0-1 16,0-24-16,1 25 0</inkml:trace>
  <inkml:trace contextRef="#ctx0" brushRef="#br0" timeOffset="792633.6418">17090 14337 0,'0'-25'0,"0"0"47,25 25-32,0 0 1,-25-24-16,25 24 15,0 0 1,-1 0 0,1 0-1,0 24 1,-25 1 0,0 0-1,0 0 1,-25 0-16,25 0 0,0-1 15,-25 1-15,1 0 16,24 0 0,0 0-16,-25-1 0,25 1 15,0 0-15,0 0 16,0 24-16,0-24 0,0 0 16,0 0-16,25 0 0,-25 24 15,24-49-15,-24 25 0,25 0 16,0 0-1,0-25-15,0 24 16,24-24-16,-24 0 16,0 0-16,-25-24 15,25 24-15,-25-25 16,24 25 0,-48 0-1,-1 0 1,0 0-16,0 25 31,0-25-31,1 24 16,24 1-1,0 0-15,-25-25 0,25 25 16,0 0-16,0 24 0,-25-49 16,25 25-16,0 0 0,0 0 15,0-1-15,-25 26 0,25-25 16,0 0-16,0-1 0,0 1 15,0 25-15,0-25 0,0 0 16,0-1-16,0 1 0,25 0 0,-25 25 16,25-26-16,-25 26 0,0-25 15,0 0-15,25-1 0,-25 51 16,0-50-16,24 24 0,-24-24 16,0 0-16,0 24 0,0-24 15,0 0-15,-24 0 16,-1-25-16,0 0 15,0 0 1,-24-25-16,49 0 16,-25 25-16,0 0 0,-25-25 15,50 1-15,-24 24 16,24-25-16,0 0 16,24 25-16</inkml:trace>
  <inkml:trace contextRef="#ctx0" brushRef="#br0" timeOffset="793986.9581">18058 14263 0,'0'0'0,"-25"-25"0,25 0 0,0 0 15,-25 0-15,25 1 16,-25 24-1,25-25-15,0 50 32,25-1-32,-25 1 0,0 0 15,0 0-15,0 24 0,0 26 16,0-50-16,0 0 0,0 24 16,-25-24-16,25 0 0,0 24 15,0-24-15,0 0 0,0 0 0,-24-25 16,24-50 15,24 50-15,-24-25-16,25 1 0,-25-1 0,25 0 15,0-25-15,0 26 0,-1 24 16,-24-25-16,25 25 16,0 25-16,0-1 15,-25 1-15,0 0 16,0 0-16,0 0 0,0-1 15,0 1-15,0 0 0,-25-25 16,0 25-16,0-25 16,1 0-1,24-25-15,0 0 16,24 25 0,-24-25-16,25 1 0,0 24 15,25-25-15,-26 25 0,1-25 16,0 25-16,25-25 15,-26 25 1,-24-25-16,0 1 31,-24 24-15,-1 24 15,25 1-31,0 0 16,0 0-16,0 0 15,25-25-15,-25 24 0,0 1 16,24-25-16,1 0 0,0 0 16,25 0-16,-26-25 15,1 1-15,0-1 16,0 0-16,0-25 0</inkml:trace>
  <inkml:trace contextRef="#ctx0" brushRef="#br0" timeOffset="794212.197">18678 14139 0,'0'0'31,"0"-100"-31,0 125 16,0 25-1,-25-1 1,25 26-16,0-50 16,0-1-16,-25 51 0,25-50 15,0 0-15,0 24 0,0-24 16,0 0-16,0 24 0,0-24 0,0 0 15,0 0 1,25-25 0,0-25-16</inkml:trace>
  <inkml:trace contextRef="#ctx0" brushRef="#br0" timeOffset="795029.5852">18876 14412 0,'0'24'16,"-24"1"0,24 0-16,0 0 0,0 0 15,0-1 1,0 1-16,24-25 16,1 0-16,25 0 15,-50-25-15,25 25 0,-25-24 16,24-1-16,-24-25 15,0 25-15,0 1 16,-24 24-16,-1-25 0,0 25 16,0 0-16,0 25 15,25-1 1,25 1 0,0-25-16,0 0 15,0 0-15,24 0 16,-24 0-16,0-25 0,0 25 15,-1 0-15,1 0 0,0-24 16,0-1-16,0 25 16,-25 25 15,0-1-31,0 1 16,0 0-1,0 0-15,24-25 16,1 0-16,0-25 15,0 25-15,0-25 16,-1 0-16,1 25 0,-25-24 16,50-1-16,-50 0 15,25 25-15,-25 25 32,-25-25-17,25 25-15,0-1 16,25 1-16,-1 0 15,1-25-15,0 0 0,0 0 16,25 0-16,-26 0 0,1-25 0,0 25 16,0-25-16,0 25 15,-1-49-15,-24 24 0,25 0 0,-25 0 16,0 0-16,-25 1 16,1 24-16,-1 0 15,0 0-15,0 24 0,0 1 16,25 0-16,0 0 15,0 49-15,0-49 0,0 25 16,0-25-16,0 24 0,0-24 16,0 49-16,0-49 0,0 0 15,0 0-15,0 0 0,0 24 16,-24-49-16,-1 25 0,0 0 16,0-25-16,0 0 0,0 0 15,25-25-15,-24 0 0,24 0 16,0 1-16</inkml:trace>
  <inkml:trace contextRef="#ctx0" brushRef="#br0" timeOffset="795387.7653">20389 14064 0,'0'0'0,"-24"0"16,-1 0-1,25 50-15,0-25 0,0-1 16,0 1-16,0 50 0,0-1 16,-25 1-16,25-26 15,0-24-15,0 0 0,0 0 16,0-1-16,0 26 0,-25-50 16,0 0-1,25-25-15</inkml:trace>
  <inkml:trace contextRef="#ctx0" brushRef="#br0" timeOffset="795683.8019">20216 14412 0,'-25'-50'31,"50"50"-31,0 124 0,-50-198 16,74 24-16,-24 50 0,0 0 0,25 0 16,-26 0-16,51 25 0,-50-25 15,-1 0-15,1 0 0,0 0 16,0 25-16,-25-1 15,-25 1 1,25 0 0,0 0-1,50-25-15,-26 0 16,1 0-16,25-25 16,-25 0-16,0 0 0,-25 1 0,0-1 15,0 0-15,0 0 0,-25 0 16,0 25-16,-25-25 15,25 25-15,-74 0 0,50 0 0,-26 25 16,26 0-16</inkml:trace>
  <inkml:trace contextRef="#ctx0" brushRef="#br0" timeOffset="796044.4453">18455 15230 0,'0'-25'0,"-25"25"0,25-25 16,0 1-16,0 73 47,0-24-47,0 49 0,0-49 15,0 0-15,0 0 0,0 25 16,0-26-16,-25 26 0,25-25 16,0 0-16,0-1 0,0 1 15,0 0-15,-25-75 16,0 26-1</inkml:trace>
  <inkml:trace contextRef="#ctx0" brushRef="#br0" timeOffset="796642.1631">18281 15379 0,'-25'0'47,"75"50"-47,-75-100 0,25 50 0,50 0 0,-26 0 15,1 0-15,0 0 16,0 0-16,49 0 0,-49 0 15,25-25-15,-25 0 0,-1 25 0,1-25 16,0-24-16,0 24 0,0 0 16,-25 0-16,24 1 15,-24-1-15,-24 50 32,24-1-17,0 1-15,0 0 0,-25 25 16,25-26-16,0 1 0,0 0 0,0 0 15,0 0-15,0 24 0,0-24 16,0 0-16,0-50 47,49 0-47,-24 1 0,0-1 16,0 0-16,-25 0 15,25 25 1,-25 25-1,0 0 1,24 0-16,1-1 0,-25 1 16,25-25-16,0 0 15,24 25-15,-24-25 16,0 0-16,0-25 0,0 25 16,-1-49-16,-24 24 0,0 0 15,25 25-15,-25-25 0,0 0 0,0 0 16,-25 25-16,1 0 15,-1 0-15,0 25 16,0 0 0,25 0-16,0 0 15,0 0-15,0-1 0,0 1 16,25-25-16,0 25 0,-25 0 16,25-25-16,-1 0 0,1 0 15,25 0-15</inkml:trace>
  <inkml:trace contextRef="#ctx0" brushRef="#br0" timeOffset="797095.6726">19819 15131 0,'0'0'0,"0"25"31,0-1-15,0 1-16,0 0 0,0 0 0,0 49 16,0-49-16,0 0 15,-25 25-15,25-26 0,0 26 16,0 0-16,-25-50 0,25 24 15,0 1-15,0 0 0,0-50 32,25 25-17,-25-25-15,25 1 16,-25-1-16,25 25 16,0 0-1,-1 0-15,1 0 16,0 25-16,0-25 15,0 0-15,-1 0 16,1 0-16,0-25 16,0 25-1,0-50-15,-1 25 0</inkml:trace>
  <inkml:trace contextRef="#ctx0" brushRef="#br0" timeOffset="797532.4778">20315 15131 0,'-149'223'0,"298"-471"0,-149 273 0,0-75 16,-25 75 15,0 25-31,25-1 16,-24 1-16,24-25 16,0-1-16,-25 1 0,25 25 0,0-25 15,-25 0-15,0-1 0,25 1 16,0 0-16,0-50 31,25 25-31,0-49 16,-25 24-16,25 0 0,-25 0 15,24-25-15,1-24 0,0 49 0,-25 0 16,0-24-16,25 24 0,-25 0 16,25 0-16,-25 1 15,0 48 16,0 26-31,0-25 0,0 24 16,0-24-16,0 0 0,24 0 16,-24 24-16,25 1 0,-25-25 15,0 0-15,0 0 0,0-1 16,0 1-16,25-25 16,-50 0-1,25-49 1,-25 49-16</inkml:trace>
  <inkml:trace contextRef="#ctx0" brushRef="#br0" timeOffset="798167.7677">20265 15354 0,'25'0'47,"-25"0"-47,25 0 0,-75 0 0,150 0 0,-76-25 15,1 25-15,0 0 0,0 0 16,0-25-16,24 1 0,-24-1 15,-25 0-15,25 25 0,0-25 0,-1 0 16,1-24-16,-25 24 16,25 25-16,-25-25 0,0 0 15,25 25-15,-25-24 0,0 48 32,-25 1-17,25 0-15,-25 25 0,25-26 16,0 1-16,0 0 0,0 25 15,0-26-15,0 26 0,0-25 16,0 0-16,0 0 16,0-1-16,25-24 0,-25-49 15,0 24 1,0 0-16,0-25 0,25 26 16,-25-1-16,0-25 0,25 1 15,-25 24-15,25 0 0,-25 0 16,0 0-16,24 25 15,-24-24-15,0 48 16,0 1 0,0 0-16,0 0 15,25 24-15,0-49 0,-25 25 16,25-25-16,-25 25 0,25-25 0,-1 0 16,1 0-16,0 0 0,-25-25 15,25 25-15,0-25 0,-1-24 16,1 24-16,-25-25 0,25 26 15,-25-26-15,50 0 0,-50 1 16,0 24-16,0 0 0,0 0 16,0 50-1,-50 0 1,50 0-16,-50 49 0,50-49 16,-24 25-16,24-1 0,-25-24 15,0 74-15,25-74 0,-25 25 16,25-1-16,0-24 0,-25 0 0,-24 25 15</inkml:trace>
  <inkml:trace contextRef="#ctx0" brushRef="#br0" timeOffset="799847.775">19298 15875 0,'-25'-25'31,"25"0"-16,-25 1 1,1 24-16,-26 0 16,25 24-1,0-24-15,25 25 0,-24-25 16,-1 0-16,25 25 0,0 0 16,0 0-1,25-1-15,-1 1 16,1-25-16,-25 25 0,50 0 15,-50 0-15,25-25 16,-25 24-16,-25-24 16,0 25-1,-25-25-15,26 0 16,-1 0 0,25-25-16,25 1 15,24-1 1,-24 25-16,0-25 0,24 25 15,-24 0-15,0-25 0,25 0 16,-26 25-16,1 0 0,-25-24 16,25 24-16,0-25 0,-50 25 47,25 25-47,-25-25 0,0 24 15,25 1-15,-24 0 16,24 0-1,24-25 1,1 0-16,0 0 16,-25-25-16,25 25 0,-25-25 15,25 0-15,-25 1 16,24 24 0,-24 24-1,0 1 1,0 0-16,-24-25 15,24 25-15,24-25 32,1 0-32,0 0 15,-25-25-15,25 25 0,0-25 16,-25 0-16,25 25 0,-25-24 16,24 24-16,-24-25 15,0 50 1,0-1-1,0 1-15,0 0 32,25-25-32,0-25 15,0 0-15,0 1 16,-25-1-16,24 25 16,-24-25-1,0 50 1,0 0-1,0-1 1,0 1-16,25-25 16,0 0-1,0 0-15,0 0 16,-1 0-16,-24-25 0,25 25 16,0 0-16,0 0 0,0 0 15,-1 0 1,1 0-1,0 0 1,0-24-16,0 24 0,-1-25 16,1 0-16,25 0 0,-50 0 15,25 1-15,-25-1 16,-25 0-16,0 25 16,0 0-16,0 0 15,1 25-15,-1-25 0,0 49 16,25-24-16,0 0 0,0 25 15,25-26-15,-25 1 0,49-25 16,-24 25-16,25-25 0,-25 0 16,-1 0-16,26 0 0,-25-25 15,0 25-15,24-25 0</inkml:trace>
  <inkml:trace contextRef="#ctx0" brushRef="#br0" timeOffset="833889.238">5904 13271 0,'0'-25'63,"0"0"62,-25 25-94,0 0-31,0 0 16,0 0-1,0 0 1,1 0 0,24 25-1,-25-25 17,25 25-17,-25-25 1,25 24-1,0 1 1,0 0-16,0 0 16,0 0-1,-25-25 1,25 24-16,0 1 16,0 0-16,0 0 15,0 24-15,0-24 16,0 0-16,-25 0 0,25 0 15,0 24-15,0-24 16,0 0-16,0 0 0,0-1 16,0 1-16,0 0 15,0 0 1,0 0 0,0-1-1,25-24-15,-25 25 16,0 0-1,25 0-15,-25 0 16,25-25-16,-25 24 16,25-24-16,-1 0 15,1 0 17</inkml:trace>
  <inkml:trace contextRef="#ctx0" brushRef="#br0" timeOffset="835364.1355">372 13767 0,'-25'0'16,"0"0"-1,25-25 1,25 25 15,0-25-15,0 25-1,0 0-15,-1 0 16,26-25-16,-25 0 0,0 25 16,24-24-16,-24-1 0,0 25 15,0-25-15,0 25 16,-50 25 15,0 0-31,0-25 0,25 24 16,-25 1-16,-24 0 0,24 0 15,0 0-15,0-1 0,0-24 16,1 25-16,-1-25 16,0 25-16,0-25 0,0 0 15,1 25-15,-1-25 16,50 0 15,-1 0-31,1-25 16,0 25-16,0 0 0,0-25 15,24 25-15,1-25 0,-25 25 16,0-24-16,-1 24 0,26-25 16,-25 25-16,0 0 0,-50 0 31,-25 25-15,25-25-16,1 24 0,-26 26 15,25-25-15,0-25 0,0 25 0,-24-1 16,24-24-16,0 25 15,0-25-15,50 0 32,-25-25-32,50 1 15,-1-1-15,-24 25 0,25-50 16,0 25-16,-26 25 0</inkml:trace>
  <inkml:trace contextRef="#ctx0" brushRef="#br0" timeOffset="836989.1587">422 13543 0,'-25'0'16,"50"0"77,-1 25-93,1-25 16,0 0-16,25 0 0,-25 0 16,-1 0-16,1 0 0,0 25 15,0-25-15,0 25 0,-1 0 16,-24-1-1,-24 26-15,-1-25 16,0 0-16,0-1 0,0 26 16,1-50-16,-1 25 0,25 0 15,-25-1-15,25 1 0,0 0 16</inkml:trace>
  <inkml:trace contextRef="#ctx0" brushRef="#br0" timeOffset="844777.7378">18083 12874 0,'24'-25'16,"-24"0"-16,-24 25 78,-1 25-78,0 0 16,0-1-16,-24 1 0,24 0 15,-50 0-15,51 0 0,-1-1 16,-25 1-16,25 0 0,-49 25 16,49-26-16,0-24 0,-24 25 15,49 0-15,-25-25 0,0 25 16,0-25-16,50 0 31,-25-25-31,50 25 16,-25 0-16</inkml:trace>
  <inkml:trace contextRef="#ctx0" brushRef="#br0" timeOffset="844998.0258">18182 13022 0,'0'0'0,"-50"25"15,1 0 1,24-25-16,0 25 0,0-25 15,0 25-15,1-1 0,-51 1 16,50 0-16,1-25 0,-1 25 16,25 0-16,-25-25 0,0 25 15,0-25-15,25 24 0,-24-24 16,-1 0-16</inkml:trace>
  <inkml:trace contextRef="#ctx0" brushRef="#br0" timeOffset="845220.6411">17686 12998 0,'-25'0'16,"-25"24"0,50 1-16,-49 25 15,-1 24 1,50-49-16,-25 50 0,0-51 0,25 26 15,0-25-15,0 0 16,0-1-16,50 26 0,-25-25 0,25-25 16,-26 25-16,26-25 0,-25 0 15,74-25-15,-49 25 0</inkml:trace>
  <inkml:trace contextRef="#ctx0" brushRef="#br0" timeOffset="846101.8218">18976 12824 0,'0'0'0,"24"0"16,-24-25-16,25 25 0,0-25 16,0 25-16,0 0 15,-1 0-15,-24 25 16,50 25-16,-50-25 16,25-1-16,-25 26 15,0-25-15,0 0 0,0-1 16,-25 1-16,0 0 0,0 0 15,1-25-15,-1 0 16,-25 25 0,25-25-16,25-25 15,25 0 1,0 0 0,25 25-16,-26-25 15,1 25-15,25-24 0,-25 24 16,24-25-16,-24 25 0,0-25 0,0 25 15,-1-25-15,26 0 0,-25 1 16,0-1-16,-1 0 0,-24 0 16,25 25-16,-25-49 0,25 49 15,-25-25-15,-25 25 16,0 0 0,25 25-16,-24-25 0,24 24 15,0 1-15,0 0 16,0 0-16,0 0 0,0 24 15,0-24-15,0 0 16,0 0-16,24-1 16,1 1-16,0-25 0,0 0 0,0 0 15,24 0-15,-24-25 16,0 25-16,-25-24 0,25-1 16,-25 0-16,0-25 0,0 26 15,0-1-15,-25 0 0,0-25 16,-24 26-16,24-1 0,-25 0 15,25 25-15,0-25 0,-24 25 16,49 25 0,25 0-1,24 24-15,1-24 16</inkml:trace>
  <inkml:trace contextRef="#ctx0" brushRef="#br0" timeOffset="847321.5922">20117 12576 0,'0'-25'16,"-25"25"15,25 25-31,0 0 0,0 0 15,0-1-15,0 1 0,0 25 16,0-25-16,0 24 0,0 1 16,0-25-16,0-1 0,0 1 15,0 0-15,0 0 0,0 0 16,0-50 0,25 25-1,-25-25-15,0 0 16,49-24-16,-49 24 0,25 0 15,0 25-15,-25-25 0,25 25 16,-1-25-16,1 25 0,0 0 16,0 25-16,-25 0 15,0 0-15,0 0 16,0-1-16,0 1 16,0 0-16,-25-25 15,50-50 16,24 50-31,-49-24 16,25-1-16,0 25 0,25-25 16,-50 0-16,24 25 0,-24 25 31,0 0-15,0 0-1,0-1-15,0 1 16,25-25-16,0 0 15,-25-25 1,25 1-16,-25-1 16,0 0-16,0 0 0,0 0 0,0 1 15,0-1-15,0 0 16,-25 25-16,25-25 0,-25-24 16,0 49-16,25-25 0,0 0 15,-24 0-15,-1 0 0,25 1 16,-25 24-16,50 0 31,24 0-15,-24 0-1,25 0-15,-25 0 0,-1 0 16,26 0-16,-25-25 0,0 0 16,0 0-1,-50 25 16,0 25-31,25 0 16,0 24-16,0-24 16,0 25-16,0-25 0,0-1 15,25 26-15,-25 0 0,25-26 16,-25 1-16,0 0 0,24 0 16,-24 0-16,-24-25 15,-1-50 1,25 25-16,-25 0 0,25 1 15,0-26-15,-25 25 16,25 0-16,0 1 16,25 24-1,25 0-15,-26-25 16,1 25-16,25 0 0,-25 0 16,24 0-16,-24 0 0,0 0 15,0-25-15,-1 25 0,-24-25 16,-24 25-1,-1 0-15,0 0 16,-49 0 0,49 25-16,25 0 15,0 0-15,25 24 16,-1-49-16,1 25 0,0 0 16,0-25-16,0 25 0,-1-1 0,1 1 15,-50-25 1,1 0-16,-1 0 15,0 0-15,0-25 16,25 1-16,0-1 16</inkml:trace>
  <inkml:trace contextRef="#ctx0" brushRef="#br0" timeOffset="847627.6952">21704 12477 0,'0'0'16,"25"-25"-16,-25 0 0,25 0 16,-25 1-16,25-51 0,-25 50 15,0 1-15,0-1 0,24 25 16,-24-25-16,0 0 16,-24 25-16,-1 0 15,0 25-15,0-25 0,25 50 0,-25-26 16,25 1-16,0 0 0,-25 49 15,25-49-15,0 25 0,0-1 16,0 1-16,0 0 16,25 24-16,-25-24 0,0-26 0,0 26 15,0-25-15,0 24 0,0-24 16,-25-25 0,1 0-16</inkml:trace>
  <inkml:trace contextRef="#ctx0" brushRef="#br0" timeOffset="848136.8191">21506 12750 0,'0'-25'16,"74"149"-16,-148-223 0,98 74 0,-24 0 15,25 25-15,0 0 0,0 0 16,0 0-16,49-25 16,-49 25-16,0 0 0,0 0 0,-1 0 15,1 0-15,0 0 16,-25 25-1,0 0 1,-25-25 0,25 49-16,25-24 15,0-25-15,0 0 16,-1 0-16,1-25 16,-25 1-16,25-26 15,-25 25-15,0 0 0,-25 1 16,-24-26-16,24 50 15,25-25-15,-25 25 0,50 0 32,24 25-17,-24-25-15,25 25 0,-25-25 16,-1 0-16,1 0 0,0 25 16,25-25-16,-50 24 0,24-24 0,1 0 15,-25 25-15,0 0 16,0 0 15,25-25-15,25-25-16,-50 0 15,24 0-15,1 1 0,0-1 16,0 0-16,0-25 0,-1 26 16,-24-1-16,-49 25 15</inkml:trace>
  <inkml:trace contextRef="#ctx0" brushRef="#br0" timeOffset="848865.2004">20786 13494 0,'0'-25'15,"0"0"1,25 25-16,-25-25 16,0 1-16,-25 24 31,1 0-31,-1 0 15,25 24-15,-25 1 0,25 0 32,0 0-32,50 0 15,-26-25-15,1 24 16,0-24-16,25 25 0,-26 0 16,-24 0-1,-49-25-15,24 0 16,0 0-16,0 0 15,1 0-15,24-25 16,0 0-16,24 0 16,1 25-16,0-24 0,0 24 15,0-25-15,24 0 0,-24 25 16,0-25-16,0 25 0,-1-25 16,-24 50 15,-24 0-31,24 0 15,0 0 1,24-25 0,1 0-16,25 0 15,-25 0-15,-1-25 16,1 0-16,0 25 16,-25-25-16,0 50 46,0 0-46,0 0 16,0-1-16,0 1 16,25-25-16,0 0 15,-1-49 1,1 24-16,-25 0 0</inkml:trace>
  <inkml:trace contextRef="#ctx0" brushRef="#br0" timeOffset="849203.9253">21406 13246 0,'25'-100'47,"-50"200"-31,50-150-16,-25 75 15,0 49-15,0-49 0,0 0 0,0 0 16,0 0-16,0-1 0,0 1 16,0 0-16,0-50 46,25 25-46,0-25 0,0 1 16,-1-1-16,1 25 16,0 0-16,0 0 0,0 0 15,-25 25 1,0-1-16,0 1 16,0 0-16,-25 0 0,25 0 15,-25-25-15,25 24 16,25-48 15,0-1-15,-1 25-16,1-25 0</inkml:trace>
  <inkml:trace contextRef="#ctx0" brushRef="#br0" timeOffset="849792.3174">21779 13370 0,'-25'49'16,"25"-98"-16,25 49 0,-50-25 15,50 25 1,-25-25 0,0 50-1,0 0 1,0 0-16,0-1 16,0 1-16,0 0 15,0 0-15,0 0 31,24-50-15,1 25-16,-25-25 0,25 0 16,0 0-16,0 1 0,-25-1 0,24 25 15,-24-25-15,0 0 0,25 25 16,-25-25-16,0 50 31,0 0-15,0 25-16,25-26 15,-25 1 1,25 0-16,0-25 0,-1 0 16,1 0-16,0 0 15,25-25-15,-26 0 16,-24 1-16,25-1 16,-25 0-16,0 0 0,-25 25 15,1 0-15,-1 0 16,0 0-16,25 25 15,-25 25-15,25-26 16,0 1-16,0 0 16,25 0-16,0-25 15,0 25-15,-1-25 0,1 0 16,25 0-16,-25 0 0,-1-25 16,1 0-16,0 0 15,0-24-15,-25 24 0,25 0 16,-25 0-16,24-24 0,-24 24 15</inkml:trace>
  <inkml:trace contextRef="#ctx0" brushRef="#br0" timeOffset="849952.9042">22448 13171 0,'0'-99'32,"-25"347"30,50-397-62,-50 323 0,25-149 0,0 24 16,0 1-16,0-25 0,0 0 15,0-1-15,25-24 32,-25-24-32</inkml:trace>
  <inkml:trace contextRef="#ctx0" brushRef="#br0" timeOffset="850090.4535">22324 13370 0,'25'-25'31,"25"99"-31,-125-123 0,150 24 0,-26 0 16,-24 25-16,0 0 16,49 0-16,-49-25 0,0 25 0,0-24 15</inkml:trace>
  <inkml:trace contextRef="#ctx0" brushRef="#br0" timeOffset="850335.7646">22771 13171 0,'0'-25'15,"0"75"-15,0-75 0,0-24 16,25 49 0,-25-25-16,24 25 15,1 0-15,0 0 0,0 0 16,0 25 0,-25-1-16,0 1 15,0 0-15,0 0 0,-25 0 16,25 0-16,-25 24 0,25-24 15,0 0-15,0 24 0,0-24 16,0 0-16,0 0 0,0 0 16,0-1-16</inkml:trace>
  <inkml:trace contextRef="#ctx0" brushRef="#br0" timeOffset="850838.3683">22771 13494 0,'0'0'46,"25"25"-46,-50-50 0,50 25 16,-1-25-16,1 25 0,0 0 0,25-25 16,-1 0-16,-24 25 0,0-24 15,0-1-15,-1-25 0,1 25 16,-25 1-16,25-26 0,-25 25 16,0 0-16,25-24 0,-25 24 15,0 0 1,0 50-1,0 0-15,0-1 0,-25 1 16,25 50-16,0-50 16,0-1-16,0 26 0,0-25 15,0 49-15,0-49 0,0 0 0,0 0 16,0-1 0,0-48-1,-25-26-15,25 25 16,0-24-16,0 24 0,0-25 15,0 1-15,25-26 0,-25 50 16,25 0-16,0 1 0,-25-1 0,24 0 16,1 25-16,0-25 15,0 25-15,0 0 0,-1 0 16,1 25-16,0 25 0,0-26 16,0-24-16,-1 25 0,-24 0 15,25 25-15,-25-25 0,0-1 16,0 1-16,-49 25 0,24-25 15,-25-1-15,25 1 0,-24-25 16,-1 25-16,-24-25 0,49 25 16,0-25-16,-24 0 0,24 0 15</inkml:trace>
  <inkml:trace contextRef="#ctx0" brushRef="#br0" timeOffset="864637.5018">12700 13543 0,'0'-24'16,"0"-1"15,0 50 32,0-1-32,0 1-15,0 0-1,0 0-15,0 0 16,0 24-16,0-24 16,0 0-1,0 0-15,0-1 16,0 1-16,0 0 15,0-50 32,0 0-31,0 1 0,0-1-1,0 0-15,0 0 0,0 0 16,0 1-1,0-1-15,0 0 0,0 0 16,0 0-16,0 1 16,0-1 15,25 25 16,-25 25-32,0-1 1,0 1-16,0 0 0,25 0 16,-25 0-16,0-1 15,0 1-15,0 0 0,0 0 16,0 0-16,24-25 0,-24 24 16,0 1-16,0-50 62,0 1-46,0-1-16,0-25 15,0 25-15,0 1 16,0-1-16,0-25 16,0 25-16,0 1 15,0-1 1,0 50 15,0-1-15,0 1-16,0 0 15,0 0 1,0 0-16,0-1 16,25-24-16,-25 25 15</inkml:trace>
  <inkml:trace contextRef="#ctx0" brushRef="#br0" timeOffset="876002.084">12774 14387 0,'0'0'0,"0"-25"0,0 0 47,25 25 62,0 0-93,0 0-1,0 0-15,-1 0 16,1 0 0,-25 25-16,25-25 15,-25 25 16,0 0 1,0-1-17,0 1 1,0 0 0,0 0-1,0 0-15,25-1 16,-25 1-16,0 0 15,0 0-15,0 0 16,0-1-16,0 1 16,0 0-16,0 0 0,-25 0 15,25-1 1,0 1-16,0 0 16,-25 0-16,25 0 15,0-1 1,0 1-1,-25-25 32,1 0-31,-1 0 0,0 0-16</inkml:trace>
  <inkml:trace contextRef="#ctx0" brushRef="#br0" timeOffset="876857.7337">12799 15354 0,'-25'0'15,"25"-25"1,25 25 15,0 0-15,0 25-1,0-25-15,-1 25 16,1-25-16,0 25 16,-25 0 46,0-1-31,0 1-15,0 0 0,0 0-16,0 0 15,0-1-15,0 1 16,0 0-16,0 0 15,25 0-15,-25-1 16,0 1-16,0 0 16,25 0-16,-25 0 0,0-1 15,0 1-15,0 0 16,0 0 0,0 0-1,0-1-15,0 1 16,0 0-1,-25-25-15,0 25 16,0-25-16,0 25 16,1-25-16,-1 0 15,0 0-15,-25 24 0,26-24 0,-26 0 16,0 0-16</inkml:trace>
  <inkml:trace contextRef="#ctx0" brushRef="#br0" timeOffset="907774.9896">19149 5953 0,'-25'0'16,"50"0"46,-25 25-46,0 0-16,25 0 15,0-25-15,-25 24 0,25-24 16,-1 25-16,1 0 0,0 0 16,0-25-16,0 25 0,-1-1 15,26 1-15,-25 0 0,0-25 16,-1 25-16,1 0 0,0-25 16,25 49-16,-25-49 0,-1 25 0,1-25 15,0 25-15,0-25 16,-25 25-16,25-25 15,-1 0 32,-24-25-31,0 0 15,0 0-31,-24 0 16</inkml:trace>
  <inkml:trace contextRef="#ctx0" brushRef="#br0" timeOffset="908167.5441">19695 6052 0,'0'0'0,"-25"0"31,25 25 0,25-25-15,-25 25-16,25 0 0,-25 0 15,25-1 1,-1 26-16,-24-25 16,25-25-16,-25 25 15,0-1-15,0 1 16,0 0-16,0 0 15,0 0-15,-25-25 16,-24 49 0,24-24-1,0-25-15,0 0 0,-24 25 16,24 0-16,0-25 0,0 0 16,0 0-16,50 0 31,-25-25-16</inkml:trace>
  <inkml:trace contextRef="#ctx0" brushRef="#br0" timeOffset="909808.7546">25499 9550 0,'0'0'0,"-25"0"15,1 0 64,24 25-64,-25-1-15,25 1 16,0 0-16,0 0 15,0 0-15,0-1 0,0 1 16,0 0-16,0 25 0,0-26 16,0 1-16,0 0 0,-25 0 15,25 24-15,0 1 0,0-25 16,0 0-16,0 0 16,0-1-16,0 1 0,0 0 15,0-50 16,0-24-15,0 24-16</inkml:trace>
  <inkml:trace contextRef="#ctx0" brushRef="#br0" timeOffset="910317.6035">25871 9723 0,'0'0'0,"25"-24"16,-25-1-1,25 25-15,-25-25 0,0 0 16,0 0-16,0 1 0,0-1 16,-25 0-16,-25 0 15,26 25 1,-1 0-16,0 0 0,0 25 15,0-25-15,25 25 0,-24 0 16,-1 24-16,25-24 0,0 0 16,0 0-16,0-1 0,0 26 15,25-50-15,-1 0 16,1 0-16,0 0 16,0 0-16,0 0 0,-1-25 15,1-24-15,0 24 16,0 25-16,-25-25 0,0 50 31,-25 0-15,25 24-16,-25-24 15,25 0-15,0 0 0,0-1 16,0 26-16,0-25 0,-25 24 16,25-24-16,0 0 0,0 0 15,0 0-15,0 0 0,25-1 16,0-48 15,0-1-31</inkml:trace>
  <inkml:trace contextRef="#ctx0" brushRef="#br0" timeOffset="910773.5594">26268 9550 0,'-25'0'16,"25"25"-1,0-1 16,0 1-31,0 0 0,-24-25 16,24 25-16,0 0 0,-25-1 16,0 26-16,25-25 0,-25 0 15,25-1-15,0 26 0,-25 0 16,25-26-16,0 1 0,0 0 16,0 0-16,25 0 0,0 0 15,0-1-15,0-24 0,-1-24 16,1 24-16,-25-25 15,0 0-15,25 0 16,-25 0-16,0 0 0,-25 1 16,-24 24-1,24 0-15,0 0 0,0 0 16,0 24-16,50 1 31,25-25-15</inkml:trace>
  <inkml:trace contextRef="#ctx0" brushRef="#br0" timeOffset="910941.1348">26690 9996 0,'25'0'0,"-25"25"31,-25-25-31,25 25 16,25-25-1</inkml:trace>
  <inkml:trace contextRef="#ctx0" brushRef="#br0" timeOffset="911226.7156">27112 9624 0,'0'-25'0,"24"25"0,-24 25 47,-24 0-47,24 0 15,0 0-15,-25 24 0,25-24 0,0 25 16,0-26-16,0 1 0,0 0 15,0 49-15,-25-49 0,25 0 16,0 0-16,0 0 0,0 0 16,0-1-16,25-48 15</inkml:trace>
  <inkml:trace contextRef="#ctx0" brushRef="#br0" timeOffset="911582.5695">27484 9550 0,'0'0'0,"-25"25"31,25 24-15,-25-24-16,25 0 0,-25 0 15,25-1-15,-25 26 0,25 24 16,-24-49-16,24 0 0,0 25 15,0-26-15,0 51 16,24-50-16,1 24 0,0-24 16,0-25-16,0 0 15,-1 0-15,-24-25 0,25 1 16,-25-1-16,0-25 16,0 25-16,-25 0 0,-24 1 15,49-1-15,-50 0 16,25 25-16,25-25 0,-24 25 15,48 0 1,1 0 0,0 25-16,25-25 0</inkml:trace>
  <inkml:trace contextRef="#ctx0" brushRef="#br0" timeOffset="911950.0561">27831 9872 0,'198'-198'46,"-545"421"-46,496-248 0,49-198 0,-173 198 16,-25 0-16,0 1 0,0-1 16,-25 0-16,-24 25 0,49-25 15,-50 25-15,25 0 0,0 0 16,25 25-16,-24-25 16,24 50-16,-25-26 0,25 1 15,0 25-15,0-25 0,25-1 16,-1 51-16,-24-50 0,25 24 0,0-24 15,0 25-15,-25-26 0,0 51 16,25-50-16,-25 0 0,0-1 16,0 1-16,0 0 0,-25-25 15,25 25-15,-25-25 0,0 0 16,0-25-16,1 25 16,24-50-16,-25 26 15,25-1-15,0 0 0,25 0 16,24 0-16,-49 0 15,50 1-15,-25-1 0,-1 25 16,1-25-16,0 25 0,0 0 0,25-25 16</inkml:trace>
  <inkml:trace contextRef="#ctx0" brushRef="#br0" timeOffset="912125.2972">28377 10046 0,'0'25'0,"-25"0"15,50-1 32,-25-48-15</inkml:trace>
  <inkml:trace contextRef="#ctx0" brushRef="#br0" timeOffset="914171.5086">29046 9847 0,'0'-24'16,"-25"24"15,25-25-16,25 25 1,0 0 0,0 0-16,0 0 15,0 25-15,-1-25 16,-24 24-16,0 1 0,25 0 16,-25 0-16,0 0 0,-25-1 15,25 1-15,-24 0 0,-1 0 16,-25 25-16,25-50 0,25 24 15,-25 1-15,1-25 0,-1 25 16,50-25 0,-1 0-1,1 0 1,0-25-16,50 0 16,-51 25-16,1 0 0,0-24 15,0 24-15,49-25 0,-49 25 0,0-25 16,0 0-16,-25 0 15</inkml:trace>
  <inkml:trace contextRef="#ctx0" brushRef="#br0" timeOffset="914402.3875">29468 9748 0,'0'0'16,"-25"0"-16,0 50 46,25-25-46,0-1 16,0 1-16,0 25 0,0-1 16,25-24-16,0 0 15,0-25-15,0 25 16,-1-25-16,1 0 0,0 0 16,0-25-16,0 25 0,24-50 15,-24 26-15,0-1 0,-25 0 16</inkml:trace>
  <inkml:trace contextRef="#ctx0" brushRef="#br0" timeOffset="914568.7958">29790 9773 0,'-148'99'47,"123"-74"-47,25 0 16,-25 49-16,25-49 0,-25 0 15,25 0-15,0 24 0,0 1 16,0-25-16,0 0 15,25-25-15,0 0 16,0 0-16,-1 0 0,1-25 0</inkml:trace>
  <inkml:trace contextRef="#ctx0" brushRef="#br0" timeOffset="914937.592">30138 9947 0,'49'-100'16,"-371"373"-16,595-446 0,-199 49 0,-74 99 0,25 0 0,-25-25 15,25 26-15,-25-1 0,0 0 16,0 0 0,0 0-16,-25 25 0,-25 0 15,1 25 1,24 0-16,25 0 0,-25-25 16,0 25-16,25-1 0,0 1 15,0 0-15,0 0 16,25 0-16,0-25 15,0 0-15,-1 0 0,1 0 16,0 0-16,0 0 0,0 0 31,-25 24-31,0 1 16,0 0-16,-25 25 0,0-50 16,25 24-16,-25 1 0,25 0 15,-25 0-15,25 25 0,0-26 16,0 1-1,25-25-15,0 0 16</inkml:trace>
  <inkml:trace contextRef="#ctx0" brushRef="#br0" timeOffset="915085.5365">30510 10120 0,'0'25'15,"-199"-74"-15,398 73 0,-174-24 47,-1 0-47,1 0 16,-25-24-16,25-1 15</inkml:trace>
  <inkml:trace contextRef="#ctx0" brushRef="#br0" timeOffset="915431.3346">31105 9773 0,'0'-25'0,"-25"50"47,0 0-47,1 24 15,24-24-15,-25 0 16,25 0-16,0 0 0,0 24 15,0-24-15,0 0 0,25 0 16,24 0-16,-24-25 16,0 0-16,0 0 0,24-25 15,1 0-15,-25 0 0,-25 0 16,25-24-16,-25 24 0,24 0 16,-24-25-16,0 26 0,-24-1 0,24 0 15,-50 0-15,0 0 16,25 25-16,-24 0 0,24 0 15,0 0-15,0 0 0,-49 25 16</inkml:trace>
  <inkml:trace contextRef="#ctx0" brushRef="#br0" timeOffset="916701.7466">25450 10964 0,'0'-25'31,"24"25"-15,-24 25 30,-24-25-30,24 24-16,0 1 0,0 0 16,0 25-1,0-26-15,0 1 0,-25 25 0,25-25 16,0 24-16,-25 1 0,25-25 16,0 0-16,0-1 15,0 1-15,-25 25 0,25-25 0,0-1 16,0 1-16,0-50 31,25 1-15,-25-1-16</inkml:trace>
  <inkml:trace contextRef="#ctx0" brushRef="#br0" timeOffset="917158.8995">25971 11013 0,'0'0'0,"24"-25"0,-24 1 16,0-1-16,0 0 31,-24 25-31,-1 0 0,0 0 15,0 25-15,0 0 16,0-1 0,1 26-16,24-25 0,-25-25 15,25 25-15,0-1 0,25 1 16,-1-25 0,1 0-16,0 0 15,0-25-15,0 1 0,0 24 0,-1-25 16,1 25-16,0 0 15,-25 25 1,0-1 0,-25 1-16,25 0 0,-25 0 0,25 0 15,-24 0-15,24 24 0,0-24 16,-25 0-16,25 0 0,0-1 16,0 1-16,0 0 0,0 0 15,25-25 1</inkml:trace>
  <inkml:trace contextRef="#ctx0" brushRef="#br0" timeOffset="917565.6246">26442 10964 0,'25'-25'15,"-50"50"17,-25 24-32,25 1 15,1-25-15,-1 24 16,0-24-16,25 0 0,-25 49 0,25-24 15,0-25-15,0 0 0,0-1 16,25 1-16,0 0 0,0-25 16,-1 0-16,1 0 15,25-25-15,-25 25 0,-25-25 16,24 25-16,-24-24 0,0-1 16,0 0-16,-24 25 0,-1 0 15,0 0-15,0 0 0,0 0 16,1 0-16,-1 25 0,25 0 15</inkml:trace>
  <inkml:trace contextRef="#ctx0" brushRef="#br0" timeOffset="917785.1857">26789 11410 0,'25'0'16,"-372"-49"-16,694 123 0,-372-99 0,75 50 125</inkml:trace>
  <inkml:trace contextRef="#ctx0" brushRef="#br0" timeOffset="918329.5807">27310 11038 0,'0'-25'16,"0"50"31,0 0-32,0 0-15,0-1 0,0 51 16,0-50-16,-25 0 16,25-1-16,0 26 0,0-25 15,0 24-15,0-24 0,0 0 16,0 0-16,0 0 0,0-1 15,25 1 1,0-74-16,-25 24 16</inkml:trace>
  <inkml:trace contextRef="#ctx0" brushRef="#br0" timeOffset="918769.7199">27732 10914 0,'-25'0'47,"25"50"-47,-25-26 16,25 1-16,-25 25 0,25-25 15,-25 49-15,1-49 0,24 25 16,0-26-16,0 1 0,0 0 16,0 49-16,24-49 0,1 0 15,-25 0-15,25 0 16,0-25-16,0 0 16,-1-25-16,1-25 15,-25 25-15,25 1 0,-25-1 16,0-25-16,-25 25 15,25 1-15,-25 24 0,25-25 16,-24 25-16,-1 0 0,0 0 16,50 0-1,24 0 1,26 0 0,-50 0-16,-1 0 0,1 0 15,25 0-15,-25 0 0</inkml:trace>
  <inkml:trace contextRef="#ctx0" brushRef="#br0" timeOffset="919193.5766">28079 11187 0,'74'-25'15,"26"-149"48,-274 373-63,348-422 0,-174 198 0,0 0 0,-25 25 16,0 0-1,0 0-15,25 25 16,-25-25-16,1 25 15,24-1-15,0 1 0,-25-25 16,25 25-16,0 0 0,0 24 16,0 1-16,0-25 0,0 0 15,0 0-15,25 24 0,-25-24 16,0 25-16,24-26 0,-24 1 0,0 25 16,25-25-1,-25-1-15,-25-24 16,1 0-1,-1-24-15,25-1 0,0 0 16,-25 25-16,25-25 16,0 0-16,0 1 0,0-1 15,-25 25-15,25-25 0,0 0 16,0 0-16,0 1 16,25 24-16,25-25 0,-26 25 15,1 0-15,0 0 16,0-25-16,24 25 15,-24 0-15,-25-25 16</inkml:trace>
  <inkml:trace contextRef="#ctx0" brushRef="#br0" timeOffset="919545.0347">28426 11485 0,'0'0'0,"0"24"0,25-24 0,0 0 31,-25 25 0,25-25-15,-1 0 78,-24-25-79</inkml:trace>
  <inkml:trace contextRef="#ctx0" brushRef="#br0" timeOffset="920124.3517">28947 11187 0,'0'-25'0,"0"0"16,25 25 15,0 0-31,-1 0 15,1 0 1,0 25-16,-25 0 0,25 0 0,-25 0 16,25-25-16,-25 24 0,0 26 15,0-25-15,0 0 0,-25-1 16,25 1-16,-50 0 0,25 0 16,1 0-16,-1-1 15,50-24 16,24 0-31,1 0 16,-25 0-16,0 0 0,24-24 16,-24-1-16,0 25 15,0-25-15,-1 25 0,26-25 16,-50 0-16,25 1 0,0-1 16</inkml:trace>
  <inkml:trace contextRef="#ctx0" brushRef="#br0" timeOffset="920476.9816">29418 11137 0,'0'25'47,"0"25"-47,0-125 0,-24 125 0,24-25 16,0 0-16,0-1 0,0 1 16,-25 0-16,25 0 0,0 0 15,0-1-15,25 1 0,-1 0 0,1-25 16,0 25-16,0-25 0,0 0 15,49 0-15,-24-25 16,-1 0-16,-24 0 0,-25 1 16,25-1-16,0 25 0,-25-25 15,0-25-15,0 26 16,-25 24-16,0 0 16,0 0-16,0 24 0,1 1 15,-1 25-15,0-25 16,25-1-16,-25 1 15,25 0-15,0 0 0,-25 24 0,25-24 16,0 0-16,0 0 16,25-25-16,0 0 15,0-25-15</inkml:trace>
  <inkml:trace contextRef="#ctx0" brushRef="#br0" timeOffset="920845.8672">29989 11137 0,'0'0'0,"-25"0"0,0 0 16,0 0-1,25 25-15,0 0 16,0 0-16,0 0 16,0 24-16,25-24 0,-25 0 15,25-25-15,0 25 0,0-1 16,-1 1-16,1-25 0,0 0 15,0 0-15,24-25 16,-24 1-16,0-1 0,-25-25 0,25 25 16,0 1-16,0-51 15,-1 50-15,-24 0 0,25 1 16,-25-1-16,-25 25 16,1 25-16,-1-1 15,-25 26-15,50-25 0,-25 0 16,0 24-16,1-24 0,-1 25 15,25-25-15,-25-1 0,25 1 16,-25 0-16,25 0 0,0 24 16,0-24-16,25-25 15,-25 25-15</inkml:trace>
  <inkml:trace contextRef="#ctx0" brushRef="#br0" timeOffset="920982.1377">30386 11559 0,'-124'0'15,"248"0"-15,-149 0 16,50 0 15,0-25-15,-1 25-16</inkml:trace>
  <inkml:trace contextRef="#ctx0" brushRef="#br0" timeOffset="921326.4498">30832 11137 0,'0'-25'0,"25"1"16,0 24 0,0 0-1,-1 0-15,1 24 0,0 26 16,0-25-16,0 0 0,-25 0 15,0-1-15,0 1 0,0 0 16,0 25-16,-25-26 0,25 1 16,-25 0-16,0 0 15,0 0-15,25-1 16,25-24 15,0 0-31,0-24 16,0-1-16,-1 25 0,1-25 15,25 25-15,-1-25 0,1 0 16,-25 1-16,25-1 0,-1 25 16,1-25-16</inkml:trace>
  <inkml:trace contextRef="#ctx0" brushRef="#br0" timeOffset="921732.874">31452 11038 0,'-24'-25'0,"48"50"0,-73-75 15,98 26 1,-24 24 0,0 0-16,0 0 0,24 0 15,-24 0-15,25 0 0,-25 0 16,-1 24-16,1-24 0,-50 0 31,-24 0-15,24 0-16,0 0 0,0 25 15,1-25 1,-1 0-16,25 25 0,0 0 16,-25-25-16,25 25 0,0 24 15,0-24-15,0 0 16,25 25-16,0-26 0,-25 1 16,24 0-16,1 0 0,-25 0 15,0-1-15,25 1 0,-25 0 16,0 0-16,-25-25 15,0 0-15,1 0 16,-1 0-16,0 0 0,-25-25 16,26 25-16,24-25 15,0 0 1,0 1-16,24 24 0</inkml:trace>
  <inkml:trace contextRef="#ctx0" brushRef="#br0" timeOffset="922097.2525">31824 11137 0,'-223'124'0,"446"-248"0,-223 99 16,25 25-16,0 0 15,0 0-15,24 0 16,-24 0-16,25 0 0,-25 0 16,24 0-16,-24 0 0,0 0 15,-75 0 1,25 0-16,1 0 15,-1 0-15,-25 0 0,25 0 16,1 0-16,-1 0 0,0 0 16,0 0-16,25 25 15,0 0-15,0 0 0,0 0 16,0 24-16,0 1 0,25-25 16,-25 0-16,0-1 0,25 26 0,-25-25 15,25 0-15,-1-1 16,-24 1-16,0 0 0,0 0 15,-24-25 1,-1 0 0,0 0-16,0 0 0,0 0 15,-49 0-15,24-25 0</inkml:trace>
  <inkml:trace contextRef="#ctx0" brushRef="#br0" timeOffset="923629.8058">27087 11435 0,'-25'0'47,"25"25"0,0-50 16,0 0-48,0 0-15,-25 25 31,25-24-31,25 24 32,0 0-17,-25 24 1,25-24-16,-1 0 16</inkml:trace>
  <inkml:trace contextRef="#ctx0" brushRef="#br0" timeOffset="924285.7854">28550 11509 0,'25'0'109,"0"0"-93</inkml:trace>
  <inkml:trace contextRef="#ctx0" brushRef="#br0" timeOffset="925109.7555">30510 11584 0,'25'0'78,"-1"0"-63,1 0 1</inkml:trace>
  <inkml:trace contextRef="#ctx0" brushRef="#br0" timeOffset="926172.8377">24557 6226 0,'0'-25'16</inkml:trace>
  <inkml:trace contextRef="#ctx0" brushRef="#br0" timeOffset="928946.8412">24482 6003 0,'0'25'47,"0"-1"-32,25-24-15,-25 25 0,0 0 0,25 0 16,-25 0 0,0 49-16,0-49 0,0 0 15,0 24-15,0-24 0,0 25 16,0 24-16,0-24 0,0-26 0,0 26 16,0-25-16,0 24 0,0 1 15,0 0-15,0-26 0,0 1 16,0 25-16,0 24 0,0-49 15,0 25-15,0-1 0,0-24 16,0 25-16,0 24 0,0-24 16,0-1-16,0-24 0,0 25 0,0-25 15,0 49-15,0-49 0,0 24 16,0-24-16,-25 0 16,25 49-16,0-49 0,0 0 15,0 0-15,0 0 0,-25-1 16,25 26-16,0-25 0,0 0 15,0-1-15,0 1 16,0 0 0,0 0-1,0 0 1,0 0-16,0-1 0,-25-24 16,25 25-1,-24-25 1,24 25-1,-25-25-15,0 0 16,0 0 0,0 0-16,1 0 0,-1 0 15,-25 0-15,25 0 16,1 0-16,-26-25 0,25 25 16,-49 0-16,24 0 0,25 0 15,-24 0-15,-1 0 0,0 0 16,-24 0-16,24 0 0,1-25 0,24 25 15,-25 0-15,26 0 16,-51 0-16,26 0 0,24 0 16,0 0-16,-25 0 0,26 0 15,-51 0-15,26-24 0,-1 24 0,25 0 16,-24 0-16,-26 0 0,50 0 16,-24 0-16,24 0 0,-25 0 15,26-25-15,-51 25 0,50 0 16,-24 0-16,24 0 0,-25 0 15,25 0-15,-74 0 0,74 0 16,-24 0-16,-1 0 0,1 0 0,-75 25 16,74-25-16,0 0 0,1 0 15,-1 0-15,1 0 0,-26 0 16,26 0-16,-1 0 16,25 0-16,-25 0 0,-24 0 15,49 0-15,-24 0 0,-1 0 0,0 0 16,26 0-16,-76 0 0,26 0 15,24 0-15,1 0 0,-1 0 16,1-25-16,-51 25 0,51 0 16,-1 0-16,-24 0 0,24 0 15,-49 25-15,49-1 0,1-24 16,-1 25-16,0-25 0,1 0 16,-50 25-16,74-25 0,-25 25 15,25-25-15,1 0 0,-51 0 16,50 25-16,1-25 0,-1 0 15,0 24-15,-25-24 0,1 25 0,24-25 16,0 0-16,0 0 0,1 25 16,-1-25-16,0 0 0,0 0 15,0 0-15,1 0 16,-1 25-16,0-25 0,0 0 16,0 0-1,0 0-15,1 0 0,-1 0 16,0 0-1,25-25 1,-25 25-16,25-25 16,0 0-16,0 1 15,0-1-15,0 0 0,0 0 0,0 0 16,0 1-16,0-1 0,0 0 16,0-50-16,0 51 0,-25-26 15,25 25-15,-24-24 0,24-51 16,-25 51-16,25-1 0,0 1 15,-25-1-15,25 0 0,-25-49 16,25 74-16,-25-24 0,25-1 0,0 25 16,-24-49-16,24 49 0,0-24 15,-25 24-15,25 0 16,0-25-16,0 1 0,0-1 16,0 25-16,0 0 0,0 1 0,-25-26 15,25 0-15,-25 26 0,25-1 16,-25 0-16,25 0 0,0 0 15,-24 1-15,24-1 16,0 0 0,24 0 31,1 25-32,0 0 1,0 0-16,0 0 15,-1 0-15,1 0 16,25 0-16,-25 0 16,24 0-16,-24 0 0,49 0 15,-24 0-15,0 0 0,-1-25 16,26 1-16,-1 24 0,50-25 16,-74 25-16,-1-25 0,26 25 15,-26 0-15,51-25 0,-76 25 0,26 0 16,0 0-16,-1 0 0,1 0 15,49 0-15,-49 0 16,-1 0-16,26 0 0,-26 0 16,26 0-16,74 0 0,-100 0 0,26 0 15,-1 0-15,0 0 0,50 0 16,-74 0-16,0 0 0,24 0 16,-24 0-16,-1 0 0,51 0 15,-51 0-15,26 0 0,-26 0 16,26 0-16,-26 0 0,75 0 15,-74 0-15,24 0 0,-24 0 0,-1 0 16,75-25-16,-74 25 0,0 0 16,24 0-16,-24 0 0,-1 0 15,75 0-15,-49 25 0,-26-25 16,26 0-16,-26 0 0,26 0 16,49 25-16,-50-25 0,-24 0 15,24 0-15,-24 0 0,74 0 16,-75 25-16,26-25 15,-25 0-15,-1 0 0,1 0 0,49 25 16,-49-25-16,-26 0 0,26 0 16,-25 0-16,0 0 0,24 24 15,-24-24-15,0 0 16,0 0-16,-1 0 16,1 0-16,0 0 0,25 0 15,-26 0 1,-48 0 15,-26 0-15</inkml:trace>
  <inkml:trace contextRef="#ctx0" brushRef="#br0" timeOffset="931140.8638">30708 9203 0,'0'0'0,"-25"0"15,1 24 16,24 1-31,0 0 0,0 0 16,-25-25-16,25 49 0,0 1 16,0-25-16,0 0 0,0 24 15,0-24-15,0 49 0,0-49 16,0 25-16,0-25 0,-25 24 16,25 26-16,0-51 0,0 26 15,-25 0-15,25-26 0,0 26 16,-25 25-16,25-26 0,0 1 15,0-1-15,0-24 0,0 25 16,0 49-16,0-49 0,0-1 0,0-24 16,0 25-16,0-1 15,0-24-15,0 0 0,0 0 16,-24-1-16,-1-24 31,0-24-31,0-1 16,0 25-1,1 0-15,-1-25 0,0 0 16,-25 25-16,26 0 0,-1 0 16,-50-25-16,50 25 0,-24 0 15,24 0-15,-25 0 0,26 0 0,-51 0 16,26 0-16,-1 0 0,0 0 16,26 0-16,-26 0 0,-24 0 15,24 0-15,0 0 0,1 0 16,-1 0-16,-49-24 0,49 24 15,1 0-15,-1 0 0,1-25 16,-26 25-16,-24-25 0,24 25 16,1 0-16,24-25 0,-24 25 15,-50 0-15,74 0 16,-24 0-16,24 0 0,-24-25 0,24 25 16,-49 0-16,50 0 0,-26 0 15,25 0-15,1 0 0,-50-24 16,49 24-16,-24 0 0,24 0 0,0 0 15,1 0-15,-75-25 0,74 25 16,-24 0-16,24 0 0,-24 0 16,24-25-16,-74 25 0,74 0 15,-24-25-15,24 25 0,1 0 16,-50 0-16,49 0 0,0 0 16,1 0-16,-1 0 0,1 0 0,-26-25 15,26 25-15,-1 0 16,25 0-16,-24 0 0,-51 0 15,51 0-15,-1 0 0,1 0 0,-1 0 16,0 0-16,-49 0 0,49 0 16,26 0-16,-1 0 0,0 0 15,0 0-15,-24 0 0,24 0 16,25 25-16,-25-25 16,-25 0-16,50 25 0,-24-25 15,-1 0-15,0 0 0,0 0 16,0 0-16,1 0 0,-1 0 15,0 0 1,0 0 15,0 0-31,1 0 16,24-25 0,0 0-1,0 1-15,0-1 16,24 25-16,-24-25 15,0 0-15,0 0 0,0 1 0,0-1 16,0 0-16,0-49 16,0 24-16,0 25 0,0-25 15,0 1-15,0-26 0,0 26 16,0 24-16,0-25 0,25 26 16,-25-26-16,0 0 0,0 26 15,0-26-15,0 25 0,0 0 16,0-24-16,0 24 0,0 0 15,0 0-15,0 1 16,0-1-16,25 0 16,0 0-1,0 25 32,-1 0-47,1 0 16,-25 25-16,25-25 0,0 0 0,24 0 15,1 0-15,0 0 0,-1 0 16,1 0-16,-1 0 0,1 0 16,74 0-16,-49 0 0,-26 0 15,26 0-15,-1 0 0,50-25 16,-50 25-16,1 0 0,-26 0 16,26 0-16,-1 0 0,50 0 0,-49 0 15,-1 0-15,25 0 16,-24 0-16,24 0 0,75 25 15,-75 0-15,0-25 0,0 25 16,-24-25-16,123 24 0,-124 1 0,1-25 16,24 25-16,-24-25 0,-1 25 15,100 0-15,-100-25 0,25 24 16,-24-24-16,24 25 0,0-25 16,75 25-16,-100 0 0,1-25 15,-1 0-15,0 25 0,26-25 16,-51 0-16,1 24 0,-1-24 15,-24 0-15,25 0 0,49 0 0,-25 0 16,-24 0-16,0 0 16,24 0-16,25 0 0,-49 0 15,0 25-15,-1-25 0,1 25 16,-1-25-16,26 0 0,-50 25 0,-1-25 16,1 0-16,-25 25 0,50-25 15</inkml:trace>
  <inkml:trace contextRef="#ctx0" brushRef="#br0" timeOffset="932493.8085">30510 10939 0,'0'0'0,"0"-25"16,25 25-16,-1 0 15,1-25-15,0 25 0,0 0 16,0-25-16,-1 25 15,1 0-15,0-24 16,-25 48 15,0 1-15,0 0 0,0 0-16,0 0 15,0-1-15,0 1 0,0 0 0,0 0 16,0 49-16,0-49 0,0 25 15,0-25-15,0 24 0,-25-24 16,25 74-16,0-74 0,0 25 16,-25-1-16,25 1 0,0 49 15,0-49-15,0-1 0,0 1 16,0-1-16,0 1 0,0 49 0,0-49 16,-24-1-16,24-24 15,0 25-15,0-25 0,0 49 0,-25-74 16,25 25-16,0 0 15,0 0-15,-25-25 16,-25 0 0,26 0-16,-1-25 0,0 25 15,-25-25-15,26 25 0,-76-50 16,51 50-16,-26-24 0,26-1 16,-26 25-16,1-25 0,-100 0 15,100 0-15,-25 25 0,-1-25 0,1 25 16,-124-24-16,124-1 0,-1 25 15,1 0-15,0-25 0,25 25 16,-100 0-16,75 0 0,0 0 16,24 0-16,-24 0 0,25-25 15,-125 25-15,125 0 0,-26 0 16,1 0-16,0-25 16,-75 25-16,75-24 0,25 24 0,-25 0 15,24-25-15,1 25 0,-75-25 16,74 0-16,26 25 0,-26-25 15,26 25-15,-1-24 0,-49-1 0,49 25 16,1-25-16,-1 25 16,1 0-16,-26 0 0,26 0 15,24 0-15,0 0 0,0 0 16,0 0-16,-24 0 0,24-25 16,0 25-16,0-25 15,25 1 16,0-1-31,-25 25 0,25-25 16,0 0-16,0-24 16,0 24-16,0 0 15,0 0-15,0 0 0,0 1 0,0-1 16,0 0-16,0 0 16,0-24-16,0 24 0,0 0 15,0 0-15,-24 0 0,24-49 16,0 49-16,0-25 15,0 1-15,0 24 0,0-25 0,0-24 16,0 24-16,0 26 0,0-1 16,0 0-16,0 0 0,-25 0 15,25 1-15,0-1 16</inkml:trace>
  <inkml:trace contextRef="#ctx0" brushRef="#br0" timeOffset="934458.6379">30361 9773 0,'0'-25'15,"0"0"-15,-25 25 0,25-24 16,-25-1-1,1 25-15,-1 0 16,0 0-16,0 0 16,0 0-16,0 25 0,1-1 15,-1 1 1,25 0-16,-25-25 0,25 25 16,-25-25-16,25 25 0,0-1 15,0 1 1,25-25-1,0 0 1,24-25-16,-24 25 16,0 0-16,-25-24 0,25 24 15,0-25-15,-25 50 32,0-1-17,0 1-15,0 25 0,-25-25 16,25-1-16,-25 1 15,25 0-15,-25 25 0,0-1 16,25-24-16,-24 25 0,24-25 16,0-1-16,0 1 0,-25 25 0</inkml:trace>
  <inkml:trace contextRef="#ctx0" brushRef="#br0" timeOffset="1.00135E6">25152 14412 0,'0'24'31,"-25"-24"-15,25 25 0,0 0-1,0 0 1,-25 0-16,25-1 16,0 1-16,-24 25 15,24-1-15,-25 1 0,25-25 16,0 0-16,0 24 0,0-24 15,0 0-15,0 0 0,0-1 16,0 1-16,25-50 31,-25 1-31</inkml:trace>
  <inkml:trace contextRef="#ctx0" brushRef="#br0" timeOffset="1.00177E6">25549 14635 0,'0'-25'0,"0"50"0,0-75 15,25 50-15,-25-25 16,0 1-16,0-1 0,24 25 16,-24-25-16,0 0 0,0 0 15,0 1-15,-24 24 16,-1 0-16,-25 0 15,25 0-15,1 24 0,-1 1 16,0 0-16,25 0 16,0 0-16,0-1 0,0 1 15,25 0-15,0-25 16,-1 0-16,1 0 16,0 0-16,0-25 0,0 25 15,-25-25-15,24 25 16,-24 25-1,0 25 1,-24-25-16,24-1 16,0 1-16,0 25 15,-25-25-15,25-1 16,0 1-16,0 0 16,25-25-1,-1-25-15</inkml:trace>
  <inkml:trace contextRef="#ctx0" brushRef="#br0" timeOffset="1.0021E6">25946 14436 0,'-298'298'0,"645"-620"0,-396 346 16,98-73-16,-49 74 31,0-1-15,-24-24-16,24 25 0,-25 50 0,0-51 15,25 1-15,-25 0 0,25 25 16,0 49 0,0-74-16,0-1 0,25 1 15,0-25-15,0 0 16,-1 0 0,26-25-16,-50 1 0,25 24 0,-25-25 15,25 25-15,-25-25 0,-25 0 31,-50 25-31,51 50 16,-1-50 0,0 0-16,0 25 0,25-1 15,0 1-15</inkml:trace>
  <inkml:trace contextRef="#ctx0" brushRef="#br0" timeOffset="1.00225E6">26367 14784 0,'-396'49'16,"817"-98"-16,-446 49 0,75 0 47</inkml:trace>
  <inkml:trace contextRef="#ctx0" brushRef="#br0" timeOffset="1.00252E6">26863 14412 0,'0'-25'0,"-24"25"16,24 25-1,-25-1-15,25 1 16,0 0-16,0 0 0,0 0 16,0 49-16,0-49 0,0 0 15,0-1-15,0 1 0,-25 0 16,25 25-16,0-26 0,0 1 16,0 0-16</inkml:trace>
  <inkml:trace contextRef="#ctx0" brushRef="#br0" timeOffset="1.00286E6">27211 14412 0,'-298'322'16,"596"-644"-16,-298 297 0,-25 25 15,0 25 1,25-1-16,0 1 0,0 0 15,-25 0-15,25 49 0,0-49 16,-24 0-16,24 0 16,0-1-16,0 1 0,0 25 15,0-25-15,0-1 0,24-24 16,-24 25-16,25-25 0,0 0 16,0 0-16,0-25 15,-25 1-15,24-1 0,-24 0 16,0 0-16,0 0 15,-24 1-15,-1 24 16,0 0-16,0 0 0,0 0 0,1 24 16,24 1-1</inkml:trace>
  <inkml:trace contextRef="#ctx0" brushRef="#br0" timeOffset="1.0041E6">27558 14486 0,'0'-25'0,"0"0"16,25 25-1,0 0-15,-25 25 16,24-25-16,-24 25 0,25-25 15,0 25-15,-25 0 0,0-1 16,0 1-16,0 0 16,0 0-16,0 0 0,-25-25 15,25 24-15,-25 1 0,1 0 16,-1 0-16,0-25 391,25 25-360,25-25 109,-25-25-124,25 0-16,-1 25 16,-24-25-16,25 25 15,-25-25-15,25 1 16,-25-1-16,0 0 16,0 0-16,0 0 15,0 1-15,0-1 16,0 0-16,-25 25 15,0 0-15,25-25 0,-24 25 0,-1 0 16,0 0 0,25 25-1,-25-25-15,0 25 16,25 0-16,0-1 0,0 26 16,0-25-16,0 0 15,0-1-15,25 1 0,-25 25 16,25-25-1,-25-1-15,25 1 0,-25 0 16,0 0-16,0 0 16,0-1-16,-25 1 15,0-25 1,0 0-16,25-25 16,-24 1-16,-1 24 15,25-25 1,0 0-16,-25 25 0,25-25 15,0 0-15,25 25 0,24-24 16,1 24 0,-25-25-16,0 25 0,-1 0 15,26 0-15</inkml:trace>
  <inkml:trace contextRef="#ctx0" brushRef="#br0" timeOffset="1.00424E6">27880 14957 0,'0'25'16,"-49"-174"-16,98 273 16,-24-99-1,-25-50-15,25 25 16,-25-25 0</inkml:trace>
  <inkml:trace contextRef="#ctx0" brushRef="#br0" timeOffset="1.00492E6">28501 14560 0,'0'-24'0,"0"-1"16,0 50 15,0-1-15,0 1-16,0 0 15,0 0-15,0 0 16,0-1-16,0 1 0,0 0 16,0 0-1,24-25 1,1 25-16,0-25 15,0 0-15,0 0 0,-1 0 16,26 0-16,-25 0 0,24-25 0,-24 0 16,-25 0-16,25 25 15,0-25-15,0 1 0,-25-1 16,0 0-16,24 0 16,-24 0-16,0 1 0,0-1 15,-24 25-15,-1-25 16,0 25-16,0 0 31,25 25-31,-25 0 16,25-1-16,0 26 0,0-25 15,0 0-15,25-1 16,-25 1-16,25 25 0,25-25 0,-26-1 16,1-24-16,-25 25 15,25-25-15,0 0 16,0-25-16,-1-24 15</inkml:trace>
  <inkml:trace contextRef="#ctx0" brushRef="#br0" timeOffset="1.00533E6">29046 14610 0,'-99'124'47,"198"-248"-47,-198 273 16,99-124-16,50-1 0,-26 1 15,1-25-15,-25 25 0,50-25 0,-25 0 16,24 0-16,-24 0 16,25-25-16,-25 25 0,-1-25 15,26-24-15,-50 24 0,25-25 0,0 26 16,-25-1-16,24-25 0,-24 1 16,25-1-16,-25 25 0,0 0 15,-25 25-15,25-24 0,-49-1 16,24 25-16,0 0 0,0 0 15,1 0-15,-1 25 0,25-1 16,0 1-16,0 0 0,0 0 16,25 0-16,-1-1 15,1-24-15,0 0 16,0 0-16,0 25 0,-1-25 16,1 0-16,-25 25 15,0 0 1,0 24-16,-25-24 15,25 0-15,0 0 0,-24 0 16,24-1-16,0 1 16</inkml:trace>
  <inkml:trace contextRef="#ctx0" brushRef="#br0" timeOffset="1.00547E6">29691 14784 0,'-173'49'0,"346"-74"0,-173 1 0,0 24 47</inkml:trace>
  <inkml:trace contextRef="#ctx0" brushRef="#br0" timeOffset="1.00572E6">30138 14412 0,'0'24'16,"0"1"-1,0 0 1,0 0-16,-25 0 0,0-1 15,25 1-15,0 0 0,0 0 0,-25 0 16,25 24-16,0-24 16,0 0-16</inkml:trace>
  <inkml:trace contextRef="#ctx0" brushRef="#br0" timeOffset="1.00599E6">30460 14610 0,'0'-25'16,"-25"25"0,1 0-16,24 25 15,0 0-15,0 0 16,0-1-16,0 1 0,49 0 16,26-25-1,-51 25-15,1-25 16,0 0-16,0 0 0,24-25 15,-49-25-15,25 26 0,-25-1 0,25 0 16,-25 0-16,0-24 0,0 24 16,-25-25-16,25 25 0,-25 25 15,-24-24-15,24-1 0,0 25 16,0 0-16,1 0 0</inkml:trace>
  <inkml:trace contextRef="#ctx0" brushRef="#br0" timeOffset="1.01046E6">25078 13345 0,'0'-25'0,"0"0"15,0 1 1,0-1-1,24 25 1,1 0-16,-25-25 16,25 25-1,0 0 1,-25 25-16,25 0 16,-25-1-16,0 1 15,0 0-15,0 0 0,0 0 16,0-1-16,0 1 0,0 25 15,0-25-15,-25-1 16,0 1-16,0 0 0,0-25 16,1 25-1,-1-25-15,25-25 32,25 25-17,-25-25-15,24 25 16,1 0-16,0-25 0,0 25 15,0 0-15,24-24 0,-24 24 16,0 0-16,-25-25 16,25 25-16,-1 0 0,1-25 15</inkml:trace>
  <inkml:trace contextRef="#ctx0" brushRef="#br0" timeOffset="1.01083E6">25499 13196 0,'-49'149'0,"98"-323"0,-49 199 0,0-75 16,25 26 0,0 24-16,0 0 15,-1 0-15,1 0 16,0 0-16,-50 24 31,0-24-15,-24 25-1,49 0-15,-25-25 16,25 50-16,0-25 16,0-1-16,0 1 15,25 25-15,-25-25 0,0-1 16,25 1-16,-1 0 16,-24 0-16,0 0 31,-24-25-31,-1 24 15,0-24-15,0 0 16,0 0-16</inkml:trace>
  <inkml:trace contextRef="#ctx0" brushRef="#br0" timeOffset="1.01117E6">25772 13221 0,'-174'174'0,"373"-373"0,-224 224 0,75-75 32,-26 50-32,1-25 15,0 25-15,25 0 0,-25 0 16,-50 0 15,25 25-31,-25-25 0,0 0 16,0 0-16,0 25 0,25 0 15,-24-25-15,24 25 16,0 0-16,0-1 16,24-24-16,-24 25 0,25-25 15,0 50-15,-25-25 16,0-1-16,0 1 0,25 0 16,-25 0-16,-25-25 15,25 25-15,-25-25 0,0 24 0,1-24 16,-1 0-1</inkml:trace>
  <inkml:trace contextRef="#ctx0" brushRef="#br0" timeOffset="1.01131E6">26095 13494 0,'0'0'0,"24"0"31</inkml:trace>
  <inkml:trace contextRef="#ctx0" brushRef="#br0" timeOffset="1.01167E6">26417 13221 0,'0'0'0,"0"-25"15,25 25 1,0 0 0,-1 0-16,1 25 0,0-25 15,0 25-15,0 0 16,-25 24-16,0-24 15,0 0-15,-25 0 16,0-1-16,25 1 0,-25 0 16,0-25-16,50 0 31,0 0-15,25 0-16,-26-25 0,1 25 0,-25-25 15,25 25-15,0-24 0,0 24 16,-1-25-16,-24 0 15</inkml:trace>
  <inkml:trace contextRef="#ctx0" brushRef="#br0" timeOffset="1.01202E6">26789 13196 0,'0'-25'15,"0"0"1,25 25-16,0 0 0,24-24 15,-24 24-15,0 0 0,0 0 16,-1 0-16,1 0 0,-25 24 31,0 1-31,-49-25 16,24 0-16,0 0 0,25 25 16,-25-25-16,0 25 0,1-25 15,24 25 1,0 0-16,0-1 0,49-24 15,-49 25-15,25 0 0,25 25 16,-26-26 0,1 1-16,-25 0 15,-25 0 1,1-25-16,-1 0 16,0 0-1</inkml:trace>
  <inkml:trace contextRef="#ctx0" brushRef="#br0" timeOffset="1.01242E6">27236 13196 0,'0'-25'15,"24"25"-15,1 0 16,0 0-16,0-25 16,0 25-16,-1 0 15,-48 25 1,-1-25 0,0 0-16,0 25 15,0 0-15,1-25 0,24 25 16,0 0-1,0-1-15,24 1 16,-24 0-16,0 0 16,25-25-16,0 49 0,-25-24 15,0 0-15,25 0 16,-25 0-16,-25-25 31,-25 0-31,26 0 16,-1-25-16,0 25 15,0 0-15</inkml:trace>
  <inkml:trace contextRef="#ctx0" brushRef="#br0" timeOffset="1.01528E6">23416 15553 0,'24'0'78,"-24"-25"-62,0 50 31,0-1-16,0 1-31,0 0 0,0 0 16,0 0-16,0-1 15,0 1-15,0 0 16,0 0-16,0 0 0,0-1 16,0 26-16,0-25 15,0 0-15,0-1 16,0 1-16,25-25 16,-25-25 15,0 1-31</inkml:trace>
  <inkml:trace contextRef="#ctx0" brushRef="#br0" timeOffset="1.01565E6">23961 15528 0,'0'0'0,"25"0"0,-25-25 16,0 50 31,25-25-32,-25 25-15,0-1 0,0 1 0,0 0 16,0 0-16,0 0 0,25-1 16,-25 1-16,0 25 15,0-25-15,25-25 0,-25 24 16,0 1-16,0 0 0,0 0 16,24 0-16,-24-1 15</inkml:trace>
  <inkml:trace contextRef="#ctx0" brushRef="#br0" timeOffset="1.01599E6">24507 15553 0,'0'0'0,"0"24"47,0 1-47,0 0 0,0 0 15,0 0-15,0 24 16,25-24-16,-25 0 15,0 0-15,0-1 16,0 1-16,25 0 0,-25 0 16,0 0-16,0-1 0</inkml:trace>
  <inkml:trace contextRef="#ctx0" brushRef="#br0" timeOffset="1.01628E6">24929 15528 0,'25'0'31,"-25"25"-16,0-1 1,24 1-16,-24 0 16,0 0-16,0 0 15,0 24-15,25-24 16,-25 0-16,0 0 0,0 24 16,0-24-1,0 0-15</inkml:trace>
  <inkml:trace contextRef="#ctx0" brushRef="#br0" timeOffset="1.01659E6">25400 15528 0,'0'25'31,"0"-1"-15,0 26-16,0-25 15,0 0-15,0-1 0,0 1 16,0 0-16,0 25 0,0-26 0,0 1 15,0 0-15,25 0 16,0 0-16,-25-1 16,24-24-16,-24 25 0</inkml:trace>
  <inkml:trace contextRef="#ctx0" brushRef="#br0" timeOffset="1.01688E6">25797 15553 0,'0'24'31,"0"1"-16,0 0-15,0 25 16,0-26-16,0 1 16,0 0-16,0 0 0,25 24 15,-25-24-15,0 0 0,0 0 16,0 0-16,0-1 0,0 1 16</inkml:trace>
  <inkml:trace contextRef="#ctx0" brushRef="#br0" timeOffset="1.01713E6">26119 15577 0,'0'-24'0,"25"24"0,0 0 16,-25 24-1,0 1 1,0 25-16,0-25 0,0-1 16,0 1-16,0 0 0,0 0 15,0 24-15,0-24 0,0 0 16,0 0-16,25 0 16,0-1-16,-25 1 0</inkml:trace>
  <inkml:trace contextRef="#ctx0" brushRef="#br0" timeOffset="1.02043E6">25177 13841 0,'0'-25'31,"25"25"94,-1 0-109,1 0-16,0 0 0,25 0 0,-26 0 16,1 0-16,0 0 0,0 0 15,24 0-15,26 0 0,-50 0 16,24 0-16,-24 0 0,0 0 15,24 0-15,-24 0 0,0 0 16,-25-25 0,25 25 15,0 0 0,-25 25 63</inkml:trace>
  <inkml:trace contextRef="#ctx0" brushRef="#br0" timeOffset="1.03064E6">23937 14610 0,'-25'0'109,"50"-25"-62,-1 25-47,-24-25 16,25 25-1,0 0-15,0 0 16,0 0 0,-1 0-16,1 0 15,0 0-15,25 0 0,-26 0 16,1 0-16,0 0 0,25 0 15,-26 0-15,26 0 0,-25 0 16,0 0-16,-1 0 16,-48 0 46,-1 0-62</inkml:trace>
  <inkml:trace contextRef="#ctx0" brushRef="#br0" timeOffset="1.03103E6">23912 14684 0,'0'0'0,"0"25"47,25-25-31,-1 0 0,1 0-16,0 0 0,0 0 15,0 0-15,-1 0 16,1 0-16,0 0 0,0 0 15,49 0-15,-49 0 0,0 0 16,0 0-16,-1 0 0,1 0 16,25 0-16,-25 0 0,-1 0 15,1 0-15</inkml:trace>
  <inkml:trace contextRef="#ctx0" brushRef="#br0" timeOffset="1.03163E6">24333 14461 0,'25'0'0,"25"0"16,-25 25-1,-1-25-15,1 25 0,25 0 16,-25-25-16,-25 24 16,24-24-16,1 25 0,0-25 15,0 25-15,-25 0 16,0 0-16,0-1 15,0 1-15,-25-25 0,25 25 16,-50-25-16,1 50 0,24-26 16,0-24-16,0 25 15,1-25-15,-1 25 0,0-25 16,25 25-16,25-25 47,-25-25-47,25 25 15,-1 0-15,-24-25 16,0 50 93,-24-25-109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7/05/2022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emf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11" Type="http://schemas.openxmlformats.org/officeDocument/2006/relationships/customXml" Target="../ink/ink1.xml"/><Relationship Id="rId5" Type="http://schemas.openxmlformats.org/officeDocument/2006/relationships/image" Target="../media/image20.png"/><Relationship Id="rId10" Type="http://schemas.openxmlformats.org/officeDocument/2006/relationships/image" Target="../media/image25.tif"/><Relationship Id="rId4" Type="http://schemas.openxmlformats.org/officeDocument/2006/relationships/image" Target="../media/image19.png"/><Relationship Id="rId9" Type="http://schemas.openxmlformats.org/officeDocument/2006/relationships/image" Target="../media/image2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3411" y="852342"/>
            <a:ext cx="6158082" cy="1598132"/>
          </a:xfrm>
        </p:spPr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9 </a:t>
            </a:r>
            <a:r>
              <a:rPr lang="en-AU" dirty="0" smtClean="0"/>
              <a:t>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3411" y="2450474"/>
            <a:ext cx="6158082" cy="1655762"/>
          </a:xfrm>
        </p:spPr>
        <p:txBody>
          <a:bodyPr/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83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IPv4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the format of Ipv4.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87942" y="5104145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196.168.249.10</a:t>
            </a:r>
            <a:endParaRPr lang="en-MY" dirty="0" smtClean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9574" y="5473477"/>
            <a:ext cx="426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11000100. 10101000. </a:t>
            </a:r>
            <a:r>
              <a:rPr lang="en-MY" dirty="0" smtClean="0">
                <a:solidFill>
                  <a:srgbClr val="FF0000"/>
                </a:solidFill>
              </a:rPr>
              <a:t>1111</a:t>
            </a:r>
            <a:r>
              <a:rPr lang="en-MY" dirty="0" smtClean="0"/>
              <a:t>0100.11100001</a:t>
            </a:r>
            <a:endParaRPr lang="en-MY" dirty="0"/>
          </a:p>
        </p:txBody>
      </p:sp>
      <p:sp>
        <p:nvSpPr>
          <p:cNvPr id="8" name="Rectangle 7"/>
          <p:cNvSpPr/>
          <p:nvPr/>
        </p:nvSpPr>
        <p:spPr>
          <a:xfrm>
            <a:off x="1939574" y="4734813"/>
            <a:ext cx="415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11111111.11111111. </a:t>
            </a:r>
            <a:r>
              <a:rPr lang="en-MY" dirty="0" smtClean="0">
                <a:solidFill>
                  <a:srgbClr val="FF0000"/>
                </a:solidFill>
              </a:rPr>
              <a:t>1111</a:t>
            </a:r>
            <a:r>
              <a:rPr lang="en-MY" dirty="0" smtClean="0"/>
              <a:t>0000.00000000</a:t>
            </a:r>
            <a:endParaRPr lang="en-MY" dirty="0"/>
          </a:p>
        </p:txBody>
      </p:sp>
      <p:sp>
        <p:nvSpPr>
          <p:cNvPr id="3" name="Rectangle 2"/>
          <p:cNvSpPr/>
          <p:nvPr/>
        </p:nvSpPr>
        <p:spPr>
          <a:xfrm>
            <a:off x="1939574" y="5104145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11000100. 10101000. 1111</a:t>
            </a:r>
            <a:r>
              <a:rPr lang="en-MY" dirty="0"/>
              <a:t>1001.00001010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942" y="544046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196.168.244.225</a:t>
            </a:r>
            <a:endParaRPr lang="en-MY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7942" y="4767824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255.255.240.0</a:t>
            </a:r>
            <a:endParaRPr lang="en-MY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640" y="348120"/>
              <a:ext cx="11537640" cy="553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0" y="338760"/>
                <a:ext cx="11556360" cy="55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3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Routing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Describe distance vector and link state routing.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0800" y="89280"/>
              <a:ext cx="8456760" cy="5581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440" y="79920"/>
                <a:ext cx="8475480" cy="56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91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Transport Layer – TCP vs UDP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Compare and contrast the two important transport layer protocols, TCP vs UDP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640" y="375120"/>
              <a:ext cx="11448000" cy="5590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0" y="365760"/>
                <a:ext cx="11466720" cy="56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0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Transport Layer - Addressing </a:t>
            </a:r>
            <a:r>
              <a:rPr lang="en-AU" sz="4000" dirty="0" smtClean="0">
                <a:solidFill>
                  <a:srgbClr val="0000CC"/>
                </a:solidFill>
              </a:rPr>
              <a:t>Application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List down the main functionalities of </a:t>
            </a:r>
            <a:r>
              <a:rPr lang="en-US" sz="2400" dirty="0" smtClean="0"/>
              <a:t>transport </a:t>
            </a:r>
            <a:r>
              <a:rPr lang="en-US" sz="2400" dirty="0"/>
              <a:t>layer.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280" y="71280"/>
              <a:ext cx="9385560" cy="5402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20" y="61920"/>
                <a:ext cx="9404280" cy="54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4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Transport Layer – Flow and Error Control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how TCP ARQ works for the three phases of a TCP session.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560" y="758880"/>
              <a:ext cx="7563600" cy="5001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00" y="749520"/>
                <a:ext cx="7582320" cy="50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7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Application Layer – WWW, HTTP, HTML, URL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WWW, HTTP, HTML, and URL.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2800" y="107280"/>
              <a:ext cx="7179840" cy="4545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440" y="97920"/>
                <a:ext cx="7198560" cy="45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HTTP </a:t>
            </a:r>
            <a:r>
              <a:rPr lang="en-US" sz="4000" dirty="0" smtClean="0">
                <a:solidFill>
                  <a:srgbClr val="0000CC"/>
                </a:solidFill>
              </a:rPr>
              <a:t>Session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an HTTP session. HTTP is a stateless protocol, how HTTP keeps track of the users’ browsing history?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92760" y="26640"/>
              <a:ext cx="10037520" cy="5760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400" y="17280"/>
                <a:ext cx="10056240" cy="57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640" y="35640"/>
              <a:ext cx="8037360" cy="5563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80" y="26280"/>
                <a:ext cx="8056080" cy="55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9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HTTP </a:t>
            </a:r>
            <a:r>
              <a:rPr lang="en-US" sz="4000" dirty="0" smtClean="0">
                <a:solidFill>
                  <a:srgbClr val="0000CC"/>
                </a:solidFill>
              </a:rPr>
              <a:t>Session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an HTTP session. HTTP is a stateless protocol, how HTTP keeps track of the users’ browsing history?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3920" y="1491120"/>
              <a:ext cx="8296200" cy="4072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481760"/>
                <a:ext cx="8314920" cy="40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SMTP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how SMTP is used for two-tier and three-tier mail.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4840" y="294840"/>
              <a:ext cx="11198160" cy="550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80" y="285480"/>
                <a:ext cx="11216880" cy="55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38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MIME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is the purpose of using MIME in email?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400" y="62640"/>
              <a:ext cx="9876600" cy="518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040" y="53280"/>
                <a:ext cx="9895320" cy="52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3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Abstraction of Layers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discuss the following diagram</a:t>
            </a:r>
            <a:endParaRPr lang="en-US" sz="2400" dirty="0"/>
          </a:p>
        </p:txBody>
      </p:sp>
      <p:sp>
        <p:nvSpPr>
          <p:cNvPr id="6" name="Line"/>
          <p:cNvSpPr/>
          <p:nvPr/>
        </p:nvSpPr>
        <p:spPr>
          <a:xfrm flipH="1">
            <a:off x="3988611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" name="Line"/>
          <p:cNvSpPr/>
          <p:nvPr/>
        </p:nvSpPr>
        <p:spPr>
          <a:xfrm flipH="1">
            <a:off x="6221033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8" name="Line"/>
          <p:cNvSpPr/>
          <p:nvPr/>
        </p:nvSpPr>
        <p:spPr>
          <a:xfrm flipH="1">
            <a:off x="8453455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9" name="Group"/>
          <p:cNvGrpSpPr/>
          <p:nvPr/>
        </p:nvGrpSpPr>
        <p:grpSpPr>
          <a:xfrm>
            <a:off x="8342844" y="1631227"/>
            <a:ext cx="2994229" cy="3425175"/>
            <a:chOff x="0" y="0"/>
            <a:chExt cx="4258457" cy="4871359"/>
          </a:xfrm>
        </p:grpSpPr>
        <p:sp>
          <p:nvSpPr>
            <p:cNvPr id="10" name="Line"/>
            <p:cNvSpPr/>
            <p:nvPr/>
          </p:nvSpPr>
          <p:spPr>
            <a:xfrm flipH="1">
              <a:off x="2570314" y="4858658"/>
              <a:ext cx="1688144" cy="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1" name="Line"/>
            <p:cNvSpPr/>
            <p:nvPr/>
          </p:nvSpPr>
          <p:spPr>
            <a:xfrm flipV="1">
              <a:off x="4220357" y="1371599"/>
              <a:ext cx="1" cy="349976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2" name="Line"/>
            <p:cNvSpPr/>
            <p:nvPr/>
          </p:nvSpPr>
          <p:spPr>
            <a:xfrm>
              <a:off x="0" y="1397000"/>
              <a:ext cx="4245758" cy="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38099" y="0"/>
              <a:ext cx="1" cy="139700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2276" y="4543602"/>
            <a:ext cx="1326099" cy="73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9695" y="4543602"/>
            <a:ext cx="1441617" cy="73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6617" y="4135838"/>
            <a:ext cx="1966481" cy="21725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"/>
          <p:cNvGrpSpPr/>
          <p:nvPr/>
        </p:nvGrpSpPr>
        <p:grpSpPr>
          <a:xfrm>
            <a:off x="7563331" y="447100"/>
            <a:ext cx="1523308" cy="1375629"/>
            <a:chOff x="0" y="0"/>
            <a:chExt cx="2166482" cy="1956448"/>
          </a:xfrm>
        </p:grpSpPr>
        <p:pic>
          <p:nvPicPr>
            <p:cNvPr id="1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166483" cy="1956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" name="Group"/>
            <p:cNvGrpSpPr/>
            <p:nvPr/>
          </p:nvGrpSpPr>
          <p:grpSpPr>
            <a:xfrm>
              <a:off x="447370" y="198092"/>
              <a:ext cx="1289104" cy="1016198"/>
              <a:chOff x="0" y="0"/>
              <a:chExt cx="1289102" cy="1016197"/>
            </a:xfrm>
          </p:grpSpPr>
          <p:pic>
            <p:nvPicPr>
              <p:cNvPr id="2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289103" cy="10161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371" y="141892"/>
                <a:ext cx="874945" cy="492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9341" y="4543602"/>
            <a:ext cx="1441616" cy="7386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" name="Group"/>
          <p:cNvGrpSpPr/>
          <p:nvPr/>
        </p:nvGrpSpPr>
        <p:grpSpPr>
          <a:xfrm>
            <a:off x="4418157" y="3607289"/>
            <a:ext cx="264034" cy="321469"/>
            <a:chOff x="0" y="0"/>
            <a:chExt cx="375513" cy="457199"/>
          </a:xfrm>
        </p:grpSpPr>
        <p:sp>
          <p:nvSpPr>
            <p:cNvPr id="24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0" y="457199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grpSp>
        <p:nvGrpSpPr>
          <p:cNvPr id="26" name="Group"/>
          <p:cNvGrpSpPr/>
          <p:nvPr/>
        </p:nvGrpSpPr>
        <p:grpSpPr>
          <a:xfrm>
            <a:off x="6650579" y="3607289"/>
            <a:ext cx="264034" cy="321469"/>
            <a:chOff x="0" y="0"/>
            <a:chExt cx="375513" cy="457200"/>
          </a:xfrm>
        </p:grpSpPr>
        <p:sp>
          <p:nvSpPr>
            <p:cNvPr id="27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8" name="Line"/>
            <p:cNvSpPr/>
            <p:nvPr/>
          </p:nvSpPr>
          <p:spPr>
            <a:xfrm flipV="1">
              <a:off x="0" y="45720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29" name="Line"/>
          <p:cNvSpPr/>
          <p:nvPr/>
        </p:nvSpPr>
        <p:spPr>
          <a:xfrm>
            <a:off x="4415325" y="3250101"/>
            <a:ext cx="2499287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0" name="Group"/>
          <p:cNvGrpSpPr/>
          <p:nvPr/>
        </p:nvGrpSpPr>
        <p:grpSpPr>
          <a:xfrm>
            <a:off x="8909789" y="3607289"/>
            <a:ext cx="264033" cy="321469"/>
            <a:chOff x="0" y="0"/>
            <a:chExt cx="375513" cy="457200"/>
          </a:xfrm>
        </p:grpSpPr>
        <p:sp>
          <p:nvSpPr>
            <p:cNvPr id="31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0" y="45720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grpSp>
        <p:nvGrpSpPr>
          <p:cNvPr id="33" name="Group"/>
          <p:cNvGrpSpPr/>
          <p:nvPr/>
        </p:nvGrpSpPr>
        <p:grpSpPr>
          <a:xfrm>
            <a:off x="10660236" y="2205327"/>
            <a:ext cx="742058" cy="1718966"/>
            <a:chOff x="0" y="0"/>
            <a:chExt cx="1055370" cy="2444749"/>
          </a:xfrm>
        </p:grpSpPr>
        <p:sp>
          <p:nvSpPr>
            <p:cNvPr id="34" name="Line"/>
            <p:cNvSpPr/>
            <p:nvPr/>
          </p:nvSpPr>
          <p:spPr>
            <a:xfrm flipH="1">
              <a:off x="12376" y="0"/>
              <a:ext cx="1" cy="322803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5" name="Line"/>
            <p:cNvSpPr/>
            <p:nvPr/>
          </p:nvSpPr>
          <p:spPr>
            <a:xfrm>
              <a:off x="494976" y="0"/>
              <a:ext cx="1" cy="221203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6" name="Connection Line"/>
            <p:cNvSpPr/>
            <p:nvPr/>
          </p:nvSpPr>
          <p:spPr>
            <a:xfrm>
              <a:off x="0" y="328930"/>
              <a:ext cx="953771" cy="162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5675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" name="Connection Line"/>
            <p:cNvSpPr/>
            <p:nvPr/>
          </p:nvSpPr>
          <p:spPr>
            <a:xfrm>
              <a:off x="485140" y="229870"/>
              <a:ext cx="570231" cy="221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7793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38" name="Connection Line"/>
          <p:cNvSpPr/>
          <p:nvPr/>
        </p:nvSpPr>
        <p:spPr>
          <a:xfrm>
            <a:off x="8912696" y="2202727"/>
            <a:ext cx="1351955" cy="10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9" name="Group"/>
          <p:cNvGrpSpPr/>
          <p:nvPr/>
        </p:nvGrpSpPr>
        <p:grpSpPr>
          <a:xfrm>
            <a:off x="4418384" y="2202727"/>
            <a:ext cx="5453361" cy="629544"/>
            <a:chOff x="0" y="0"/>
            <a:chExt cx="7755890" cy="895350"/>
          </a:xfrm>
        </p:grpSpPr>
        <p:sp>
          <p:nvSpPr>
            <p:cNvPr id="40" name="Connection Line"/>
            <p:cNvSpPr/>
            <p:nvPr/>
          </p:nvSpPr>
          <p:spPr>
            <a:xfrm>
              <a:off x="0" y="0"/>
              <a:ext cx="7755891" cy="89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1" name="Connection Line"/>
            <p:cNvSpPr/>
            <p:nvPr/>
          </p:nvSpPr>
          <p:spPr>
            <a:xfrm>
              <a:off x="0" y="0"/>
              <a:ext cx="7260591" cy="37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42" name="Switch"/>
          <p:cNvSpPr txBox="1"/>
          <p:nvPr/>
        </p:nvSpPr>
        <p:spPr>
          <a:xfrm>
            <a:off x="5146957" y="5316349"/>
            <a:ext cx="5048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Switch</a:t>
            </a:r>
          </a:p>
        </p:txBody>
      </p:sp>
      <p:sp>
        <p:nvSpPr>
          <p:cNvPr id="43" name="Router"/>
          <p:cNvSpPr txBox="1"/>
          <p:nvPr/>
        </p:nvSpPr>
        <p:spPr>
          <a:xfrm>
            <a:off x="7401618" y="5316349"/>
            <a:ext cx="51591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Router</a:t>
            </a:r>
          </a:p>
        </p:txBody>
      </p:sp>
      <p:sp>
        <p:nvSpPr>
          <p:cNvPr id="44" name="Switch"/>
          <p:cNvSpPr txBox="1"/>
          <p:nvPr/>
        </p:nvSpPr>
        <p:spPr>
          <a:xfrm>
            <a:off x="9724847" y="5316349"/>
            <a:ext cx="5048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Switch</a:t>
            </a:r>
          </a:p>
        </p:txBody>
      </p:sp>
      <p:pic>
        <p:nvPicPr>
          <p:cNvPr id="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9251131" y="276760"/>
            <a:ext cx="1982391" cy="1843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64844" y="3413531"/>
            <a:ext cx="1991320" cy="72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52012" y="3405242"/>
            <a:ext cx="1991320" cy="72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19666" y="3023926"/>
            <a:ext cx="1991321" cy="110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01873" y="2271643"/>
            <a:ext cx="1982391" cy="18430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69560" y="1062720"/>
              <a:ext cx="11511000" cy="4813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200" y="1053360"/>
                <a:ext cx="11529720" cy="48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6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Data Link Layer – Functions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711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outline the functions of data link layer.</a:t>
            </a:r>
          </a:p>
        </p:txBody>
      </p:sp>
    </p:spTree>
    <p:extLst>
      <p:ext uri="{BB962C8B-B14F-4D97-AF65-F5344CB8AC3E}">
        <p14:creationId xmlns:p14="http://schemas.microsoft.com/office/powerpoint/2010/main" val="4981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Ethernet </a:t>
            </a:r>
            <a:r>
              <a:rPr lang="en-US" sz="4000" dirty="0" smtClean="0">
                <a:solidFill>
                  <a:srgbClr val="0000CC"/>
                </a:solidFill>
              </a:rPr>
              <a:t>Protocol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Give one example of data link layer protocol and discuss how the protocol works.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36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Switched </a:t>
            </a:r>
            <a:r>
              <a:rPr lang="en-US" sz="4000" dirty="0" smtClean="0">
                <a:solidFill>
                  <a:srgbClr val="0000CC"/>
                </a:solidFill>
              </a:rPr>
              <a:t>Ethernet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how the switched Ethernet works and how it is better than classical Ethernet.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Radio Frequencies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and describe 2.4GHz of Wi-Fi frequency. Compare this band with the 5GHz band. What is interference and how to avoid interference? What is attenuation?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1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Radio Frequencies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and describe 2.4GHz of Wi-Fi frequency. Compare this band with the 5GHz band. What is interference and how to avoid interference? What is attenuation?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21" y="3610685"/>
            <a:ext cx="5674436" cy="3191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1" y="3610685"/>
            <a:ext cx="5376921" cy="22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BSS </a:t>
            </a:r>
            <a:r>
              <a:rPr lang="en-US" sz="4000" dirty="0" smtClean="0">
                <a:solidFill>
                  <a:srgbClr val="0000CC"/>
                </a:solidFill>
              </a:rPr>
              <a:t>and ESS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the architectures of BSS and 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0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CSMA/CA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and describe the working principle of CSMA/CA in WLAN. Discuss how CSMA/CA used to avoid collision.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CSMA/CA and ARQ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is the main problem of CSMA/CA and how to overcome this problem?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888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Physical Layer – Network Cables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different types of network cables.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920" y="446400"/>
              <a:ext cx="11537640" cy="562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437040"/>
                <a:ext cx="11556360" cy="56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</a:t>
            </a:r>
            <a:r>
              <a:rPr lang="en-AU" sz="4000" dirty="0" smtClean="0">
                <a:solidFill>
                  <a:srgbClr val="0000CC"/>
                </a:solidFill>
              </a:rPr>
              <a:t>Physical Media and Transmission Types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the digital and analog signals vs digital and analog data.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280" y="1553760"/>
              <a:ext cx="10680480" cy="418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" y="1544400"/>
                <a:ext cx="10699200" cy="42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0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Digital </a:t>
            </a:r>
            <a:r>
              <a:rPr lang="en-US" sz="4000" dirty="0" smtClean="0">
                <a:solidFill>
                  <a:srgbClr val="0000CC"/>
                </a:solidFill>
              </a:rPr>
              <a:t>Transmission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various digital transmission: Unipolar, polar, non-return-to-zero, return-to-zero, Manchester encoding.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7280" y="223200"/>
              <a:ext cx="11715840" cy="576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20" y="213840"/>
                <a:ext cx="1173456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Analog </a:t>
            </a:r>
            <a:r>
              <a:rPr lang="en-US" sz="4000" dirty="0" smtClean="0">
                <a:solidFill>
                  <a:srgbClr val="0000CC"/>
                </a:solidFill>
              </a:rPr>
              <a:t>Transmission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analog transmission of AM, FM and PM.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6400" y="1357200"/>
              <a:ext cx="11546640" cy="4456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040" y="1347840"/>
                <a:ext cx="11565360" cy="44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Analog </a:t>
            </a:r>
            <a:r>
              <a:rPr lang="en-US" sz="4000" dirty="0" smtClean="0">
                <a:solidFill>
                  <a:srgbClr val="0000CC"/>
                </a:solidFill>
              </a:rPr>
              <a:t>Transmission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analog transmission of AM, FM and PM.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6680" y="785880"/>
              <a:ext cx="10341000" cy="511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20" y="776520"/>
                <a:ext cx="10359720" cy="51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4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Network Layer – Addressing Devices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List down the main functionalities of network layer.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94960" y="1678680"/>
              <a:ext cx="6018840" cy="189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0" y="1669320"/>
                <a:ext cx="6037560" cy="19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4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</a:t>
            </a:r>
            <a:r>
              <a:rPr lang="en-US" sz="4000" dirty="0" smtClean="0">
                <a:solidFill>
                  <a:srgbClr val="0000CC"/>
                </a:solidFill>
              </a:rPr>
              <a:t>Subnetting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the importance of subnetting.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85960" y="1393200"/>
              <a:ext cx="6956640" cy="37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600" y="1383840"/>
                <a:ext cx="6975360" cy="38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0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32788</TotalTime>
  <Words>524</Words>
  <Application>Microsoft Office PowerPoint</Application>
  <PresentationFormat>Widescreen</PresentationFormat>
  <Paragraphs>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Narrow</vt:lpstr>
      <vt:lpstr>Calibri</vt:lpstr>
      <vt:lpstr>Office Theme</vt:lpstr>
      <vt:lpstr>FIT1047 Week 9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539</cp:revision>
  <cp:lastPrinted>2018-06-28T06:33:22Z</cp:lastPrinted>
  <dcterms:created xsi:type="dcterms:W3CDTF">2018-04-18T06:45:58Z</dcterms:created>
  <dcterms:modified xsi:type="dcterms:W3CDTF">2022-05-07T05:37:49Z</dcterms:modified>
</cp:coreProperties>
</file>